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8774884" y="953359"/>
            <a:ext cx="294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940801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356872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Khoja, Moazzam</cp:lastModifiedBy>
  <cp:revision>6</cp:revision>
  <dcterms:created xsi:type="dcterms:W3CDTF">2023-11-03T19:38:11Z</dcterms:created>
  <dcterms:modified xsi:type="dcterms:W3CDTF">2023-11-03T20:02:37Z</dcterms:modified>
</cp:coreProperties>
</file>