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91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5FA5-061A-414A-90EE-4AB19AFDC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02201-9597-42D8-9B5F-898D21F3D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2D074-FD80-4C59-AABE-E845834B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9797-A1F7-4672-94D1-D234AB59CDFE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E063A-054F-4E8D-A570-2BC3AA22E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BAF99-D60C-443B-BAE0-6F4E6345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937D-5A12-4B6D-9618-89ABCF74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71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E949-9543-4FFA-B6DF-0560B499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F5424-10EF-42EF-84FD-D3798E08F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765ED-9E6D-4D31-A6F1-601221ECD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9797-A1F7-4672-94D1-D234AB59CDFE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F755D-9C11-4300-95D5-BE56B315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703B8-403E-472B-86CB-837CBFEC6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937D-5A12-4B6D-9618-89ABCF74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0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73A618-ACFF-4CE6-BAC5-57998D441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F049F-2F64-47FC-9773-8737F80A0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1F984-8C02-4155-9BB3-7CB2C9857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9797-A1F7-4672-94D1-D234AB59CDFE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8DF76-F380-49D0-B66D-E521BCF5E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23EB9-CC92-4080-9520-324F7004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937D-5A12-4B6D-9618-89ABCF74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99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D227-545F-4FFA-A942-4B076573B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BF7CB-5454-4ED9-B64C-1C71BA3E8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C37B6-A5D8-4462-B35B-59FE0527A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9797-A1F7-4672-94D1-D234AB59CDFE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0492D-91AE-475B-A208-5116EDFEC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9CA8C-3679-4FAB-9666-617FF421A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937D-5A12-4B6D-9618-89ABCF74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9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15E0-A26A-4FBF-9093-787F037A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5ECC3-6916-48C0-889C-E915AD8B7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70B90-8560-4A3F-866A-535B43EB3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9797-A1F7-4672-94D1-D234AB59CDFE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99346-A585-44BA-8136-B4BC2E29E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25EC0-826D-4E6F-A312-327688BA9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937D-5A12-4B6D-9618-89ABCF74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5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8220-BF48-406E-9238-AA1CCB22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9E3B7-3A19-43D4-8420-0F4B03E4A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D1E41-8992-4C94-8109-E60EF12F6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175B9-57DE-47ED-929F-276F9C194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9797-A1F7-4672-94D1-D234AB59CDFE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6A6AE-60F6-402B-84F8-74BD3EC99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6F6B4-A4E7-4DB9-89FB-E0492815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937D-5A12-4B6D-9618-89ABCF74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3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5AF6B-EC49-4970-956C-49B7DCE79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4FB70-A037-48BB-B4F4-A90A127B3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A6D19-88AB-4518-9996-D8888DC9E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C47EA2-0429-420D-8FCE-C5D53E382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0BF6BC-3BCB-4701-9502-651244D23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E8C66A-D157-47D3-A3EC-5AD6117A2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9797-A1F7-4672-94D1-D234AB59CDFE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43B699-0558-41B4-B3AE-4926B921D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56CD77-EDC2-4A14-972C-4B620123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937D-5A12-4B6D-9618-89ABCF74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2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1AAD7-3EDB-4CF8-8519-D33490FD6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E4D928-4C7E-4526-B3BD-9CC2D97E2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9797-A1F7-4672-94D1-D234AB59CDFE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C2B5E-4024-4F49-A63E-ED5BEA7D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55ABF-13E9-485D-A26F-6AE5BAEFC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937D-5A12-4B6D-9618-89ABCF74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4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B4D37-317C-4FB2-AE4B-51B61303E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9797-A1F7-4672-94D1-D234AB59CDFE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1D4BB0-5770-479F-9570-DEF5D1F3F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1711E-A362-40A4-9A40-83E2A4E7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937D-5A12-4B6D-9618-89ABCF74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9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1F4C2-DC42-4698-82C0-FF4D32F9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FA099-75FE-4116-AF91-5C0669BDB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9A8DE-D50C-4235-A9BC-B7546E1D8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EEC9D-FFF0-4952-BAFD-45B816ED8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9797-A1F7-4672-94D1-D234AB59CDFE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BAEF2-C682-4BF2-9778-4C5B15DE5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2CCC4-531A-4AB3-9447-6B48BC365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937D-5A12-4B6D-9618-89ABCF74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5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49F9-1FA2-4E07-915C-44826B517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22B2B3-D2C3-49B5-B330-A49D5857B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FAFB1-CCDE-41CD-8070-C8A0D3D82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9B043-FA58-479F-9A91-5E09D7878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9797-A1F7-4672-94D1-D234AB59CDFE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F2761-823F-437C-B2B1-4561460BA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F41A0-B6E6-46B8-B069-0A694DA9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937D-5A12-4B6D-9618-89ABCF74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5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2A09BB-D848-403C-8BD6-45BA1694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C4C6F-D810-45E1-8F34-50401D73D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A361F-4BAF-4B4E-AB1C-CAA5EE2BE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E9797-A1F7-4672-94D1-D234AB59CDFE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28CF9-FE11-44EE-9BB1-22DF36C9B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E062A-976F-488E-8D2D-A93A232D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6937D-5A12-4B6D-9618-89ABCF74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4D341A2-A688-4F67-8CE4-E20837062341}"/>
              </a:ext>
            </a:extLst>
          </p:cNvPr>
          <p:cNvSpPr/>
          <p:nvPr/>
        </p:nvSpPr>
        <p:spPr>
          <a:xfrm>
            <a:off x="2032000" y="2514601"/>
            <a:ext cx="1313051" cy="1131736"/>
          </a:xfrm>
          <a:custGeom>
            <a:avLst/>
            <a:gdLst>
              <a:gd name="connsiteX0" fmla="*/ 0 w 1269999"/>
              <a:gd name="connsiteY0" fmla="*/ 0 h 434675"/>
              <a:gd name="connsiteX1" fmla="*/ 1052662 w 1269999"/>
              <a:gd name="connsiteY1" fmla="*/ 0 h 434675"/>
              <a:gd name="connsiteX2" fmla="*/ 1269999 w 1269999"/>
              <a:gd name="connsiteY2" fmla="*/ 217338 h 434675"/>
              <a:gd name="connsiteX3" fmla="*/ 1052662 w 1269999"/>
              <a:gd name="connsiteY3" fmla="*/ 434675 h 434675"/>
              <a:gd name="connsiteX4" fmla="*/ 0 w 1269999"/>
              <a:gd name="connsiteY4" fmla="*/ 434675 h 434675"/>
              <a:gd name="connsiteX5" fmla="*/ 217338 w 1269999"/>
              <a:gd name="connsiteY5" fmla="*/ 217338 h 434675"/>
              <a:gd name="connsiteX6" fmla="*/ 0 w 1269999"/>
              <a:gd name="connsiteY6" fmla="*/ 0 h 43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9999" h="434675">
                <a:moveTo>
                  <a:pt x="0" y="0"/>
                </a:moveTo>
                <a:lnTo>
                  <a:pt x="1052662" y="0"/>
                </a:lnTo>
                <a:lnTo>
                  <a:pt x="1269999" y="217338"/>
                </a:lnTo>
                <a:lnTo>
                  <a:pt x="1052662" y="434675"/>
                </a:lnTo>
                <a:lnTo>
                  <a:pt x="0" y="434675"/>
                </a:lnTo>
                <a:lnTo>
                  <a:pt x="217338" y="21733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338" tIns="0" rIns="217337" bIns="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kern="1200" baseline="0" dirty="0"/>
              <a:t>Idea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0531132-3DFB-4DD0-A6CF-8704CB109E9C}"/>
              </a:ext>
            </a:extLst>
          </p:cNvPr>
          <p:cNvSpPr/>
          <p:nvPr/>
        </p:nvSpPr>
        <p:spPr>
          <a:xfrm>
            <a:off x="3175000" y="2514601"/>
            <a:ext cx="1313051" cy="1131736"/>
          </a:xfrm>
          <a:custGeom>
            <a:avLst/>
            <a:gdLst>
              <a:gd name="connsiteX0" fmla="*/ 0 w 1269999"/>
              <a:gd name="connsiteY0" fmla="*/ 0 h 434675"/>
              <a:gd name="connsiteX1" fmla="*/ 1052662 w 1269999"/>
              <a:gd name="connsiteY1" fmla="*/ 0 h 434675"/>
              <a:gd name="connsiteX2" fmla="*/ 1269999 w 1269999"/>
              <a:gd name="connsiteY2" fmla="*/ 217338 h 434675"/>
              <a:gd name="connsiteX3" fmla="*/ 1052662 w 1269999"/>
              <a:gd name="connsiteY3" fmla="*/ 434675 h 434675"/>
              <a:gd name="connsiteX4" fmla="*/ 0 w 1269999"/>
              <a:gd name="connsiteY4" fmla="*/ 434675 h 434675"/>
              <a:gd name="connsiteX5" fmla="*/ 217338 w 1269999"/>
              <a:gd name="connsiteY5" fmla="*/ 217338 h 434675"/>
              <a:gd name="connsiteX6" fmla="*/ 0 w 1269999"/>
              <a:gd name="connsiteY6" fmla="*/ 0 h 43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9999" h="434675">
                <a:moveTo>
                  <a:pt x="0" y="0"/>
                </a:moveTo>
                <a:lnTo>
                  <a:pt x="1052662" y="0"/>
                </a:lnTo>
                <a:lnTo>
                  <a:pt x="1269999" y="217338"/>
                </a:lnTo>
                <a:lnTo>
                  <a:pt x="1052662" y="434675"/>
                </a:lnTo>
                <a:lnTo>
                  <a:pt x="0" y="434675"/>
                </a:lnTo>
                <a:lnTo>
                  <a:pt x="217338" y="21733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338" tIns="0" rIns="217337" bIns="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kern="1200" baseline="0" dirty="0"/>
              <a:t>Draft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A13067C-3C12-46EE-8C38-27861A6A75F9}"/>
              </a:ext>
            </a:extLst>
          </p:cNvPr>
          <p:cNvSpPr/>
          <p:nvPr/>
        </p:nvSpPr>
        <p:spPr>
          <a:xfrm>
            <a:off x="4318000" y="2514601"/>
            <a:ext cx="1313051" cy="1131736"/>
          </a:xfrm>
          <a:custGeom>
            <a:avLst/>
            <a:gdLst>
              <a:gd name="connsiteX0" fmla="*/ 0 w 1269999"/>
              <a:gd name="connsiteY0" fmla="*/ 0 h 434675"/>
              <a:gd name="connsiteX1" fmla="*/ 1052662 w 1269999"/>
              <a:gd name="connsiteY1" fmla="*/ 0 h 434675"/>
              <a:gd name="connsiteX2" fmla="*/ 1269999 w 1269999"/>
              <a:gd name="connsiteY2" fmla="*/ 217338 h 434675"/>
              <a:gd name="connsiteX3" fmla="*/ 1052662 w 1269999"/>
              <a:gd name="connsiteY3" fmla="*/ 434675 h 434675"/>
              <a:gd name="connsiteX4" fmla="*/ 0 w 1269999"/>
              <a:gd name="connsiteY4" fmla="*/ 434675 h 434675"/>
              <a:gd name="connsiteX5" fmla="*/ 217338 w 1269999"/>
              <a:gd name="connsiteY5" fmla="*/ 217338 h 434675"/>
              <a:gd name="connsiteX6" fmla="*/ 0 w 1269999"/>
              <a:gd name="connsiteY6" fmla="*/ 0 h 43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9999" h="434675">
                <a:moveTo>
                  <a:pt x="0" y="0"/>
                </a:moveTo>
                <a:lnTo>
                  <a:pt x="1052662" y="0"/>
                </a:lnTo>
                <a:lnTo>
                  <a:pt x="1269999" y="217338"/>
                </a:lnTo>
                <a:lnTo>
                  <a:pt x="1052662" y="434675"/>
                </a:lnTo>
                <a:lnTo>
                  <a:pt x="0" y="434675"/>
                </a:lnTo>
                <a:lnTo>
                  <a:pt x="217338" y="21733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338" tIns="0" rIns="217337" bIns="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kern="1200" baseline="0" dirty="0"/>
              <a:t>Review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17CBFD-078F-450D-B7AF-73CA63AAB613}"/>
              </a:ext>
            </a:extLst>
          </p:cNvPr>
          <p:cNvSpPr/>
          <p:nvPr/>
        </p:nvSpPr>
        <p:spPr>
          <a:xfrm>
            <a:off x="5461000" y="2514601"/>
            <a:ext cx="1313051" cy="1131736"/>
          </a:xfrm>
          <a:custGeom>
            <a:avLst/>
            <a:gdLst>
              <a:gd name="connsiteX0" fmla="*/ 0 w 1269999"/>
              <a:gd name="connsiteY0" fmla="*/ 0 h 434675"/>
              <a:gd name="connsiteX1" fmla="*/ 1052662 w 1269999"/>
              <a:gd name="connsiteY1" fmla="*/ 0 h 434675"/>
              <a:gd name="connsiteX2" fmla="*/ 1269999 w 1269999"/>
              <a:gd name="connsiteY2" fmla="*/ 217338 h 434675"/>
              <a:gd name="connsiteX3" fmla="*/ 1052662 w 1269999"/>
              <a:gd name="connsiteY3" fmla="*/ 434675 h 434675"/>
              <a:gd name="connsiteX4" fmla="*/ 0 w 1269999"/>
              <a:gd name="connsiteY4" fmla="*/ 434675 h 434675"/>
              <a:gd name="connsiteX5" fmla="*/ 217338 w 1269999"/>
              <a:gd name="connsiteY5" fmla="*/ 217338 h 434675"/>
              <a:gd name="connsiteX6" fmla="*/ 0 w 1269999"/>
              <a:gd name="connsiteY6" fmla="*/ 0 h 43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9999" h="434675">
                <a:moveTo>
                  <a:pt x="0" y="0"/>
                </a:moveTo>
                <a:lnTo>
                  <a:pt x="1052662" y="0"/>
                </a:lnTo>
                <a:lnTo>
                  <a:pt x="1269999" y="217338"/>
                </a:lnTo>
                <a:lnTo>
                  <a:pt x="1052662" y="434675"/>
                </a:lnTo>
                <a:lnTo>
                  <a:pt x="0" y="434675"/>
                </a:lnTo>
                <a:lnTo>
                  <a:pt x="217338" y="21733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338" tIns="0" rIns="217337" bIns="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kern="1200" baseline="0" dirty="0"/>
              <a:t>Last Call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17001A6-E94B-4018-8D34-1052FFCB4AED}"/>
              </a:ext>
            </a:extLst>
          </p:cNvPr>
          <p:cNvSpPr/>
          <p:nvPr/>
        </p:nvSpPr>
        <p:spPr>
          <a:xfrm>
            <a:off x="6604000" y="2514601"/>
            <a:ext cx="1313051" cy="1131736"/>
          </a:xfrm>
          <a:custGeom>
            <a:avLst/>
            <a:gdLst>
              <a:gd name="connsiteX0" fmla="*/ 0 w 1269999"/>
              <a:gd name="connsiteY0" fmla="*/ 0 h 434675"/>
              <a:gd name="connsiteX1" fmla="*/ 1052662 w 1269999"/>
              <a:gd name="connsiteY1" fmla="*/ 0 h 434675"/>
              <a:gd name="connsiteX2" fmla="*/ 1269999 w 1269999"/>
              <a:gd name="connsiteY2" fmla="*/ 217338 h 434675"/>
              <a:gd name="connsiteX3" fmla="*/ 1052662 w 1269999"/>
              <a:gd name="connsiteY3" fmla="*/ 434675 h 434675"/>
              <a:gd name="connsiteX4" fmla="*/ 0 w 1269999"/>
              <a:gd name="connsiteY4" fmla="*/ 434675 h 434675"/>
              <a:gd name="connsiteX5" fmla="*/ 217338 w 1269999"/>
              <a:gd name="connsiteY5" fmla="*/ 217338 h 434675"/>
              <a:gd name="connsiteX6" fmla="*/ 0 w 1269999"/>
              <a:gd name="connsiteY6" fmla="*/ 0 h 43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9999" h="434675">
                <a:moveTo>
                  <a:pt x="0" y="0"/>
                </a:moveTo>
                <a:lnTo>
                  <a:pt x="1052662" y="0"/>
                </a:lnTo>
                <a:lnTo>
                  <a:pt x="1269999" y="217338"/>
                </a:lnTo>
                <a:lnTo>
                  <a:pt x="1052662" y="434675"/>
                </a:lnTo>
                <a:lnTo>
                  <a:pt x="0" y="434675"/>
                </a:lnTo>
                <a:lnTo>
                  <a:pt x="217338" y="21733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338" tIns="0" rIns="217337" bIns="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kern="1200" baseline="0" dirty="0"/>
              <a:t>Final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2661617-DC4A-4E4C-9BD5-D3A1784A3649}"/>
              </a:ext>
            </a:extLst>
          </p:cNvPr>
          <p:cNvSpPr/>
          <p:nvPr/>
        </p:nvSpPr>
        <p:spPr>
          <a:xfrm>
            <a:off x="7747000" y="2514601"/>
            <a:ext cx="1313051" cy="1131736"/>
          </a:xfrm>
          <a:custGeom>
            <a:avLst/>
            <a:gdLst>
              <a:gd name="connsiteX0" fmla="*/ 0 w 1269999"/>
              <a:gd name="connsiteY0" fmla="*/ 0 h 434675"/>
              <a:gd name="connsiteX1" fmla="*/ 1052662 w 1269999"/>
              <a:gd name="connsiteY1" fmla="*/ 0 h 434675"/>
              <a:gd name="connsiteX2" fmla="*/ 1269999 w 1269999"/>
              <a:gd name="connsiteY2" fmla="*/ 217338 h 434675"/>
              <a:gd name="connsiteX3" fmla="*/ 1052662 w 1269999"/>
              <a:gd name="connsiteY3" fmla="*/ 434675 h 434675"/>
              <a:gd name="connsiteX4" fmla="*/ 0 w 1269999"/>
              <a:gd name="connsiteY4" fmla="*/ 434675 h 434675"/>
              <a:gd name="connsiteX5" fmla="*/ 217338 w 1269999"/>
              <a:gd name="connsiteY5" fmla="*/ 217338 h 434675"/>
              <a:gd name="connsiteX6" fmla="*/ 0 w 1269999"/>
              <a:gd name="connsiteY6" fmla="*/ 0 h 43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9999" h="434675">
                <a:moveTo>
                  <a:pt x="0" y="0"/>
                </a:moveTo>
                <a:lnTo>
                  <a:pt x="1052662" y="0"/>
                </a:lnTo>
                <a:lnTo>
                  <a:pt x="1269999" y="217338"/>
                </a:lnTo>
                <a:lnTo>
                  <a:pt x="1052662" y="434675"/>
                </a:lnTo>
                <a:lnTo>
                  <a:pt x="0" y="434675"/>
                </a:lnTo>
                <a:lnTo>
                  <a:pt x="217338" y="21733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338" tIns="0" rIns="217337" bIns="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kern="1200" baseline="0" dirty="0"/>
              <a:t>Client Implementation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5B61E6-71A1-4F2B-A2F6-A542D9B02667}"/>
              </a:ext>
            </a:extLst>
          </p:cNvPr>
          <p:cNvSpPr/>
          <p:nvPr/>
        </p:nvSpPr>
        <p:spPr>
          <a:xfrm>
            <a:off x="8890000" y="2514601"/>
            <a:ext cx="1313051" cy="1131736"/>
          </a:xfrm>
          <a:custGeom>
            <a:avLst/>
            <a:gdLst>
              <a:gd name="connsiteX0" fmla="*/ 0 w 1269999"/>
              <a:gd name="connsiteY0" fmla="*/ 0 h 434675"/>
              <a:gd name="connsiteX1" fmla="*/ 1052662 w 1269999"/>
              <a:gd name="connsiteY1" fmla="*/ 0 h 434675"/>
              <a:gd name="connsiteX2" fmla="*/ 1269999 w 1269999"/>
              <a:gd name="connsiteY2" fmla="*/ 217338 h 434675"/>
              <a:gd name="connsiteX3" fmla="*/ 1052662 w 1269999"/>
              <a:gd name="connsiteY3" fmla="*/ 434675 h 434675"/>
              <a:gd name="connsiteX4" fmla="*/ 0 w 1269999"/>
              <a:gd name="connsiteY4" fmla="*/ 434675 h 434675"/>
              <a:gd name="connsiteX5" fmla="*/ 217338 w 1269999"/>
              <a:gd name="connsiteY5" fmla="*/ 217338 h 434675"/>
              <a:gd name="connsiteX6" fmla="*/ 0 w 1269999"/>
              <a:gd name="connsiteY6" fmla="*/ 0 h 43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9999" h="434675">
                <a:moveTo>
                  <a:pt x="0" y="0"/>
                </a:moveTo>
                <a:lnTo>
                  <a:pt x="1052662" y="0"/>
                </a:lnTo>
                <a:lnTo>
                  <a:pt x="1269999" y="217338"/>
                </a:lnTo>
                <a:lnTo>
                  <a:pt x="1052662" y="434675"/>
                </a:lnTo>
                <a:lnTo>
                  <a:pt x="0" y="434675"/>
                </a:lnTo>
                <a:lnTo>
                  <a:pt x="217338" y="21733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338" tIns="0" rIns="217337" bIns="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kern="1200" baseline="0" dirty="0"/>
              <a:t>Adoption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25C93D5-AB60-4A98-8276-EDB526416B79}"/>
              </a:ext>
            </a:extLst>
          </p:cNvPr>
          <p:cNvSpPr/>
          <p:nvPr/>
        </p:nvSpPr>
        <p:spPr>
          <a:xfrm>
            <a:off x="3438077" y="4113263"/>
            <a:ext cx="1313051" cy="77714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Stagnant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E866C0-6DEA-4339-A455-B789C36CBB75}"/>
              </a:ext>
            </a:extLst>
          </p:cNvPr>
          <p:cNvSpPr/>
          <p:nvPr/>
        </p:nvSpPr>
        <p:spPr>
          <a:xfrm>
            <a:off x="5130993" y="4113263"/>
            <a:ext cx="1313051" cy="77714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Withdrawn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E5A4EA-7ACE-4C45-B7B2-88D05DD56DEB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773715" y="3646336"/>
            <a:ext cx="320888" cy="46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F5D1D3D-F91E-4DC2-B39D-C0869A4AE40D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766122" y="3646336"/>
            <a:ext cx="2021397" cy="46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1A5B95-8457-4693-A110-46E0C786AE78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4094603" y="3646336"/>
            <a:ext cx="822112" cy="46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5633D1-A420-46C3-AAC3-A0AE8069D65A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909122" y="3646336"/>
            <a:ext cx="878397" cy="46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B3004-A96D-4F78-89DA-D8F55918A84A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4094603" y="3646336"/>
            <a:ext cx="1982006" cy="46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14FED1-8E02-4130-8163-34650C110D2A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5787519" y="3646336"/>
            <a:ext cx="281498" cy="46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Left Brace 32">
            <a:extLst>
              <a:ext uri="{FF2B5EF4-FFF2-40B4-BE49-F238E27FC236}">
                <a16:creationId xmlns:a16="http://schemas.microsoft.com/office/drawing/2014/main" id="{77D4E8E1-BCAE-47DA-A760-1A88C7ADBEB9}"/>
              </a:ext>
            </a:extLst>
          </p:cNvPr>
          <p:cNvSpPr/>
          <p:nvPr/>
        </p:nvSpPr>
        <p:spPr>
          <a:xfrm rot="5400000">
            <a:off x="4725939" y="-540199"/>
            <a:ext cx="294468" cy="57150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9AEEC6-04D0-492E-A5E3-A6F5F4B02537}"/>
              </a:ext>
            </a:extLst>
          </p:cNvPr>
          <p:cNvSpPr txBox="1"/>
          <p:nvPr/>
        </p:nvSpPr>
        <p:spPr>
          <a:xfrm>
            <a:off x="3462827" y="1816436"/>
            <a:ext cx="2820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EIP Discussion</a:t>
            </a:r>
          </a:p>
        </p:txBody>
      </p:sp>
    </p:spTree>
    <p:extLst>
      <p:ext uri="{BB962C8B-B14F-4D97-AF65-F5344CB8AC3E}">
        <p14:creationId xmlns:p14="http://schemas.microsoft.com/office/powerpoint/2010/main" val="2333721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13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Fracassi, Cesare</dc:creator>
  <cp:lastModifiedBy>Fracassi, Cesare</cp:lastModifiedBy>
  <cp:revision>10</cp:revision>
  <dcterms:created xsi:type="dcterms:W3CDTF">2023-11-01T15:03:33Z</dcterms:created>
  <dcterms:modified xsi:type="dcterms:W3CDTF">2023-11-25T05:16:21Z</dcterms:modified>
</cp:coreProperties>
</file>