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B612-A133-4A46-A37F-EECEF8DB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055F-0D2C-4B48-93F6-D511F28A1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9596-94D4-43EF-B4BB-10D1BA36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E01E-466F-4347-ADEE-0273A33D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B9B9-D086-43BA-AFEB-D3F9C0A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B6E-0099-4EA4-9A7E-0E193D51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9A09F-7462-46B9-A6B9-58A48276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49DB-ABE2-4D84-9813-7818EDAE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4F32-8DD7-4FA2-88F4-95C0992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3A3-01AC-4612-804A-BE571C97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71DCD-119A-459C-99A7-7DB8512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FE5E-6940-48DA-9618-F0048B9D8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9F4D-7E70-4C32-B155-F83CFFDA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6101-0D82-4CC2-8BFA-47835F6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C2ADE-CFAA-486B-8E9E-F8C758C3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344A-9E77-4D62-9517-0FCA8ED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429A-4066-468D-B614-88FB8DDC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7972-7547-4CFA-AE6B-634DC3D9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605D-5DFF-4B71-B726-A44E6E6A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4AE5-5B4B-40C9-869F-74915D68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924-CBE8-4B9E-A7B1-0DD7331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26AC-CC30-48A8-B2D3-91B62FE5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6590-F109-4AC6-952C-BD8C4714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8D6A-BDF5-435C-9039-24672D00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ED23-6224-454D-9321-4B43AC8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1344-D807-4AE2-BCFA-DEEEBB4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7BA0-971B-4444-9215-AAFB5E51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B974B-3670-44C3-8438-D1DEFC94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3200-49A9-4390-879A-C5AB06E8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E0AF-8DBA-411C-9D6B-8CB0B692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CC54-ECCD-487E-84A7-FF9AEAAD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E3C7-4175-41FD-A8F0-AE6FC049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442C-A2D0-4224-BA00-E9FB5616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A1C6-637B-4F75-A9B4-16FA9BE5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F6F1C-DBF4-41E5-9C7A-6AD84D0D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9DA78-010B-476E-A39C-979EDB8D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9EF4D-1B8B-4422-A8C3-0FC30860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25B1D-1DF2-49BC-A9EB-1C6207D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E8CA8-1458-4405-BBA9-4CC7664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6AE-F81C-47B5-B911-36A7DECC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46A7-4A69-457D-A6BE-2722391F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0E3D1-E4F7-43F1-A526-7A0A972E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27A3-D0DE-4498-B74B-3DF490B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5C11-ED9C-43EA-857E-0142FF1F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6AC3-720E-4ACA-AE45-6F7F0690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C8DD7-F8DB-4257-B50D-3217A0FF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EAEE-53F6-4DDC-A448-4504B068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2E9C-A856-4E29-9EF5-716B9E23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B565C-2A95-40EA-81B4-77782B83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1133-7010-4CB5-9B37-32881973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6DFF-6FE3-4D2D-96D4-C5DD547F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3B404-2B08-4862-8127-E34E989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A9B-1186-4A55-AF6E-DCBBAAD4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C5DC6-CF08-49A8-A8AE-69ECB8F20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0343-ACE7-4368-8C22-E0A1D8413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630C-8A0E-42E2-8D4D-D9C0343F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B4E52-1FB8-4017-A112-D1AD075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1BB5F-CE11-4C93-BBF7-044FFA4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B4BB-FE70-4B39-8B02-FC4D0795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2731-8508-4449-ACCD-4A5FDE86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5298-481C-4BA1-8482-4FE12E8C8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892-0F27-4897-B8CB-B13E75ACC6B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556D-A7DC-4752-BE76-502F9B97A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F1E6-C365-47E5-9EC5-7897DC80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8C-BF7C-466D-807D-9CE8695C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C1EFA1-00B7-45D7-A99D-3FED6FE7BAF2}"/>
              </a:ext>
            </a:extLst>
          </p:cNvPr>
          <p:cNvSpPr/>
          <p:nvPr/>
        </p:nvSpPr>
        <p:spPr>
          <a:xfrm>
            <a:off x="1455089" y="5088835"/>
            <a:ext cx="9207610" cy="1168842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Base Layer (Layer 1 or Layer 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BA038D-66C1-48ED-B40B-1635EBA3E27E}"/>
              </a:ext>
            </a:extLst>
          </p:cNvPr>
          <p:cNvSpPr/>
          <p:nvPr/>
        </p:nvSpPr>
        <p:spPr>
          <a:xfrm>
            <a:off x="1455089" y="3340874"/>
            <a:ext cx="9207610" cy="1168842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0058B8-15F5-4EA4-AB49-B5911F5F6365}"/>
              </a:ext>
            </a:extLst>
          </p:cNvPr>
          <p:cNvSpPr/>
          <p:nvPr/>
        </p:nvSpPr>
        <p:spPr>
          <a:xfrm>
            <a:off x="1455089" y="1592913"/>
            <a:ext cx="9207610" cy="1168842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Users Layer</a:t>
            </a:r>
          </a:p>
        </p:txBody>
      </p:sp>
      <p:pic>
        <p:nvPicPr>
          <p:cNvPr id="1026" name="Picture 2" descr="File:Ethereum logo.svg - Wikipedia">
            <a:extLst>
              <a:ext uri="{FF2B5EF4-FFF2-40B4-BE49-F238E27FC236}">
                <a16:creationId xmlns:a16="http://schemas.microsoft.com/office/drawing/2014/main" id="{780DD989-DE95-484B-A40F-A9B95B2F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63" y="5240882"/>
            <a:ext cx="543904" cy="86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ana (SOL) Logo .SVG and .PNG Files Download">
            <a:extLst>
              <a:ext uri="{FF2B5EF4-FFF2-40B4-BE49-F238E27FC236}">
                <a16:creationId xmlns:a16="http://schemas.microsoft.com/office/drawing/2014/main" id="{E2B50CC4-CC17-43C4-A904-EEA732D5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489" y="5339631"/>
            <a:ext cx="667247" cy="6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lanche (blockchain platform) - Wikipedia">
            <a:extLst>
              <a:ext uri="{FF2B5EF4-FFF2-40B4-BE49-F238E27FC236}">
                <a16:creationId xmlns:a16="http://schemas.microsoft.com/office/drawing/2014/main" id="{2C426097-71B7-4E47-B827-333D1D48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96" y="5240882"/>
            <a:ext cx="847642" cy="84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Ripple XRP Cryptocurrency Logo Magnet - Black &amp; White -  Decorative Fridge Magnet - Perfect for Cryptocurrency XRP Token Fans! Made  in The USA : Home &amp; Kitchen">
            <a:extLst>
              <a:ext uri="{FF2B5EF4-FFF2-40B4-BE49-F238E27FC236}">
                <a16:creationId xmlns:a16="http://schemas.microsoft.com/office/drawing/2014/main" id="{18829E8C-E893-4AD7-9252-E930A96E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94" y="5222780"/>
            <a:ext cx="987202" cy="9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Uniswap Logo.svg - Wikimedia Commons">
            <a:extLst>
              <a:ext uri="{FF2B5EF4-FFF2-40B4-BE49-F238E27FC236}">
                <a16:creationId xmlns:a16="http://schemas.microsoft.com/office/drawing/2014/main" id="{C31AA228-8531-4374-9D9E-829600FF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823" y="3410153"/>
            <a:ext cx="1032192" cy="103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ound · GitHub">
            <a:extLst>
              <a:ext uri="{FF2B5EF4-FFF2-40B4-BE49-F238E27FC236}">
                <a16:creationId xmlns:a16="http://schemas.microsoft.com/office/drawing/2014/main" id="{11798CFD-AC49-4C15-926F-1C6369E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356" y="3469162"/>
            <a:ext cx="912265" cy="9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ainlink (LINK) Logo .SVG and .PNG Files Download">
            <a:extLst>
              <a:ext uri="{FF2B5EF4-FFF2-40B4-BE49-F238E27FC236}">
                <a16:creationId xmlns:a16="http://schemas.microsoft.com/office/drawing/2014/main" id="{9C237259-4D6E-4062-BA9C-813D9309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74" y="3569142"/>
            <a:ext cx="712304" cy="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ker (MKR) Logo .SVG and .PNG Files Download">
            <a:extLst>
              <a:ext uri="{FF2B5EF4-FFF2-40B4-BE49-F238E27FC236}">
                <a16:creationId xmlns:a16="http://schemas.microsoft.com/office/drawing/2014/main" id="{7A91F4EC-5D8C-4A73-8060-4DF9CF7E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2310" y="3596308"/>
            <a:ext cx="657972" cy="65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etaMask - Blockchain Wallet - Apps on Google Play">
            <a:extLst>
              <a:ext uri="{FF2B5EF4-FFF2-40B4-BE49-F238E27FC236}">
                <a16:creationId xmlns:a16="http://schemas.microsoft.com/office/drawing/2014/main" id="{D09B5350-6C44-42A7-837B-F88B9815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6894" y="1787968"/>
            <a:ext cx="1557462" cy="77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22 Coinbase Wallet Icons - Free in SVG, PNG, ICO - IconScout">
            <a:extLst>
              <a:ext uri="{FF2B5EF4-FFF2-40B4-BE49-F238E27FC236}">
                <a16:creationId xmlns:a16="http://schemas.microsoft.com/office/drawing/2014/main" id="{C010A03F-097D-498B-A936-30708275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785" y="1836755"/>
            <a:ext cx="696734" cy="6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lectrum Bitcoin Wallet - Apps on Google Play">
            <a:extLst>
              <a:ext uri="{FF2B5EF4-FFF2-40B4-BE49-F238E27FC236}">
                <a16:creationId xmlns:a16="http://schemas.microsoft.com/office/drawing/2014/main" id="{4C8EC491-8123-4FE9-AD04-527013B6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1" y="1787968"/>
            <a:ext cx="1605170" cy="8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rust Wallet">
            <a:extLst>
              <a:ext uri="{FF2B5EF4-FFF2-40B4-BE49-F238E27FC236}">
                <a16:creationId xmlns:a16="http://schemas.microsoft.com/office/drawing/2014/main" id="{C75E26D9-652C-4FE1-94CE-EDF47D9E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56" y="1698414"/>
            <a:ext cx="944735" cy="9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0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Fracassi, Cesare</dc:creator>
  <cp:lastModifiedBy>Fracassi, Cesare</cp:lastModifiedBy>
  <cp:revision>5</cp:revision>
  <dcterms:created xsi:type="dcterms:W3CDTF">2023-11-24T22:32:17Z</dcterms:created>
  <dcterms:modified xsi:type="dcterms:W3CDTF">2023-11-24T22:55:58Z</dcterms:modified>
</cp:coreProperties>
</file>