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e\Downloads\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e\Downloads\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y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data!$A$2:$A$113</c:f>
              <c:numCache>
                <c:formatCode>General</c:formatCode>
                <c:ptCount val="112"/>
                <c:pt idx="0">
                  <c:v>123.15467451235899</c:v>
                </c:pt>
                <c:pt idx="1">
                  <c:v>83.966671076917706</c:v>
                </c:pt>
                <c:pt idx="2">
                  <c:v>86.307842213222401</c:v>
                </c:pt>
                <c:pt idx="3">
                  <c:v>135.927615463905</c:v>
                </c:pt>
                <c:pt idx="4">
                  <c:v>147.04695363855899</c:v>
                </c:pt>
                <c:pt idx="5">
                  <c:v>139.89439719656599</c:v>
                </c:pt>
                <c:pt idx="6">
                  <c:v>120.527128437879</c:v>
                </c:pt>
                <c:pt idx="7">
                  <c:v>100.599384223607</c:v>
                </c:pt>
                <c:pt idx="8">
                  <c:v>167.91837174534399</c:v>
                </c:pt>
                <c:pt idx="9">
                  <c:v>126.845570045236</c:v>
                </c:pt>
                <c:pt idx="10">
                  <c:v>144.78309409175</c:v>
                </c:pt>
                <c:pt idx="11">
                  <c:v>177.786504346741</c:v>
                </c:pt>
                <c:pt idx="12">
                  <c:v>151.792262509908</c:v>
                </c:pt>
                <c:pt idx="13">
                  <c:v>197.58126202812699</c:v>
                </c:pt>
                <c:pt idx="14">
                  <c:v>209.54693084917599</c:v>
                </c:pt>
                <c:pt idx="15">
                  <c:v>157.13148813150599</c:v>
                </c:pt>
                <c:pt idx="16">
                  <c:v>133.617276718336</c:v>
                </c:pt>
                <c:pt idx="17">
                  <c:v>226.550076348597</c:v>
                </c:pt>
                <c:pt idx="18">
                  <c:v>198.40431629268201</c:v>
                </c:pt>
                <c:pt idx="19">
                  <c:v>201.00697947534499</c:v>
                </c:pt>
                <c:pt idx="20">
                  <c:v>216.54314866537899</c:v>
                </c:pt>
                <c:pt idx="21">
                  <c:v>225.93751501231301</c:v>
                </c:pt>
                <c:pt idx="22">
                  <c:v>238.35835829812001</c:v>
                </c:pt>
                <c:pt idx="23">
                  <c:v>242.95173796192299</c:v>
                </c:pt>
                <c:pt idx="24">
                  <c:v>221.15600950672001</c:v>
                </c:pt>
                <c:pt idx="25">
                  <c:v>251.83611363924399</c:v>
                </c:pt>
                <c:pt idx="26">
                  <c:v>273.44438668209</c:v>
                </c:pt>
                <c:pt idx="27">
                  <c:v>304.83521415708202</c:v>
                </c:pt>
                <c:pt idx="28">
                  <c:v>297.69502114067097</c:v>
                </c:pt>
                <c:pt idx="29">
                  <c:v>311.54881850540499</c:v>
                </c:pt>
                <c:pt idx="30">
                  <c:v>291.55001964228501</c:v>
                </c:pt>
                <c:pt idx="31">
                  <c:v>286.091176336682</c:v>
                </c:pt>
                <c:pt idx="32">
                  <c:v>314.81891498337302</c:v>
                </c:pt>
                <c:pt idx="33">
                  <c:v>291.33789408770701</c:v>
                </c:pt>
                <c:pt idx="34">
                  <c:v>278.92855432813701</c:v>
                </c:pt>
                <c:pt idx="35">
                  <c:v>291.56152117001398</c:v>
                </c:pt>
                <c:pt idx="36">
                  <c:v>341.99132311602301</c:v>
                </c:pt>
                <c:pt idx="37">
                  <c:v>324.14171661175101</c:v>
                </c:pt>
                <c:pt idx="38">
                  <c:v>317.640184167276</c:v>
                </c:pt>
                <c:pt idx="39">
                  <c:v>358.47375875124499</c:v>
                </c:pt>
                <c:pt idx="40">
                  <c:v>286.18263066044301</c:v>
                </c:pt>
                <c:pt idx="41">
                  <c:v>296.57717547057302</c:v>
                </c:pt>
                <c:pt idx="42">
                  <c:v>319.495685556539</c:v>
                </c:pt>
                <c:pt idx="43">
                  <c:v>350.234237026546</c:v>
                </c:pt>
                <c:pt idx="44">
                  <c:v>372.15600151800299</c:v>
                </c:pt>
                <c:pt idx="45">
                  <c:v>356.07074192041199</c:v>
                </c:pt>
                <c:pt idx="46">
                  <c:v>345.56099293565302</c:v>
                </c:pt>
                <c:pt idx="47">
                  <c:v>369.13877463289401</c:v>
                </c:pt>
                <c:pt idx="48">
                  <c:v>371.64233746401197</c:v>
                </c:pt>
                <c:pt idx="49">
                  <c:v>339.69666151703302</c:v>
                </c:pt>
                <c:pt idx="50">
                  <c:v>344.544716737106</c:v>
                </c:pt>
                <c:pt idx="51">
                  <c:v>414.655725689056</c:v>
                </c:pt>
                <c:pt idx="52">
                  <c:v>371.92659718933902</c:v>
                </c:pt>
                <c:pt idx="53">
                  <c:v>379.89855348020097</c:v>
                </c:pt>
                <c:pt idx="54">
                  <c:v>362.30382161377798</c:v>
                </c:pt>
                <c:pt idx="55">
                  <c:v>398.78122725977101</c:v>
                </c:pt>
                <c:pt idx="56">
                  <c:v>379.84743952132902</c:v>
                </c:pt>
                <c:pt idx="57">
                  <c:v>393.13057751091202</c:v>
                </c:pt>
                <c:pt idx="58">
                  <c:v>427.81185272205403</c:v>
                </c:pt>
                <c:pt idx="59">
                  <c:v>376.31976173269499</c:v>
                </c:pt>
                <c:pt idx="60">
                  <c:v>397.09669022170698</c:v>
                </c:pt>
                <c:pt idx="61">
                  <c:v>358.94659767350299</c:v>
                </c:pt>
                <c:pt idx="62">
                  <c:v>385.85701584682897</c:v>
                </c:pt>
                <c:pt idx="63">
                  <c:v>404.38854130823398</c:v>
                </c:pt>
                <c:pt idx="64">
                  <c:v>394.66320771359801</c:v>
                </c:pt>
                <c:pt idx="65">
                  <c:v>439.992202993055</c:v>
                </c:pt>
                <c:pt idx="66">
                  <c:v>358.94985673707703</c:v>
                </c:pt>
                <c:pt idx="67">
                  <c:v>397.99706845765002</c:v>
                </c:pt>
                <c:pt idx="68">
                  <c:v>414.073681621643</c:v>
                </c:pt>
                <c:pt idx="69">
                  <c:v>389.18258155667201</c:v>
                </c:pt>
                <c:pt idx="70">
                  <c:v>424.31673037246702</c:v>
                </c:pt>
                <c:pt idx="71">
                  <c:v>441.73111253446001</c:v>
                </c:pt>
                <c:pt idx="72">
                  <c:v>423.82591296528898</c:v>
                </c:pt>
                <c:pt idx="73">
                  <c:v>455.61576071993699</c:v>
                </c:pt>
                <c:pt idx="74">
                  <c:v>431.89909653071101</c:v>
                </c:pt>
                <c:pt idx="75">
                  <c:v>410.917433177823</c:v>
                </c:pt>
                <c:pt idx="76">
                  <c:v>446.58018787427102</c:v>
                </c:pt>
                <c:pt idx="77">
                  <c:v>447.86032868287901</c:v>
                </c:pt>
                <c:pt idx="78">
                  <c:v>509.55002536946898</c:v>
                </c:pt>
                <c:pt idx="79">
                  <c:v>482.54308089712703</c:v>
                </c:pt>
                <c:pt idx="80">
                  <c:v>453.81720052327</c:v>
                </c:pt>
                <c:pt idx="81">
                  <c:v>386.49599142897301</c:v>
                </c:pt>
                <c:pt idx="82">
                  <c:v>478.75993703082901</c:v>
                </c:pt>
                <c:pt idx="83">
                  <c:v>488.18240484858597</c:v>
                </c:pt>
                <c:pt idx="84">
                  <c:v>492.17930435491598</c:v>
                </c:pt>
                <c:pt idx="85">
                  <c:v>479.22096911243102</c:v>
                </c:pt>
                <c:pt idx="86">
                  <c:v>470.23556950204397</c:v>
                </c:pt>
                <c:pt idx="87">
                  <c:v>490.84046453401498</c:v>
                </c:pt>
                <c:pt idx="88">
                  <c:v>449.147935268921</c:v>
                </c:pt>
                <c:pt idx="89">
                  <c:v>468.97440026954598</c:v>
                </c:pt>
                <c:pt idx="90">
                  <c:v>501.53327798352598</c:v>
                </c:pt>
                <c:pt idx="91">
                  <c:v>528.16641593531301</c:v>
                </c:pt>
                <c:pt idx="92">
                  <c:v>487.50007920679599</c:v>
                </c:pt>
                <c:pt idx="93">
                  <c:v>491.88203545566898</c:v>
                </c:pt>
                <c:pt idx="94">
                  <c:v>508.92576823196703</c:v>
                </c:pt>
                <c:pt idx="95">
                  <c:v>540.75072349221796</c:v>
                </c:pt>
                <c:pt idx="96">
                  <c:v>528.153152609362</c:v>
                </c:pt>
                <c:pt idx="97">
                  <c:v>516.303140319269</c:v>
                </c:pt>
                <c:pt idx="98">
                  <c:v>552.18102118107504</c:v>
                </c:pt>
                <c:pt idx="99">
                  <c:v>539.34629769965795</c:v>
                </c:pt>
                <c:pt idx="100">
                  <c:v>564.93624458616603</c:v>
                </c:pt>
                <c:pt idx="101">
                  <c:v>531.90093163938502</c:v>
                </c:pt>
                <c:pt idx="102">
                  <c:v>539.36536082585803</c:v>
                </c:pt>
                <c:pt idx="103">
                  <c:v>537.85263998089499</c:v>
                </c:pt>
                <c:pt idx="104">
                  <c:v>554.33698668544298</c:v>
                </c:pt>
                <c:pt idx="105">
                  <c:v>527.79778586982695</c:v>
                </c:pt>
                <c:pt idx="106">
                  <c:v>587.20689561654399</c:v>
                </c:pt>
                <c:pt idx="107">
                  <c:v>554.12134481023804</c:v>
                </c:pt>
                <c:pt idx="108">
                  <c:v>540.36701835609199</c:v>
                </c:pt>
                <c:pt idx="109">
                  <c:v>573.52408503377796</c:v>
                </c:pt>
                <c:pt idx="110">
                  <c:v>523.62625736119696</c:v>
                </c:pt>
                <c:pt idx="111">
                  <c:v>604.14391543568195</c:v>
                </c:pt>
              </c:numCache>
            </c:numRef>
          </c:xVal>
          <c:yVal>
            <c:numRef>
              <c:f>data!$B$2:$B$113</c:f>
              <c:numCache>
                <c:formatCode>General</c:formatCode>
                <c:ptCount val="112"/>
                <c:pt idx="0">
                  <c:v>86.868598284931494</c:v>
                </c:pt>
                <c:pt idx="1">
                  <c:v>71.911115800629304</c:v>
                </c:pt>
                <c:pt idx="2">
                  <c:v>100.100996613677</c:v>
                </c:pt>
                <c:pt idx="3">
                  <c:v>102.54151248267701</c:v>
                </c:pt>
                <c:pt idx="4">
                  <c:v>74.3125527741703</c:v>
                </c:pt>
                <c:pt idx="5">
                  <c:v>113.189773875718</c:v>
                </c:pt>
                <c:pt idx="6">
                  <c:v>66.526716162022794</c:v>
                </c:pt>
                <c:pt idx="7">
                  <c:v>114.365443549037</c:v>
                </c:pt>
                <c:pt idx="8">
                  <c:v>77.422120764191106</c:v>
                </c:pt>
                <c:pt idx="9">
                  <c:v>70.978614618011207</c:v>
                </c:pt>
                <c:pt idx="10">
                  <c:v>150.54709156709299</c:v>
                </c:pt>
                <c:pt idx="11">
                  <c:v>117.779051692645</c:v>
                </c:pt>
                <c:pt idx="12">
                  <c:v>121.967538886699</c:v>
                </c:pt>
                <c:pt idx="13">
                  <c:v>147.009496447592</c:v>
                </c:pt>
                <c:pt idx="14">
                  <c:v>117.22997380754001</c:v>
                </c:pt>
                <c:pt idx="15">
                  <c:v>209.41767026552199</c:v>
                </c:pt>
                <c:pt idx="16">
                  <c:v>163.136956159991</c:v>
                </c:pt>
                <c:pt idx="17">
                  <c:v>158.24720840765301</c:v>
                </c:pt>
                <c:pt idx="18">
                  <c:v>141.02860644844901</c:v>
                </c:pt>
                <c:pt idx="19">
                  <c:v>167.23167682427399</c:v>
                </c:pt>
                <c:pt idx="20">
                  <c:v>126.378064614202</c:v>
                </c:pt>
                <c:pt idx="21">
                  <c:v>191.72782655128</c:v>
                </c:pt>
                <c:pt idx="22">
                  <c:v>140.55706606033499</c:v>
                </c:pt>
                <c:pt idx="23">
                  <c:v>184.03938358087001</c:v>
                </c:pt>
                <c:pt idx="24">
                  <c:v>179.990218481162</c:v>
                </c:pt>
                <c:pt idx="25">
                  <c:v>134.377812402454</c:v>
                </c:pt>
                <c:pt idx="26">
                  <c:v>160.35695883293499</c:v>
                </c:pt>
                <c:pt idx="27">
                  <c:v>183.45338070695001</c:v>
                </c:pt>
                <c:pt idx="28">
                  <c:v>144.02990314170501</c:v>
                </c:pt>
                <c:pt idx="29">
                  <c:v>169.08171205094101</c:v>
                </c:pt>
                <c:pt idx="30">
                  <c:v>179.01854378379301</c:v>
                </c:pt>
                <c:pt idx="31">
                  <c:v>161.450469133132</c:v>
                </c:pt>
                <c:pt idx="32">
                  <c:v>223.37078177127299</c:v>
                </c:pt>
                <c:pt idx="33">
                  <c:v>230.97779060482699</c:v>
                </c:pt>
                <c:pt idx="34">
                  <c:v>208.70341832042101</c:v>
                </c:pt>
                <c:pt idx="35">
                  <c:v>235.83876631142499</c:v>
                </c:pt>
                <c:pt idx="36">
                  <c:v>218.808220019591</c:v>
                </c:pt>
                <c:pt idx="37">
                  <c:v>260.65519863501299</c:v>
                </c:pt>
                <c:pt idx="38">
                  <c:v>239.62940761757699</c:v>
                </c:pt>
                <c:pt idx="39">
                  <c:v>242.10221693814501</c:v>
                </c:pt>
                <c:pt idx="40">
                  <c:v>280.85104554668499</c:v>
                </c:pt>
                <c:pt idx="41">
                  <c:v>243.88761176957399</c:v>
                </c:pt>
                <c:pt idx="42">
                  <c:v>256.442144671981</c:v>
                </c:pt>
                <c:pt idx="43">
                  <c:v>248.424598617801</c:v>
                </c:pt>
                <c:pt idx="44">
                  <c:v>288.71873647971398</c:v>
                </c:pt>
                <c:pt idx="45">
                  <c:v>297.43162916519498</c:v>
                </c:pt>
                <c:pt idx="46">
                  <c:v>293.13524111629403</c:v>
                </c:pt>
                <c:pt idx="47">
                  <c:v>304.292100602576</c:v>
                </c:pt>
                <c:pt idx="48">
                  <c:v>258.52169637598701</c:v>
                </c:pt>
                <c:pt idx="49">
                  <c:v>319.96136551693098</c:v>
                </c:pt>
                <c:pt idx="50">
                  <c:v>270.09567803942599</c:v>
                </c:pt>
                <c:pt idx="51">
                  <c:v>265.61598725323103</c:v>
                </c:pt>
                <c:pt idx="52">
                  <c:v>310.00416163825599</c:v>
                </c:pt>
                <c:pt idx="53">
                  <c:v>304.944847769109</c:v>
                </c:pt>
                <c:pt idx="54">
                  <c:v>285.679298819525</c:v>
                </c:pt>
                <c:pt idx="55">
                  <c:v>317.62264481377503</c:v>
                </c:pt>
                <c:pt idx="56">
                  <c:v>299.05517200128099</c:v>
                </c:pt>
                <c:pt idx="57">
                  <c:v>281.820970253192</c:v>
                </c:pt>
                <c:pt idx="58">
                  <c:v>327.39934611277999</c:v>
                </c:pt>
                <c:pt idx="59">
                  <c:v>348.63532102739299</c:v>
                </c:pt>
                <c:pt idx="60">
                  <c:v>299.62637099428503</c:v>
                </c:pt>
                <c:pt idx="61">
                  <c:v>319.24393837893098</c:v>
                </c:pt>
                <c:pt idx="62">
                  <c:v>302.19942999834899</c:v>
                </c:pt>
                <c:pt idx="63">
                  <c:v>319.73941451833502</c:v>
                </c:pt>
                <c:pt idx="64">
                  <c:v>373.65476215736697</c:v>
                </c:pt>
                <c:pt idx="65">
                  <c:v>356.05060403699002</c:v>
                </c:pt>
                <c:pt idx="66">
                  <c:v>346.75318786632602</c:v>
                </c:pt>
                <c:pt idx="67">
                  <c:v>300.36312200432701</c:v>
                </c:pt>
                <c:pt idx="68">
                  <c:v>335.72028958665999</c:v>
                </c:pt>
                <c:pt idx="69">
                  <c:v>303.51278932985201</c:v>
                </c:pt>
                <c:pt idx="70">
                  <c:v>353.46129951040598</c:v>
                </c:pt>
                <c:pt idx="71">
                  <c:v>324.55053995946997</c:v>
                </c:pt>
                <c:pt idx="72">
                  <c:v>368.86550403785401</c:v>
                </c:pt>
                <c:pt idx="73">
                  <c:v>342.419644179643</c:v>
                </c:pt>
                <c:pt idx="74">
                  <c:v>347.786942418791</c:v>
                </c:pt>
                <c:pt idx="75">
                  <c:v>355.15916878870701</c:v>
                </c:pt>
                <c:pt idx="76">
                  <c:v>439.97474131053701</c:v>
                </c:pt>
                <c:pt idx="77">
                  <c:v>374.17175577333501</c:v>
                </c:pt>
                <c:pt idx="78">
                  <c:v>406.36507090129402</c:v>
                </c:pt>
                <c:pt idx="79">
                  <c:v>414.58940419408799</c:v>
                </c:pt>
                <c:pt idx="80">
                  <c:v>378.27232710708802</c:v>
                </c:pt>
                <c:pt idx="81">
                  <c:v>385.84363316260402</c:v>
                </c:pt>
                <c:pt idx="82">
                  <c:v>381.13185380730499</c:v>
                </c:pt>
                <c:pt idx="83">
                  <c:v>390.773633388512</c:v>
                </c:pt>
                <c:pt idx="84">
                  <c:v>366.58387987962698</c:v>
                </c:pt>
                <c:pt idx="85">
                  <c:v>403.32700249099997</c:v>
                </c:pt>
                <c:pt idx="86">
                  <c:v>385.76612518621698</c:v>
                </c:pt>
                <c:pt idx="87">
                  <c:v>425.52984971558698</c:v>
                </c:pt>
                <c:pt idx="88">
                  <c:v>395.777678900853</c:v>
                </c:pt>
                <c:pt idx="89">
                  <c:v>407.992540397933</c:v>
                </c:pt>
                <c:pt idx="90">
                  <c:v>369.48133597132301</c:v>
                </c:pt>
                <c:pt idx="91">
                  <c:v>428.76880458490501</c:v>
                </c:pt>
                <c:pt idx="92">
                  <c:v>388.41612837054799</c:v>
                </c:pt>
                <c:pt idx="93">
                  <c:v>383.87736457986102</c:v>
                </c:pt>
                <c:pt idx="94">
                  <c:v>437.42038642934602</c:v>
                </c:pt>
                <c:pt idx="95">
                  <c:v>393.66759710357201</c:v>
                </c:pt>
                <c:pt idx="96">
                  <c:v>394.14397839650002</c:v>
                </c:pt>
                <c:pt idx="97">
                  <c:v>429.209455451564</c:v>
                </c:pt>
                <c:pt idx="98">
                  <c:v>425.81801172593799</c:v>
                </c:pt>
                <c:pt idx="99">
                  <c:v>454.01621508341299</c:v>
                </c:pt>
                <c:pt idx="100">
                  <c:v>415.422675090616</c:v>
                </c:pt>
                <c:pt idx="101">
                  <c:v>468.08767181954602</c:v>
                </c:pt>
                <c:pt idx="102">
                  <c:v>421.208357616662</c:v>
                </c:pt>
                <c:pt idx="103">
                  <c:v>392.81799686340599</c:v>
                </c:pt>
                <c:pt idx="104">
                  <c:v>425.890648128191</c:v>
                </c:pt>
                <c:pt idx="105">
                  <c:v>456.90660332859602</c:v>
                </c:pt>
                <c:pt idx="106">
                  <c:v>428.45764231705198</c:v>
                </c:pt>
                <c:pt idx="107">
                  <c:v>440.47117297803601</c:v>
                </c:pt>
                <c:pt idx="108">
                  <c:v>457.32025569835798</c:v>
                </c:pt>
                <c:pt idx="109">
                  <c:v>403.50693700810803</c:v>
                </c:pt>
                <c:pt idx="110">
                  <c:v>415.56987177350697</c:v>
                </c:pt>
                <c:pt idx="111">
                  <c:v>452.29836910297098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69-450E-947F-379BC02539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2585615"/>
        <c:axId val="2072592335"/>
      </c:scatterChart>
      <c:valAx>
        <c:axId val="2072585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592335"/>
        <c:crosses val="autoZero"/>
        <c:crossBetween val="midCat"/>
      </c:valAx>
      <c:valAx>
        <c:axId val="207259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5856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y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data!$A$2:$A$113</c:f>
              <c:numCache>
                <c:formatCode>General</c:formatCode>
                <c:ptCount val="112"/>
                <c:pt idx="0">
                  <c:v>123.15467451235899</c:v>
                </c:pt>
                <c:pt idx="1">
                  <c:v>83.966671076917706</c:v>
                </c:pt>
                <c:pt idx="2">
                  <c:v>86.307842213222401</c:v>
                </c:pt>
                <c:pt idx="3">
                  <c:v>135.927615463905</c:v>
                </c:pt>
                <c:pt idx="4">
                  <c:v>147.04695363855899</c:v>
                </c:pt>
                <c:pt idx="5">
                  <c:v>139.89439719656599</c:v>
                </c:pt>
                <c:pt idx="6">
                  <c:v>120.527128437879</c:v>
                </c:pt>
                <c:pt idx="7">
                  <c:v>100.599384223607</c:v>
                </c:pt>
                <c:pt idx="8">
                  <c:v>167.91837174534399</c:v>
                </c:pt>
                <c:pt idx="9">
                  <c:v>126.845570045236</c:v>
                </c:pt>
                <c:pt idx="10">
                  <c:v>144.78309409175</c:v>
                </c:pt>
                <c:pt idx="11">
                  <c:v>177.786504346741</c:v>
                </c:pt>
                <c:pt idx="12">
                  <c:v>151.792262509908</c:v>
                </c:pt>
                <c:pt idx="13">
                  <c:v>197.58126202812699</c:v>
                </c:pt>
                <c:pt idx="14">
                  <c:v>209.54693084917599</c:v>
                </c:pt>
                <c:pt idx="15">
                  <c:v>157.13148813150599</c:v>
                </c:pt>
                <c:pt idx="16">
                  <c:v>133.617276718336</c:v>
                </c:pt>
                <c:pt idx="17">
                  <c:v>226.550076348597</c:v>
                </c:pt>
                <c:pt idx="18">
                  <c:v>198.40431629268201</c:v>
                </c:pt>
                <c:pt idx="19">
                  <c:v>201.00697947534499</c:v>
                </c:pt>
                <c:pt idx="20">
                  <c:v>216.54314866537899</c:v>
                </c:pt>
                <c:pt idx="21">
                  <c:v>225.93751501231301</c:v>
                </c:pt>
                <c:pt idx="22">
                  <c:v>238.35835829812001</c:v>
                </c:pt>
                <c:pt idx="23">
                  <c:v>242.95173796192299</c:v>
                </c:pt>
                <c:pt idx="24">
                  <c:v>221.15600950672001</c:v>
                </c:pt>
                <c:pt idx="25">
                  <c:v>251.83611363924399</c:v>
                </c:pt>
                <c:pt idx="26">
                  <c:v>273.44438668209</c:v>
                </c:pt>
                <c:pt idx="27">
                  <c:v>304.83521415708202</c:v>
                </c:pt>
                <c:pt idx="28">
                  <c:v>297.69502114067097</c:v>
                </c:pt>
                <c:pt idx="29">
                  <c:v>311.54881850540499</c:v>
                </c:pt>
                <c:pt idx="30">
                  <c:v>291.55001964228501</c:v>
                </c:pt>
                <c:pt idx="31">
                  <c:v>286.091176336682</c:v>
                </c:pt>
                <c:pt idx="32">
                  <c:v>314.81891498337302</c:v>
                </c:pt>
                <c:pt idx="33">
                  <c:v>291.33789408770701</c:v>
                </c:pt>
                <c:pt idx="34">
                  <c:v>278.92855432813701</c:v>
                </c:pt>
                <c:pt idx="35">
                  <c:v>291.56152117001398</c:v>
                </c:pt>
                <c:pt idx="36">
                  <c:v>341.99132311602301</c:v>
                </c:pt>
                <c:pt idx="37">
                  <c:v>324.14171661175101</c:v>
                </c:pt>
                <c:pt idx="38">
                  <c:v>317.640184167276</c:v>
                </c:pt>
                <c:pt idx="39">
                  <c:v>358.47375875124499</c:v>
                </c:pt>
                <c:pt idx="40">
                  <c:v>286.18263066044301</c:v>
                </c:pt>
                <c:pt idx="41">
                  <c:v>296.57717547057302</c:v>
                </c:pt>
                <c:pt idx="42">
                  <c:v>319.495685556539</c:v>
                </c:pt>
                <c:pt idx="43">
                  <c:v>350.234237026546</c:v>
                </c:pt>
                <c:pt idx="44">
                  <c:v>372.15600151800299</c:v>
                </c:pt>
                <c:pt idx="45">
                  <c:v>356.07074192041199</c:v>
                </c:pt>
                <c:pt idx="46">
                  <c:v>345.56099293565302</c:v>
                </c:pt>
                <c:pt idx="47">
                  <c:v>369.13877463289401</c:v>
                </c:pt>
                <c:pt idx="48">
                  <c:v>371.64233746401197</c:v>
                </c:pt>
                <c:pt idx="49">
                  <c:v>339.69666151703302</c:v>
                </c:pt>
                <c:pt idx="50">
                  <c:v>344.544716737106</c:v>
                </c:pt>
                <c:pt idx="51">
                  <c:v>414.655725689056</c:v>
                </c:pt>
                <c:pt idx="52">
                  <c:v>371.92659718933902</c:v>
                </c:pt>
                <c:pt idx="53">
                  <c:v>379.89855348020097</c:v>
                </c:pt>
                <c:pt idx="54">
                  <c:v>362.30382161377798</c:v>
                </c:pt>
                <c:pt idx="55">
                  <c:v>398.78122725977101</c:v>
                </c:pt>
                <c:pt idx="56">
                  <c:v>379.84743952132902</c:v>
                </c:pt>
                <c:pt idx="57">
                  <c:v>393.13057751091202</c:v>
                </c:pt>
                <c:pt idx="58">
                  <c:v>427.81185272205403</c:v>
                </c:pt>
                <c:pt idx="59">
                  <c:v>376.31976173269499</c:v>
                </c:pt>
                <c:pt idx="60">
                  <c:v>397.09669022170698</c:v>
                </c:pt>
                <c:pt idx="61">
                  <c:v>358.94659767350299</c:v>
                </c:pt>
                <c:pt idx="62">
                  <c:v>385.85701584682897</c:v>
                </c:pt>
                <c:pt idx="63">
                  <c:v>404.38854130823398</c:v>
                </c:pt>
                <c:pt idx="64">
                  <c:v>394.66320771359801</c:v>
                </c:pt>
                <c:pt idx="65">
                  <c:v>439.992202993055</c:v>
                </c:pt>
                <c:pt idx="66">
                  <c:v>358.94985673707703</c:v>
                </c:pt>
                <c:pt idx="67">
                  <c:v>397.99706845765002</c:v>
                </c:pt>
                <c:pt idx="68">
                  <c:v>414.073681621643</c:v>
                </c:pt>
                <c:pt idx="69">
                  <c:v>389.18258155667201</c:v>
                </c:pt>
                <c:pt idx="70">
                  <c:v>424.31673037246702</c:v>
                </c:pt>
                <c:pt idx="71">
                  <c:v>441.73111253446001</c:v>
                </c:pt>
                <c:pt idx="72">
                  <c:v>423.82591296528898</c:v>
                </c:pt>
                <c:pt idx="73">
                  <c:v>455.61576071993699</c:v>
                </c:pt>
                <c:pt idx="74">
                  <c:v>431.89909653071101</c:v>
                </c:pt>
                <c:pt idx="75">
                  <c:v>410.917433177823</c:v>
                </c:pt>
                <c:pt idx="76">
                  <c:v>446.58018787427102</c:v>
                </c:pt>
                <c:pt idx="77">
                  <c:v>447.86032868287901</c:v>
                </c:pt>
                <c:pt idx="78">
                  <c:v>509.55002536946898</c:v>
                </c:pt>
                <c:pt idx="79">
                  <c:v>482.54308089712703</c:v>
                </c:pt>
                <c:pt idx="80">
                  <c:v>453.81720052327</c:v>
                </c:pt>
                <c:pt idx="81">
                  <c:v>386.49599142897301</c:v>
                </c:pt>
                <c:pt idx="82">
                  <c:v>478.75993703082901</c:v>
                </c:pt>
                <c:pt idx="83">
                  <c:v>488.18240484858597</c:v>
                </c:pt>
                <c:pt idx="84">
                  <c:v>492.17930435491598</c:v>
                </c:pt>
                <c:pt idx="85">
                  <c:v>479.22096911243102</c:v>
                </c:pt>
                <c:pt idx="86">
                  <c:v>470.23556950204397</c:v>
                </c:pt>
                <c:pt idx="87">
                  <c:v>490.84046453401498</c:v>
                </c:pt>
                <c:pt idx="88">
                  <c:v>449.147935268921</c:v>
                </c:pt>
                <c:pt idx="89">
                  <c:v>468.97440026954598</c:v>
                </c:pt>
                <c:pt idx="90">
                  <c:v>501.53327798352598</c:v>
                </c:pt>
                <c:pt idx="91">
                  <c:v>528.16641593531301</c:v>
                </c:pt>
                <c:pt idx="92">
                  <c:v>487.50007920679599</c:v>
                </c:pt>
                <c:pt idx="93">
                  <c:v>491.88203545566898</c:v>
                </c:pt>
                <c:pt idx="94">
                  <c:v>508.92576823196703</c:v>
                </c:pt>
                <c:pt idx="95">
                  <c:v>540.75072349221796</c:v>
                </c:pt>
                <c:pt idx="96">
                  <c:v>528.153152609362</c:v>
                </c:pt>
                <c:pt idx="97">
                  <c:v>516.303140319269</c:v>
                </c:pt>
                <c:pt idx="98">
                  <c:v>552.18102118107504</c:v>
                </c:pt>
                <c:pt idx="99">
                  <c:v>539.34629769965795</c:v>
                </c:pt>
                <c:pt idx="100">
                  <c:v>564.93624458616603</c:v>
                </c:pt>
                <c:pt idx="101">
                  <c:v>531.90093163938502</c:v>
                </c:pt>
                <c:pt idx="102">
                  <c:v>539.36536082585803</c:v>
                </c:pt>
                <c:pt idx="103">
                  <c:v>537.85263998089499</c:v>
                </c:pt>
                <c:pt idx="104">
                  <c:v>554.33698668544298</c:v>
                </c:pt>
                <c:pt idx="105">
                  <c:v>527.79778586982695</c:v>
                </c:pt>
                <c:pt idx="106">
                  <c:v>587.20689561654399</c:v>
                </c:pt>
                <c:pt idx="107">
                  <c:v>554.12134481023804</c:v>
                </c:pt>
                <c:pt idx="108">
                  <c:v>540.36701835609199</c:v>
                </c:pt>
                <c:pt idx="109">
                  <c:v>573.52408503377796</c:v>
                </c:pt>
                <c:pt idx="110">
                  <c:v>523.62625736119696</c:v>
                </c:pt>
                <c:pt idx="111">
                  <c:v>604.14391543568195</c:v>
                </c:pt>
              </c:numCache>
            </c:numRef>
          </c:xVal>
          <c:yVal>
            <c:numRef>
              <c:f>data!$B$2:$B$113</c:f>
              <c:numCache>
                <c:formatCode>General</c:formatCode>
                <c:ptCount val="112"/>
                <c:pt idx="0">
                  <c:v>86.868598284931494</c:v>
                </c:pt>
                <c:pt idx="1">
                  <c:v>71.911115800629304</c:v>
                </c:pt>
                <c:pt idx="2">
                  <c:v>100.100996613677</c:v>
                </c:pt>
                <c:pt idx="3">
                  <c:v>102.54151248267701</c:v>
                </c:pt>
                <c:pt idx="4">
                  <c:v>74.3125527741703</c:v>
                </c:pt>
                <c:pt idx="5">
                  <c:v>113.189773875718</c:v>
                </c:pt>
                <c:pt idx="6">
                  <c:v>66.526716162022794</c:v>
                </c:pt>
                <c:pt idx="7">
                  <c:v>114.365443549037</c:v>
                </c:pt>
                <c:pt idx="8">
                  <c:v>77.422120764191106</c:v>
                </c:pt>
                <c:pt idx="9">
                  <c:v>70.978614618011207</c:v>
                </c:pt>
                <c:pt idx="10">
                  <c:v>150.54709156709299</c:v>
                </c:pt>
                <c:pt idx="11">
                  <c:v>117.779051692645</c:v>
                </c:pt>
                <c:pt idx="12">
                  <c:v>121.967538886699</c:v>
                </c:pt>
                <c:pt idx="13">
                  <c:v>147.009496447592</c:v>
                </c:pt>
                <c:pt idx="14">
                  <c:v>117.22997380754001</c:v>
                </c:pt>
                <c:pt idx="15">
                  <c:v>209.41767026552199</c:v>
                </c:pt>
                <c:pt idx="16">
                  <c:v>163.136956159991</c:v>
                </c:pt>
                <c:pt idx="17">
                  <c:v>158.24720840765301</c:v>
                </c:pt>
                <c:pt idx="18">
                  <c:v>141.02860644844901</c:v>
                </c:pt>
                <c:pt idx="19">
                  <c:v>167.23167682427399</c:v>
                </c:pt>
                <c:pt idx="20">
                  <c:v>126.378064614202</c:v>
                </c:pt>
                <c:pt idx="21">
                  <c:v>191.72782655128</c:v>
                </c:pt>
                <c:pt idx="22">
                  <c:v>140.55706606033499</c:v>
                </c:pt>
                <c:pt idx="23">
                  <c:v>184.03938358087001</c:v>
                </c:pt>
                <c:pt idx="24">
                  <c:v>179.990218481162</c:v>
                </c:pt>
                <c:pt idx="25">
                  <c:v>134.377812402454</c:v>
                </c:pt>
                <c:pt idx="26">
                  <c:v>160.35695883293499</c:v>
                </c:pt>
                <c:pt idx="27">
                  <c:v>183.45338070695001</c:v>
                </c:pt>
                <c:pt idx="28">
                  <c:v>144.02990314170501</c:v>
                </c:pt>
                <c:pt idx="29">
                  <c:v>169.08171205094101</c:v>
                </c:pt>
                <c:pt idx="30">
                  <c:v>179.01854378379301</c:v>
                </c:pt>
                <c:pt idx="31">
                  <c:v>161.450469133132</c:v>
                </c:pt>
                <c:pt idx="32">
                  <c:v>223.37078177127299</c:v>
                </c:pt>
                <c:pt idx="33">
                  <c:v>230.97779060482699</c:v>
                </c:pt>
                <c:pt idx="34">
                  <c:v>208.70341832042101</c:v>
                </c:pt>
                <c:pt idx="35">
                  <c:v>235.83876631142499</c:v>
                </c:pt>
                <c:pt idx="36">
                  <c:v>218.808220019591</c:v>
                </c:pt>
                <c:pt idx="37">
                  <c:v>260.65519863501299</c:v>
                </c:pt>
                <c:pt idx="38">
                  <c:v>239.62940761757699</c:v>
                </c:pt>
                <c:pt idx="39">
                  <c:v>242.10221693814501</c:v>
                </c:pt>
                <c:pt idx="40">
                  <c:v>280.85104554668499</c:v>
                </c:pt>
                <c:pt idx="41">
                  <c:v>243.88761176957399</c:v>
                </c:pt>
                <c:pt idx="42">
                  <c:v>256.442144671981</c:v>
                </c:pt>
                <c:pt idx="43">
                  <c:v>248.424598617801</c:v>
                </c:pt>
                <c:pt idx="44">
                  <c:v>288.71873647971398</c:v>
                </c:pt>
                <c:pt idx="45">
                  <c:v>297.43162916519498</c:v>
                </c:pt>
                <c:pt idx="46">
                  <c:v>293.13524111629403</c:v>
                </c:pt>
                <c:pt idx="47">
                  <c:v>304.292100602576</c:v>
                </c:pt>
                <c:pt idx="48">
                  <c:v>258.52169637598701</c:v>
                </c:pt>
                <c:pt idx="49">
                  <c:v>319.96136551693098</c:v>
                </c:pt>
                <c:pt idx="50">
                  <c:v>270.09567803942599</c:v>
                </c:pt>
                <c:pt idx="51">
                  <c:v>265.61598725323103</c:v>
                </c:pt>
                <c:pt idx="52">
                  <c:v>310.00416163825599</c:v>
                </c:pt>
                <c:pt idx="53">
                  <c:v>304.944847769109</c:v>
                </c:pt>
                <c:pt idx="54">
                  <c:v>285.679298819525</c:v>
                </c:pt>
                <c:pt idx="55">
                  <c:v>317.62264481377503</c:v>
                </c:pt>
                <c:pt idx="56">
                  <c:v>299.05517200128099</c:v>
                </c:pt>
                <c:pt idx="57">
                  <c:v>281.820970253192</c:v>
                </c:pt>
                <c:pt idx="58">
                  <c:v>327.39934611277999</c:v>
                </c:pt>
                <c:pt idx="59">
                  <c:v>348.63532102739299</c:v>
                </c:pt>
                <c:pt idx="60">
                  <c:v>299.62637099428503</c:v>
                </c:pt>
                <c:pt idx="61">
                  <c:v>319.24393837893098</c:v>
                </c:pt>
                <c:pt idx="62">
                  <c:v>302.19942999834899</c:v>
                </c:pt>
                <c:pt idx="63">
                  <c:v>319.73941451833502</c:v>
                </c:pt>
                <c:pt idx="64">
                  <c:v>373.65476215736697</c:v>
                </c:pt>
                <c:pt idx="65">
                  <c:v>356.05060403699002</c:v>
                </c:pt>
                <c:pt idx="66">
                  <c:v>346.75318786632602</c:v>
                </c:pt>
                <c:pt idx="67">
                  <c:v>300.36312200432701</c:v>
                </c:pt>
                <c:pt idx="68">
                  <c:v>335.72028958665999</c:v>
                </c:pt>
                <c:pt idx="69">
                  <c:v>303.51278932985201</c:v>
                </c:pt>
                <c:pt idx="70">
                  <c:v>353.46129951040598</c:v>
                </c:pt>
                <c:pt idx="71">
                  <c:v>324.55053995946997</c:v>
                </c:pt>
                <c:pt idx="72">
                  <c:v>368.86550403785401</c:v>
                </c:pt>
                <c:pt idx="73">
                  <c:v>342.419644179643</c:v>
                </c:pt>
                <c:pt idx="74">
                  <c:v>347.786942418791</c:v>
                </c:pt>
                <c:pt idx="75">
                  <c:v>355.15916878870701</c:v>
                </c:pt>
                <c:pt idx="76">
                  <c:v>439.97474131053701</c:v>
                </c:pt>
                <c:pt idx="77">
                  <c:v>374.17175577333501</c:v>
                </c:pt>
                <c:pt idx="78">
                  <c:v>406.36507090129402</c:v>
                </c:pt>
                <c:pt idx="79">
                  <c:v>414.58940419408799</c:v>
                </c:pt>
                <c:pt idx="80">
                  <c:v>378.27232710708802</c:v>
                </c:pt>
                <c:pt idx="81">
                  <c:v>385.84363316260402</c:v>
                </c:pt>
                <c:pt idx="82">
                  <c:v>381.13185380730499</c:v>
                </c:pt>
                <c:pt idx="83">
                  <c:v>390.773633388512</c:v>
                </c:pt>
                <c:pt idx="84">
                  <c:v>366.58387987962698</c:v>
                </c:pt>
                <c:pt idx="85">
                  <c:v>403.32700249099997</c:v>
                </c:pt>
                <c:pt idx="86">
                  <c:v>385.76612518621698</c:v>
                </c:pt>
                <c:pt idx="87">
                  <c:v>425.52984971558698</c:v>
                </c:pt>
                <c:pt idx="88">
                  <c:v>395.777678900853</c:v>
                </c:pt>
                <c:pt idx="89">
                  <c:v>407.992540397933</c:v>
                </c:pt>
                <c:pt idx="90">
                  <c:v>369.48133597132301</c:v>
                </c:pt>
                <c:pt idx="91">
                  <c:v>428.76880458490501</c:v>
                </c:pt>
                <c:pt idx="92">
                  <c:v>388.41612837054799</c:v>
                </c:pt>
                <c:pt idx="93">
                  <c:v>383.87736457986102</c:v>
                </c:pt>
                <c:pt idx="94">
                  <c:v>437.42038642934602</c:v>
                </c:pt>
                <c:pt idx="95">
                  <c:v>393.66759710357201</c:v>
                </c:pt>
                <c:pt idx="96">
                  <c:v>394.14397839650002</c:v>
                </c:pt>
                <c:pt idx="97">
                  <c:v>429.209455451564</c:v>
                </c:pt>
                <c:pt idx="98">
                  <c:v>425.81801172593799</c:v>
                </c:pt>
                <c:pt idx="99">
                  <c:v>454.01621508341299</c:v>
                </c:pt>
                <c:pt idx="100">
                  <c:v>415.422675090616</c:v>
                </c:pt>
                <c:pt idx="101">
                  <c:v>468.08767181954602</c:v>
                </c:pt>
                <c:pt idx="102">
                  <c:v>421.208357616662</c:v>
                </c:pt>
                <c:pt idx="103">
                  <c:v>392.81799686340599</c:v>
                </c:pt>
                <c:pt idx="104">
                  <c:v>425.890648128191</c:v>
                </c:pt>
                <c:pt idx="105">
                  <c:v>456.90660332859602</c:v>
                </c:pt>
                <c:pt idx="106">
                  <c:v>428.45764231705198</c:v>
                </c:pt>
                <c:pt idx="107">
                  <c:v>440.47117297803601</c:v>
                </c:pt>
                <c:pt idx="108">
                  <c:v>457.32025569835798</c:v>
                </c:pt>
                <c:pt idx="109">
                  <c:v>403.50693700810803</c:v>
                </c:pt>
                <c:pt idx="110">
                  <c:v>415.56987177350697</c:v>
                </c:pt>
                <c:pt idx="111">
                  <c:v>452.29836910297098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69-450E-947F-379BC02539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2585615"/>
        <c:axId val="2072592335"/>
      </c:scatterChart>
      <c:valAx>
        <c:axId val="2072585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592335"/>
        <c:crosses val="autoZero"/>
        <c:crossBetween val="midCat"/>
      </c:valAx>
      <c:valAx>
        <c:axId val="207259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5856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4CB8-2635-8EF8-A89D-69AC5F9B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48EE6-21F3-AB09-2F51-FAAFCAD1A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B211-C3BA-153B-3A16-78EB8DB4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52D4B-9C98-93BB-A6C1-77EB5229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B8DD-CEB6-4172-845B-AD09428E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69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6D36-CBCA-5D14-7486-7B0F0B63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CDE1-D764-723B-C45F-0911EF84B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6334-F96E-FAF6-0532-5A5820A7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B7FA-94F6-580D-9E7C-5D601657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2784-ABBE-3141-3F9C-1B96CD70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9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0BC3D-B479-FC8A-67DD-A5B29EFCB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A8EF4-751A-2A7E-B1EE-4C46208E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BA250-8EA6-9398-8E7D-AE3D83C3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4B4F0-D7BF-252A-5FD3-D6849003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268DD-683F-F6F4-FC76-1E5ECCF9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25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A7EF-41D4-FD7A-8362-42F88085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ED61-AC86-A19C-1776-08B2678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B55F8-1877-3AB8-2602-B76AB27B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416EA-FA48-CC5E-C335-1DBB008A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4DFC-B1BC-884A-6437-929CF284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27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D8AA-38F5-10A9-4E21-CE966E1C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A7228-E786-347E-08D0-C24372044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B71FC-C271-2CAF-9331-9041EAEC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83DA-ECB2-DC48-9284-822EFE05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ED53-CD7E-10BE-B24D-3717ED6E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9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880D-3AD4-85B8-B831-5AB5AF54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F5AF-2C91-8464-D83E-E2B67E79B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FC1C1-2B37-6C98-37D5-758DC4553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FEDDC-E54D-95F5-8498-15CA0778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99DF0-420B-96B1-C6F7-13CD7176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40DB8-E5B8-F96D-C0C9-676489B4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4266-8B9A-89B2-7415-3505AF27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52E21-8CC9-CF91-EDAE-6301E30AE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00FA5-D440-1B9B-6DE8-C8DE1FA92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5F6F3-B04A-CDF6-E9C3-BABC0A7F1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CC127-EC3C-19F4-7DEC-0E01BD212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06026-EF45-1FD0-7EC5-E5230AD0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ADFC4-E765-92D0-42CB-CFA3E011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5EEE2-79E7-9F40-A403-2AD004A9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0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1F0F-9806-4EEE-EDC8-8D594412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69B3F-667D-0929-8AC2-6F1DF3F7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6ED77-EFFB-F70A-3B64-F6F04558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5109A-C2A2-7131-9236-A00DE188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43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CC63B-712B-3C43-CC92-D0B30348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F7CC8-1EF9-D6A1-45D7-B1725BCE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93AE0-3A63-CEAA-F441-7156177E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0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42F5-C55E-F95F-425F-A3110584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944F-A6E3-5007-67BD-6AB0074C2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4062F-176F-6BC8-5C62-2986A709F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02150-87CE-6063-3AC3-CCDFE739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0EBAC-4051-CEC3-44BE-FD99A483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31E46-A8C4-B3B2-A99B-9B9938C5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78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A3E1-B65C-2CFD-AAE0-942FA615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931F8-8571-B644-6095-56D5965F0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B327-CD2E-924F-FB1F-E2F9C37EC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F58B6-BF40-5CDF-4E0B-69FB5AEF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F1805-8346-5C4A-A626-20A029F7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5804A-AF8D-98FE-82B0-63B64E59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5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4B969-502B-759A-7174-7F3BA825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6E6B-4588-866B-5A68-F3E22362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D801-169D-D2FB-729C-3AA9E03BF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04AE9-B9C8-4A08-8DBF-4952914367A8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05682-6457-396A-E368-FF30F7514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BB78-396E-E018-E046-2E52AEA83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4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EA6D-8191-5AC0-10A7-51BCA2325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Statistics + Economics = Econometrics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C5BF4-42F7-DFC2-1926-8C275F260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Fintech society </a:t>
            </a:r>
          </a:p>
          <a:p>
            <a:r>
              <a:rPr lang="en-GB" dirty="0"/>
              <a:t>Oliver De Fusco</a:t>
            </a:r>
          </a:p>
        </p:txBody>
      </p:sp>
    </p:spTree>
    <p:extLst>
      <p:ext uri="{BB962C8B-B14F-4D97-AF65-F5344CB8AC3E}">
        <p14:creationId xmlns:p14="http://schemas.microsoft.com/office/powerpoint/2010/main" val="356398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2203-022F-8233-7F92-1191B041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is just 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8EA6-ECD0-1C15-3966-C880EEE1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Econometrics is the analysis of Economies using data and statistical techniques.</a:t>
            </a:r>
          </a:p>
          <a:p>
            <a:r>
              <a:rPr lang="en-GB" dirty="0"/>
              <a:t>Using statistical techniques we can determine relationships between any two variables.</a:t>
            </a:r>
          </a:p>
          <a:p>
            <a:endParaRPr lang="en-GB" dirty="0"/>
          </a:p>
          <a:p>
            <a:r>
              <a:rPr lang="en-GB" dirty="0"/>
              <a:t>We can come up with the direct impact of how </a:t>
            </a:r>
            <a:r>
              <a:rPr lang="en-GB" dirty="0">
                <a:solidFill>
                  <a:srgbClr val="00B0F0"/>
                </a:solidFill>
              </a:rPr>
              <a:t>changing one variable changes</a:t>
            </a:r>
            <a:r>
              <a:rPr lang="en-GB" dirty="0"/>
              <a:t> another </a:t>
            </a:r>
            <a:r>
              <a:rPr lang="en-GB" dirty="0">
                <a:solidFill>
                  <a:srgbClr val="FF0000"/>
                </a:solidFill>
              </a:rPr>
              <a:t>variable</a:t>
            </a:r>
          </a:p>
          <a:p>
            <a:r>
              <a:rPr lang="en-GB" dirty="0">
                <a:solidFill>
                  <a:srgbClr val="00B0F0"/>
                </a:solidFill>
              </a:rPr>
              <a:t>Independent variable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87120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58B9-A5E0-A674-5C8C-2A6A04A2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8D6F-AC21-301A-0F2C-5FCD14F82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do statistics we need to manipulate data</a:t>
            </a:r>
          </a:p>
          <a:p>
            <a:r>
              <a:rPr lang="en-GB" dirty="0"/>
              <a:t>Pandas is a free open source python library which lets us easily manipulate data.</a:t>
            </a:r>
          </a:p>
        </p:txBody>
      </p:sp>
    </p:spTree>
    <p:extLst>
      <p:ext uri="{BB962C8B-B14F-4D97-AF65-F5344CB8AC3E}">
        <p14:creationId xmlns:p14="http://schemas.microsoft.com/office/powerpoint/2010/main" val="6165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ABCEEF-4792-9CF3-C5B3-CACB1036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473" y="473550"/>
            <a:ext cx="5433054" cy="591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2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C3827E6-7A95-0D08-C04D-2F84AFD45C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6239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536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742B-DB45-AFA3-8464-40CC24E2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= Average = 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FE036F-B75E-7F45-CCF5-707C88CA0D52}"/>
                  </a:ext>
                </a:extLst>
              </p:cNvPr>
              <p:cNvSpPr txBox="1"/>
              <p:nvPr/>
            </p:nvSpPr>
            <p:spPr>
              <a:xfrm>
                <a:off x="1963553" y="1937811"/>
                <a:ext cx="8527983" cy="116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4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4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4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4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4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4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FE036F-B75E-7F45-CCF5-707C88CA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553" y="1937811"/>
                <a:ext cx="8527983" cy="11689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639184B-EF95-8FA8-1EB8-DE98F0896F07}"/>
              </a:ext>
            </a:extLst>
          </p:cNvPr>
          <p:cNvSpPr txBox="1">
            <a:spLocks/>
          </p:cNvSpPr>
          <p:nvPr/>
        </p:nvSpPr>
        <p:spPr>
          <a:xfrm>
            <a:off x="838200" y="33539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Variance and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9443C4-209E-CDA1-4B89-EDEC8EFF3F6F}"/>
                  </a:ext>
                </a:extLst>
              </p:cNvPr>
              <p:cNvSpPr txBox="1"/>
              <p:nvPr/>
            </p:nvSpPr>
            <p:spPr>
              <a:xfrm>
                <a:off x="351358" y="4679472"/>
                <a:ext cx="5876187" cy="1235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000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4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9443C4-209E-CDA1-4B89-EDEC8EFF3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58" y="4679472"/>
                <a:ext cx="5876187" cy="1235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4ED2F-1131-2A90-783C-3B0A985244EE}"/>
                  </a:ext>
                </a:extLst>
              </p:cNvPr>
              <p:cNvSpPr txBox="1"/>
              <p:nvPr/>
            </p:nvSpPr>
            <p:spPr>
              <a:xfrm>
                <a:off x="6602930" y="4966345"/>
                <a:ext cx="5088701" cy="661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𝑠𝑡𝑑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=√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4ED2F-1131-2A90-783C-3B0A98524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930" y="4966345"/>
                <a:ext cx="5088701" cy="661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73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1083-6576-B0BB-D6E1-2B171F24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B91B-6C7C-61FA-8D7C-E2578576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2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C3827E6-7A95-0D08-C04D-2F84AFD45C3D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1ED1E7-FFCA-E380-B255-2ADF5F0A2118}"/>
              </a:ext>
            </a:extLst>
          </p:cNvPr>
          <p:cNvCxnSpPr>
            <a:cxnSpLocks/>
          </p:cNvCxnSpPr>
          <p:nvPr/>
        </p:nvCxnSpPr>
        <p:spPr>
          <a:xfrm flipV="1">
            <a:off x="383458" y="491613"/>
            <a:ext cx="9930581" cy="60271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123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Statistics + Economics = Econometrics</vt:lpstr>
      <vt:lpstr>Python is just the tool</vt:lpstr>
      <vt:lpstr>Pandas</vt:lpstr>
      <vt:lpstr>PowerPoint Presentation</vt:lpstr>
      <vt:lpstr>PowerPoint Presentation</vt:lpstr>
      <vt:lpstr>Mean = Average = Expected value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De Fusco</dc:creator>
  <cp:lastModifiedBy>Oliver De Fusco</cp:lastModifiedBy>
  <cp:revision>2</cp:revision>
  <dcterms:created xsi:type="dcterms:W3CDTF">2024-10-23T14:57:51Z</dcterms:created>
  <dcterms:modified xsi:type="dcterms:W3CDTF">2024-10-25T15:53:07Z</dcterms:modified>
</cp:coreProperties>
</file>