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4CB8-2635-8EF8-A89D-69AC5F9B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48EE6-21F3-AB09-2F51-FAAFCAD1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211-C3BA-153B-3A16-78EB8DB4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2D4B-9C98-93BB-A6C1-77EB5229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8DD-CEB6-4172-845B-AD09428E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69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6D36-CBCA-5D14-7486-7B0F0B63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CDE1-D764-723B-C45F-0911EF84B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6334-F96E-FAF6-0532-5A5820A7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B7FA-94F6-580D-9E7C-5D601657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2784-ABBE-3141-3F9C-1B96CD70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0BC3D-B479-FC8A-67DD-A5B29EFC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A8EF4-751A-2A7E-B1EE-4C46208E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A250-8EA6-9398-8E7D-AE3D83C3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B4F0-D7BF-252A-5FD3-D6849003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68DD-683F-F6F4-FC76-1E5ECCF9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A7EF-41D4-FD7A-8362-42F88085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ED61-AC86-A19C-1776-08B2678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55F8-1877-3AB8-2602-B76AB27B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16EA-FA48-CC5E-C335-1DBB008A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4DFC-B1BC-884A-6437-929CF284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D8AA-38F5-10A9-4E21-CE966E1C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A7228-E786-347E-08D0-C2437204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71FC-C271-2CAF-9331-9041EAEC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83DA-ECB2-DC48-9284-822EFE0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ED53-CD7E-10BE-B24D-3717ED6E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880D-3AD4-85B8-B831-5AB5AF54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F5AF-2C91-8464-D83E-E2B67E79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FC1C1-2B37-6C98-37D5-758DC455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FEDDC-E54D-95F5-8498-15CA0778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99DF0-420B-96B1-C6F7-13CD7176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0DB8-E5B8-F96D-C0C9-676489B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4266-8B9A-89B2-7415-3505AF27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2E21-8CC9-CF91-EDAE-6301E30AE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0FA5-D440-1B9B-6DE8-C8DE1FA9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5F6F3-B04A-CDF6-E9C3-BABC0A7F1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CC127-EC3C-19F4-7DEC-0E01BD212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6026-EF45-1FD0-7EC5-E5230AD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ADFC4-E765-92D0-42CB-CFA3E011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5EEE2-79E7-9F40-A403-2AD004A9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1F0F-9806-4EEE-EDC8-8D594412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69B3F-667D-0929-8AC2-6F1DF3F7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6ED77-EFFB-F70A-3B64-F6F04558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5109A-C2A2-7131-9236-A00DE188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CC63B-712B-3C43-CC92-D0B30348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F7CC8-1EF9-D6A1-45D7-B1725BCE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93AE0-3A63-CEAA-F441-7156177E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42F5-C55E-F95F-425F-A3110584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944F-A6E3-5007-67BD-6AB0074C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4062F-176F-6BC8-5C62-2986A709F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02150-87CE-6063-3AC3-CCDFE739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0EBAC-4051-CEC3-44BE-FD99A48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31E46-A8C4-B3B2-A99B-9B9938C5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A3E1-B65C-2CFD-AAE0-942FA615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931F8-8571-B644-6095-56D5965F0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B327-CD2E-924F-FB1F-E2F9C37E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F58B6-BF40-5CDF-4E0B-69FB5AEF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1805-8346-5C4A-A626-20A029F7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804A-AF8D-98FE-82B0-63B64E59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5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4B969-502B-759A-7174-7F3BA825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6E6B-4588-866B-5A68-F3E22362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D801-169D-D2FB-729C-3AA9E03BF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04AE9-B9C8-4A08-8DBF-4952914367A8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5682-6457-396A-E368-FF30F7514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BB78-396E-E018-E046-2E52AEA83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F82B8-2BB8-4604-8333-9B77F240A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EA6D-8191-5AC0-10A7-51BCA2325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Statistics + Economics = Econometrics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C5BF4-42F7-DFC2-1926-8C275F260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Fintech society </a:t>
            </a:r>
          </a:p>
          <a:p>
            <a:r>
              <a:rPr lang="en-GB" dirty="0"/>
              <a:t>Oliver De Fusco</a:t>
            </a:r>
          </a:p>
        </p:txBody>
      </p:sp>
    </p:spTree>
    <p:extLst>
      <p:ext uri="{BB962C8B-B14F-4D97-AF65-F5344CB8AC3E}">
        <p14:creationId xmlns:p14="http://schemas.microsoft.com/office/powerpoint/2010/main" val="356398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D196-DA46-9937-E22D-E497A69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C1D9-5AB6-E2F1-5753-86A75DBF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make an observation and record the result, that is data.</a:t>
            </a:r>
          </a:p>
          <a:p>
            <a:r>
              <a:rPr lang="en-GB" dirty="0"/>
              <a:t>E.g. We may write down someone’s age and at the same time we record a person’s wage – We have now observed and recorded two points of information/data (Data point). Repeating this more than once is a Data set. </a:t>
            </a:r>
          </a:p>
          <a:p>
            <a:r>
              <a:rPr lang="en-GB" dirty="0"/>
              <a:t>Econometrics is the study of financial and economic data like age and wages using statistical methods. We aim to uncover the relationship between variables for prediction or understanding.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ADD47D-C2F3-3B86-56D7-6509DD4FB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94441"/>
              </p:ext>
            </p:extLst>
          </p:nvPr>
        </p:nvGraphicFramePr>
        <p:xfrm>
          <a:off x="3123381" y="59908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97785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51500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4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3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58B9-A5E0-A674-5C8C-2A6A04A2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8D6F-AC21-301A-0F2C-5FCD14F8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To do statistics we need to manipulate data</a:t>
            </a:r>
          </a:p>
          <a:p>
            <a:r>
              <a:rPr lang="en-GB" dirty="0"/>
              <a:t>Pandas is a free open source python library which lets us easily manipulate data.</a:t>
            </a:r>
          </a:p>
          <a:p>
            <a:r>
              <a:rPr lang="en-GB" dirty="0"/>
              <a:t>The use of Panda’s is based around a </a:t>
            </a:r>
            <a:r>
              <a:rPr lang="en-GB" dirty="0" err="1"/>
              <a:t>DataFrame</a:t>
            </a:r>
            <a:r>
              <a:rPr lang="en-GB" dirty="0"/>
              <a:t> object which stores data for us. It has in-built functions allowing us to easily manipulate the data without re-inventing the wheel for every project.</a:t>
            </a:r>
          </a:p>
          <a:p>
            <a:r>
              <a:rPr lang="en-GB" dirty="0"/>
              <a:t>A </a:t>
            </a:r>
            <a:r>
              <a:rPr lang="en-GB" dirty="0" err="1"/>
              <a:t>DataFrame</a:t>
            </a:r>
            <a:r>
              <a:rPr lang="en-GB" dirty="0"/>
              <a:t> is made of an index (custom, position, dates/times) and a series, which stores the data.</a:t>
            </a:r>
          </a:p>
          <a:p>
            <a:r>
              <a:rPr lang="en-GB" dirty="0"/>
              <a:t>A </a:t>
            </a:r>
            <a:r>
              <a:rPr lang="en-GB" dirty="0" err="1"/>
              <a:t>DataFrame</a:t>
            </a:r>
            <a:r>
              <a:rPr lang="en-GB" dirty="0"/>
              <a:t> is like an excel sheet while a series can be an excel column. We just think in terms of columns instead of single points.</a:t>
            </a:r>
          </a:p>
        </p:txBody>
      </p:sp>
    </p:spTree>
    <p:extLst>
      <p:ext uri="{BB962C8B-B14F-4D97-AF65-F5344CB8AC3E}">
        <p14:creationId xmlns:p14="http://schemas.microsoft.com/office/powerpoint/2010/main" val="6165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ABCEEF-4792-9CF3-C5B3-CACB1036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73" y="473550"/>
            <a:ext cx="5433054" cy="591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31D96-2B1A-7918-9590-9834307EE055}"/>
              </a:ext>
            </a:extLst>
          </p:cNvPr>
          <p:cNvSpPr txBox="1"/>
          <p:nvPr/>
        </p:nvSpPr>
        <p:spPr>
          <a:xfrm>
            <a:off x="9193161" y="1101213"/>
            <a:ext cx="2635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will normally assign a </a:t>
            </a:r>
            <a:r>
              <a:rPr lang="en-GB" dirty="0" err="1"/>
              <a:t>DataFrame</a:t>
            </a:r>
            <a:r>
              <a:rPr lang="en-GB" dirty="0"/>
              <a:t> to a variable in python to be referenced later, this is not to be confused with it having a name.</a:t>
            </a:r>
          </a:p>
        </p:txBody>
      </p:sp>
    </p:spTree>
    <p:extLst>
      <p:ext uri="{BB962C8B-B14F-4D97-AF65-F5344CB8AC3E}">
        <p14:creationId xmlns:p14="http://schemas.microsoft.com/office/powerpoint/2010/main" val="326512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5C9D-53C9-BE11-E772-C07C5C75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9" y="75417"/>
            <a:ext cx="10515600" cy="1325563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0FC4B7-6929-2AC2-72D6-1A760634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9" y="1044304"/>
            <a:ext cx="10515600" cy="44562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https://leetcode.com/problem-list/database/?difficulty=EASY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75403D-7CB1-7F66-E17F-7EA271C3E197}"/>
              </a:ext>
            </a:extLst>
          </p:cNvPr>
          <p:cNvGrpSpPr/>
          <p:nvPr/>
        </p:nvGrpSpPr>
        <p:grpSpPr>
          <a:xfrm>
            <a:off x="409929" y="4045187"/>
            <a:ext cx="4738057" cy="2515155"/>
            <a:chOff x="137652" y="2183887"/>
            <a:chExt cx="5515897" cy="26665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E3B3C2-E78D-92D2-8673-6FCAC8C6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652" y="2214681"/>
              <a:ext cx="5515897" cy="26357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7847-F075-8E5C-A3A2-4F3C7B2E70FB}"/>
                </a:ext>
              </a:extLst>
            </p:cNvPr>
            <p:cNvSpPr/>
            <p:nvPr/>
          </p:nvSpPr>
          <p:spPr>
            <a:xfrm>
              <a:off x="2851355" y="2183887"/>
              <a:ext cx="452284" cy="5280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E83BC0-798A-5AE2-51AE-1E21A377BBDA}"/>
                </a:ext>
              </a:extLst>
            </p:cNvPr>
            <p:cNvSpPr/>
            <p:nvPr/>
          </p:nvSpPr>
          <p:spPr>
            <a:xfrm>
              <a:off x="2895600" y="3063171"/>
              <a:ext cx="943897" cy="2728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CFE09E-CCAE-EC14-7222-18A2ED11F591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3077497" y="2711945"/>
              <a:ext cx="290052" cy="351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252DD97-B0A8-86F1-958C-BFD9E2B3DAF9}"/>
              </a:ext>
            </a:extLst>
          </p:cNvPr>
          <p:cNvSpPr txBox="1"/>
          <p:nvPr/>
        </p:nvSpPr>
        <p:spPr>
          <a:xfrm>
            <a:off x="6096000" y="1545617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Pressing </a:t>
            </a:r>
            <a:r>
              <a:rPr lang="en-GB" b="1" dirty="0"/>
              <a:t>Run</a:t>
            </a:r>
            <a:r>
              <a:rPr lang="en-GB" dirty="0"/>
              <a:t> will test your solution against test cases provided, submitting will add your attempt to your submissions list.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A5E1CF-B49B-3EDC-AFC3-42476A57ED56}"/>
              </a:ext>
            </a:extLst>
          </p:cNvPr>
          <p:cNvGrpSpPr/>
          <p:nvPr/>
        </p:nvGrpSpPr>
        <p:grpSpPr>
          <a:xfrm>
            <a:off x="6245647" y="2382820"/>
            <a:ext cx="4679882" cy="2795930"/>
            <a:chOff x="6301384" y="2432031"/>
            <a:chExt cx="4679882" cy="279593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C982EA2-4922-EB73-4DE5-4E5F42E3E7BC}"/>
                </a:ext>
              </a:extLst>
            </p:cNvPr>
            <p:cNvGrpSpPr/>
            <p:nvPr/>
          </p:nvGrpSpPr>
          <p:grpSpPr>
            <a:xfrm>
              <a:off x="6301384" y="2432031"/>
              <a:ext cx="4679882" cy="2795930"/>
              <a:chOff x="6309851" y="2484497"/>
              <a:chExt cx="4679882" cy="279593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F7B7D01-41B9-D6E2-9AC1-7E25EB7D1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9851" y="2659575"/>
                <a:ext cx="4679882" cy="2620852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78180AE-86AF-F94E-E2A2-431597DF02F2}"/>
                  </a:ext>
                </a:extLst>
              </p:cNvPr>
              <p:cNvSpPr/>
              <p:nvPr/>
            </p:nvSpPr>
            <p:spPr>
              <a:xfrm>
                <a:off x="8153400" y="2484497"/>
                <a:ext cx="846667" cy="52805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28C75E-4B3C-50F3-FFA6-F97181096F5C}"/>
                </a:ext>
              </a:extLst>
            </p:cNvPr>
            <p:cNvSpPr/>
            <p:nvPr/>
          </p:nvSpPr>
          <p:spPr>
            <a:xfrm>
              <a:off x="7577667" y="2748526"/>
              <a:ext cx="575734" cy="2918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4ABE5DD-AA75-EB13-23BA-164A91C786D4}"/>
              </a:ext>
            </a:extLst>
          </p:cNvPr>
          <p:cNvSpPr/>
          <p:nvPr/>
        </p:nvSpPr>
        <p:spPr>
          <a:xfrm>
            <a:off x="8686800" y="3873946"/>
            <a:ext cx="846667" cy="5280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F6FB3C-475A-87F3-311A-5B269F323D61}"/>
              </a:ext>
            </a:extLst>
          </p:cNvPr>
          <p:cNvCxnSpPr>
            <a:cxnSpLocks/>
          </p:cNvCxnSpPr>
          <p:nvPr/>
        </p:nvCxnSpPr>
        <p:spPr>
          <a:xfrm>
            <a:off x="7515944" y="1833735"/>
            <a:ext cx="730589" cy="60586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7AD666-14E5-4387-B1B6-BFFAA5280CB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471176" y="2419361"/>
            <a:ext cx="338621" cy="27995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8381D3-6A68-AC17-8F58-23390FE1EA32}"/>
              </a:ext>
            </a:extLst>
          </p:cNvPr>
          <p:cNvSpPr txBox="1"/>
          <p:nvPr/>
        </p:nvSpPr>
        <p:spPr>
          <a:xfrm>
            <a:off x="5602749" y="5139428"/>
            <a:ext cx="6821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pressing </a:t>
            </a:r>
            <a:r>
              <a:rPr lang="en-GB" b="1" dirty="0"/>
              <a:t>Run</a:t>
            </a:r>
            <a:r>
              <a:rPr lang="en-GB" dirty="0"/>
              <a:t> the function failed to return the correct data frame.</a:t>
            </a:r>
          </a:p>
          <a:p>
            <a:r>
              <a:rPr lang="en-GB" dirty="0"/>
              <a:t>As a result “Case 1”  is red and returned an error showing the differences between yours and the correct answer.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89EB6C-5984-00E2-67F8-9FB1FA87FD85}"/>
              </a:ext>
            </a:extLst>
          </p:cNvPr>
          <p:cNvSpPr txBox="1"/>
          <p:nvPr/>
        </p:nvSpPr>
        <p:spPr>
          <a:xfrm>
            <a:off x="379299" y="3288851"/>
            <a:ext cx="531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database questions you need to select Pandas (AKA python) as your coding language.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16CAF1-C4D4-DAB7-69DB-9A3B76216480}"/>
              </a:ext>
            </a:extLst>
          </p:cNvPr>
          <p:cNvSpPr txBox="1"/>
          <p:nvPr/>
        </p:nvSpPr>
        <p:spPr>
          <a:xfrm>
            <a:off x="245534" y="1555235"/>
            <a:ext cx="4982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filtering </a:t>
            </a:r>
            <a:r>
              <a:rPr lang="en-GB" dirty="0" err="1"/>
              <a:t>Leetcode</a:t>
            </a:r>
            <a:r>
              <a:rPr lang="en-GB" dirty="0"/>
              <a:t> problems labelled by Data base you can get questions for pandas. They are not timed and they even give you solutions but you wont learn if you just copy. I encourage using the pandas documentation and googling.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4726BA-8F5A-4656-73C0-366ECAC5A505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5147986" y="3868324"/>
            <a:ext cx="1097661" cy="14489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2BD4A7-039E-0DFF-4C86-D8C778BC6884}"/>
              </a:ext>
            </a:extLst>
          </p:cNvPr>
          <p:cNvSpPr txBox="1"/>
          <p:nvPr/>
        </p:nvSpPr>
        <p:spPr>
          <a:xfrm>
            <a:off x="3970867" y="440388"/>
            <a:ext cx="808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Pandas documentation</a:t>
            </a:r>
            <a:r>
              <a:rPr lang="en-GB" dirty="0"/>
              <a:t>: https://pandas.pydata.org/docs/reference/index.html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8A370F-DD75-02B0-509B-AE42FF3F93D6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7294738" y="4324672"/>
            <a:ext cx="1516054" cy="141492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45DAE5-BEA2-F963-552B-85AB5049672E}"/>
              </a:ext>
            </a:extLst>
          </p:cNvPr>
          <p:cNvCxnSpPr>
            <a:cxnSpLocks/>
          </p:cNvCxnSpPr>
          <p:nvPr/>
        </p:nvCxnSpPr>
        <p:spPr>
          <a:xfrm>
            <a:off x="10303933" y="4396180"/>
            <a:ext cx="0" cy="50393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7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DA2B-1027-4BF0-4C0C-3A0C968B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for combine two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259D-6FAE-D801-6C5C-16D89626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76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Solution to previous question is to use the .merge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F3ED1-F76A-401E-3B0D-49D919C3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60" y="3191245"/>
            <a:ext cx="9455479" cy="16200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1FC5CD-9DDF-C07E-3FF3-FD47102D9B73}"/>
              </a:ext>
            </a:extLst>
          </p:cNvPr>
          <p:cNvSpPr/>
          <p:nvPr/>
        </p:nvSpPr>
        <p:spPr>
          <a:xfrm>
            <a:off x="2281084" y="4081693"/>
            <a:ext cx="5879690" cy="522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C8CE7-90E6-C9EC-D755-F1DAB30EF157}"/>
              </a:ext>
            </a:extLst>
          </p:cNvPr>
          <p:cNvSpPr/>
          <p:nvPr/>
        </p:nvSpPr>
        <p:spPr>
          <a:xfrm>
            <a:off x="7359445" y="1776188"/>
            <a:ext cx="1135626" cy="522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2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412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Statistics + Economics = Econometrics</vt:lpstr>
      <vt:lpstr>Data</vt:lpstr>
      <vt:lpstr>Pandas</vt:lpstr>
      <vt:lpstr>PowerPoint Presentation</vt:lpstr>
      <vt:lpstr>Practice</vt:lpstr>
      <vt:lpstr>Solution for combine two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De Fusco</dc:creator>
  <cp:lastModifiedBy>Oliver De Fusco</cp:lastModifiedBy>
  <cp:revision>7</cp:revision>
  <dcterms:created xsi:type="dcterms:W3CDTF">2024-10-23T14:57:51Z</dcterms:created>
  <dcterms:modified xsi:type="dcterms:W3CDTF">2024-11-04T09:51:53Z</dcterms:modified>
</cp:coreProperties>
</file>