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D51BF-543F-431F-B9B7-BC4A1F9D2E18}" v="27" dt="2023-02-23T22:31:41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Walsh" userId="a87a0d49f9d3688e" providerId="LiveId" clId="{141D51BF-543F-431F-B9B7-BC4A1F9D2E18}"/>
    <pc:docChg chg="custSel addSld modSld">
      <pc:chgData name="Patrick Walsh" userId="a87a0d49f9d3688e" providerId="LiveId" clId="{141D51BF-543F-431F-B9B7-BC4A1F9D2E18}" dt="2023-02-23T23:49:02.932" v="212" actId="478"/>
      <pc:docMkLst>
        <pc:docMk/>
      </pc:docMkLst>
      <pc:sldChg chg="addSp delSp modSp mod">
        <pc:chgData name="Patrick Walsh" userId="a87a0d49f9d3688e" providerId="LiveId" clId="{141D51BF-543F-431F-B9B7-BC4A1F9D2E18}" dt="2023-02-23T23:49:02.932" v="212" actId="478"/>
        <pc:sldMkLst>
          <pc:docMk/>
          <pc:sldMk cId="3125442197" sldId="256"/>
        </pc:sldMkLst>
        <pc:graphicFrameChg chg="add del modGraphic">
          <ac:chgData name="Patrick Walsh" userId="a87a0d49f9d3688e" providerId="LiveId" clId="{141D51BF-543F-431F-B9B7-BC4A1F9D2E18}" dt="2023-02-23T23:49:02.932" v="212" actId="478"/>
          <ac:graphicFrameMkLst>
            <pc:docMk/>
            <pc:sldMk cId="3125442197" sldId="256"/>
            <ac:graphicFrameMk id="5" creationId="{45C353F0-BBCD-8B09-5D5B-29A10E973DE4}"/>
          </ac:graphicFrameMkLst>
        </pc:graphicFrameChg>
      </pc:sldChg>
      <pc:sldChg chg="modSp mod">
        <pc:chgData name="Patrick Walsh" userId="a87a0d49f9d3688e" providerId="LiveId" clId="{141D51BF-543F-431F-B9B7-BC4A1F9D2E18}" dt="2023-02-23T22:30:08.249" v="55" actId="20577"/>
        <pc:sldMkLst>
          <pc:docMk/>
          <pc:sldMk cId="263846279" sldId="260"/>
        </pc:sldMkLst>
        <pc:spChg chg="mod">
          <ac:chgData name="Patrick Walsh" userId="a87a0d49f9d3688e" providerId="LiveId" clId="{141D51BF-543F-431F-B9B7-BC4A1F9D2E18}" dt="2023-02-23T22:30:08.249" v="55" actId="20577"/>
          <ac:spMkLst>
            <pc:docMk/>
            <pc:sldMk cId="263846279" sldId="260"/>
            <ac:spMk id="8" creationId="{277CE859-9357-25F6-5D7A-029F7B9E147C}"/>
          </ac:spMkLst>
        </pc:spChg>
      </pc:sldChg>
      <pc:sldChg chg="modSp mod">
        <pc:chgData name="Patrick Walsh" userId="a87a0d49f9d3688e" providerId="LiveId" clId="{141D51BF-543F-431F-B9B7-BC4A1F9D2E18}" dt="2023-02-23T22:37:32.354" v="181" actId="20577"/>
        <pc:sldMkLst>
          <pc:docMk/>
          <pc:sldMk cId="73463784" sldId="262"/>
        </pc:sldMkLst>
        <pc:spChg chg="mod">
          <ac:chgData name="Patrick Walsh" userId="a87a0d49f9d3688e" providerId="LiveId" clId="{141D51BF-543F-431F-B9B7-BC4A1F9D2E18}" dt="2023-02-23T22:37:32.354" v="181" actId="20577"/>
          <ac:spMkLst>
            <pc:docMk/>
            <pc:sldMk cId="73463784" sldId="262"/>
            <ac:spMk id="2" creationId="{CCD3494A-90A5-97EF-87E6-A74F2CF5A323}"/>
          </ac:spMkLst>
        </pc:spChg>
      </pc:sldChg>
      <pc:sldChg chg="modSp mod">
        <pc:chgData name="Patrick Walsh" userId="a87a0d49f9d3688e" providerId="LiveId" clId="{141D51BF-543F-431F-B9B7-BC4A1F9D2E18}" dt="2023-02-23T22:37:44.088" v="209" actId="20577"/>
        <pc:sldMkLst>
          <pc:docMk/>
          <pc:sldMk cId="825516767" sldId="263"/>
        </pc:sldMkLst>
        <pc:spChg chg="mod">
          <ac:chgData name="Patrick Walsh" userId="a87a0d49f9d3688e" providerId="LiveId" clId="{141D51BF-543F-431F-B9B7-BC4A1F9D2E18}" dt="2023-02-23T22:37:44.088" v="209" actId="20577"/>
          <ac:spMkLst>
            <pc:docMk/>
            <pc:sldMk cId="825516767" sldId="263"/>
            <ac:spMk id="2" creationId="{B548779C-AD4A-613E-BE48-4DB9FEEDC8E3}"/>
          </ac:spMkLst>
        </pc:spChg>
      </pc:sldChg>
      <pc:sldChg chg="addSp delSp modSp mod">
        <pc:chgData name="Patrick Walsh" userId="a87a0d49f9d3688e" providerId="LiveId" clId="{141D51BF-543F-431F-B9B7-BC4A1F9D2E18}" dt="2023-02-23T22:26:53.898" v="38" actId="1076"/>
        <pc:sldMkLst>
          <pc:docMk/>
          <pc:sldMk cId="2984178864" sldId="264"/>
        </pc:sldMkLst>
        <pc:spChg chg="add mod">
          <ac:chgData name="Patrick Walsh" userId="a87a0d49f9d3688e" providerId="LiveId" clId="{141D51BF-543F-431F-B9B7-BC4A1F9D2E18}" dt="2023-02-23T22:23:17.583" v="21" actId="14100"/>
          <ac:spMkLst>
            <pc:docMk/>
            <pc:sldMk cId="2984178864" sldId="264"/>
            <ac:spMk id="3" creationId="{389F00DF-ABD3-222D-4885-103AEF7B9E88}"/>
          </ac:spMkLst>
        </pc:spChg>
        <pc:spChg chg="add mod">
          <ac:chgData name="Patrick Walsh" userId="a87a0d49f9d3688e" providerId="LiveId" clId="{141D51BF-543F-431F-B9B7-BC4A1F9D2E18}" dt="2023-02-23T22:24:03.527" v="24" actId="1076"/>
          <ac:spMkLst>
            <pc:docMk/>
            <pc:sldMk cId="2984178864" sldId="264"/>
            <ac:spMk id="7" creationId="{08B240E9-E0AD-552A-3EB6-0BACF766892E}"/>
          </ac:spMkLst>
        </pc:spChg>
        <pc:spChg chg="del mod">
          <ac:chgData name="Patrick Walsh" userId="a87a0d49f9d3688e" providerId="LiveId" clId="{141D51BF-543F-431F-B9B7-BC4A1F9D2E18}" dt="2023-02-23T22:22:47.842" v="16" actId="478"/>
          <ac:spMkLst>
            <pc:docMk/>
            <pc:sldMk cId="2984178864" sldId="264"/>
            <ac:spMk id="8" creationId="{5A8D87A1-7C74-F522-301C-E9C2FE0ED0FF}"/>
          </ac:spMkLst>
        </pc:spChg>
        <pc:spChg chg="add del">
          <ac:chgData name="Patrick Walsh" userId="a87a0d49f9d3688e" providerId="LiveId" clId="{141D51BF-543F-431F-B9B7-BC4A1F9D2E18}" dt="2023-02-23T22:24:39.267" v="26" actId="478"/>
          <ac:spMkLst>
            <pc:docMk/>
            <pc:sldMk cId="2984178864" sldId="264"/>
            <ac:spMk id="10" creationId="{0A55D762-AE1C-A6E5-6A23-41DECDDC6ED9}"/>
          </ac:spMkLst>
        </pc:spChg>
        <pc:graphicFrameChg chg="del mod">
          <ac:chgData name="Patrick Walsh" userId="a87a0d49f9d3688e" providerId="LiveId" clId="{141D51BF-543F-431F-B9B7-BC4A1F9D2E18}" dt="2023-02-23T22:22:56.006" v="18" actId="478"/>
          <ac:graphicFrameMkLst>
            <pc:docMk/>
            <pc:sldMk cId="2984178864" sldId="264"/>
            <ac:graphicFrameMk id="9" creationId="{D7664BE0-BBF0-801F-86FE-A737EAA306AC}"/>
          </ac:graphicFrameMkLst>
        </pc:graphicFrameChg>
        <pc:picChg chg="add mod">
          <ac:chgData name="Patrick Walsh" userId="a87a0d49f9d3688e" providerId="LiveId" clId="{141D51BF-543F-431F-B9B7-BC4A1F9D2E18}" dt="2023-02-23T22:26:53.898" v="38" actId="1076"/>
          <ac:picMkLst>
            <pc:docMk/>
            <pc:sldMk cId="2984178864" sldId="264"/>
            <ac:picMk id="12" creationId="{4EB6C530-AB29-6FAA-297A-33089BD33D33}"/>
          </ac:picMkLst>
        </pc:picChg>
        <pc:picChg chg="add mod">
          <ac:chgData name="Patrick Walsh" userId="a87a0d49f9d3688e" providerId="LiveId" clId="{141D51BF-543F-431F-B9B7-BC4A1F9D2E18}" dt="2023-02-23T22:26:27.307" v="34" actId="1076"/>
          <ac:picMkLst>
            <pc:docMk/>
            <pc:sldMk cId="2984178864" sldId="264"/>
            <ac:picMk id="14" creationId="{5844FEC9-3071-764F-C441-B3A04D727A2C}"/>
          </ac:picMkLst>
        </pc:picChg>
        <pc:picChg chg="del mod">
          <ac:chgData name="Patrick Walsh" userId="a87a0d49f9d3688e" providerId="LiveId" clId="{141D51BF-543F-431F-B9B7-BC4A1F9D2E18}" dt="2023-02-23T22:22:51.669" v="17" actId="478"/>
          <ac:picMkLst>
            <pc:docMk/>
            <pc:sldMk cId="2984178864" sldId="264"/>
            <ac:picMk id="2049" creationId="{7C94D366-223C-BB40-551A-AC08C1E2E00A}"/>
          </ac:picMkLst>
        </pc:picChg>
        <pc:picChg chg="del mod">
          <ac:chgData name="Patrick Walsh" userId="a87a0d49f9d3688e" providerId="LiveId" clId="{141D51BF-543F-431F-B9B7-BC4A1F9D2E18}" dt="2023-02-23T22:22:38.686" v="11" actId="478"/>
          <ac:picMkLst>
            <pc:docMk/>
            <pc:sldMk cId="2984178864" sldId="264"/>
            <ac:picMk id="2052" creationId="{1A7218CE-D7AA-991F-7800-DCC2644FE826}"/>
          </ac:picMkLst>
        </pc:picChg>
      </pc:sldChg>
      <pc:sldChg chg="addSp delSp modSp new mod">
        <pc:chgData name="Patrick Walsh" userId="a87a0d49f9d3688e" providerId="LiveId" clId="{141D51BF-543F-431F-B9B7-BC4A1F9D2E18}" dt="2023-02-23T22:37:59.419" v="210" actId="478"/>
        <pc:sldMkLst>
          <pc:docMk/>
          <pc:sldMk cId="835805277" sldId="265"/>
        </pc:sldMkLst>
        <pc:spChg chg="del mod">
          <ac:chgData name="Patrick Walsh" userId="a87a0d49f9d3688e" providerId="LiveId" clId="{141D51BF-543F-431F-B9B7-BC4A1F9D2E18}" dt="2023-02-23T22:37:59.419" v="210" actId="478"/>
          <ac:spMkLst>
            <pc:docMk/>
            <pc:sldMk cId="835805277" sldId="265"/>
            <ac:spMk id="2" creationId="{12ECDF02-222B-16C0-9E06-40DA6C971907}"/>
          </ac:spMkLst>
        </pc:spChg>
        <pc:spChg chg="mod">
          <ac:chgData name="Patrick Walsh" userId="a87a0d49f9d3688e" providerId="LiveId" clId="{141D51BF-543F-431F-B9B7-BC4A1F9D2E18}" dt="2023-02-23T22:36:49.755" v="149" actId="20577"/>
          <ac:spMkLst>
            <pc:docMk/>
            <pc:sldMk cId="835805277" sldId="265"/>
            <ac:spMk id="3" creationId="{BBE09D89-7C2C-BE6F-D63E-F8436698B43F}"/>
          </ac:spMkLst>
        </pc:spChg>
        <pc:picChg chg="add del mod">
          <ac:chgData name="Patrick Walsh" userId="a87a0d49f9d3688e" providerId="LiveId" clId="{141D51BF-543F-431F-B9B7-BC4A1F9D2E18}" dt="2023-02-23T22:31:32.582" v="60" actId="478"/>
          <ac:picMkLst>
            <pc:docMk/>
            <pc:sldMk cId="835805277" sldId="265"/>
            <ac:picMk id="5" creationId="{6B4648C6-8903-18C2-B888-9FF575203C9A}"/>
          </ac:picMkLst>
        </pc:picChg>
        <pc:picChg chg="add mod">
          <ac:chgData name="Patrick Walsh" userId="a87a0d49f9d3688e" providerId="LiveId" clId="{141D51BF-543F-431F-B9B7-BC4A1F9D2E18}" dt="2023-02-23T22:31:50.334" v="64" actId="1076"/>
          <ac:picMkLst>
            <pc:docMk/>
            <pc:sldMk cId="835805277" sldId="265"/>
            <ac:picMk id="7" creationId="{72B4DCAA-D1FE-93F6-5CA4-BC19827077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7EC7-F9B2-83CE-0056-83D4748D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7732D-5534-6284-6E76-152A2836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B8AB-5486-A077-72C5-8BC4161A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A55C-ACA9-B7EF-C847-32F6BEA0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A841-6581-DC1F-D5AD-53E99A3C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E8F-9448-F3D8-B314-01E3FFD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33D7D-1FB2-D3FA-FA64-828DCA89D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ED76-6679-B465-A10A-75D36C21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36A9-AE13-9D14-7E6D-3BA82CE6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E43D-7BC5-8D7D-386E-84B26168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126C4-8155-9A0E-8F75-782693EF6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93EAF-3772-4379-488E-69BC19C8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ED3AC-B5AB-44BE-89C1-A57305AC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1455-A3E0-D261-AB1C-4212558D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86EE-12E6-021B-A6AB-26190D19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E7BB-B666-25C7-50ED-95379C13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3472-C0F4-A962-A9B5-022C5155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A7B5-D52B-1A1D-3536-63DDEE65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5C1F-F107-4D92-4A9C-469E0AF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A4A1-0CCE-5D38-B6E9-E5E21C81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7E7-3C0D-B811-D966-147FA98F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4769-2689-003C-8FD4-39FE7349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4ECA-92B5-39E2-4AC9-F54113FD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397F-DD03-0194-F49D-1191669D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9F41-B91C-98F1-9F6F-5414E7C8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9C95-3F77-3E5E-E51D-E0A61576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0C09-CCB7-8721-8205-3B09DC6B7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64B3F-1E6B-F0C4-FF00-0A81D5EA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2CEB-394E-3162-0B60-F750D2CE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D1313-42AA-D151-84CC-42498DC0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AE88C-4389-AF42-DF67-10B274C6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01F5-104F-E3F9-E7E2-E1A84BCC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E79C-9A27-5CF3-EE61-DE9894C0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8684F-A432-18DD-D199-D2C7D154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996C-9EE6-6F34-C8F2-C37DE1697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DF190-9FBE-86D6-1B37-762D9E73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B0DCB-E596-C1DB-5C7D-82AA117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49B5D-23B4-4CF8-C2A9-3592EFC3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11E8E-AEE6-C5B2-0F36-ED1040D0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6AEE-4B59-2DAF-3C95-1F7109C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19CB9-7965-2981-CA7D-13FD7E66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51CF1-85B9-E9C5-CC9B-52678C13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89D3E-8A0B-BB36-B8FF-3C7A5711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0F06A-1154-1B30-7973-904254B7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E065-2D23-CB72-70FE-51B04987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72458-8C06-E697-09E4-4630F1AC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53A4-1F9D-48CF-BD5D-BE865EBC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C07B-C2D9-9810-EC76-EBACE315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317D1-27B9-2EB8-077F-3E43E14F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D508-C7BC-D34F-3DA0-F5FF3C09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54EE-3075-6CF3-E9BE-89ACAF36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D3302-7300-707D-3324-5B22213E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137-D8C4-DB37-B80A-31AFC11A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CE30-8175-5EC4-7E24-2A9E716C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1FC52-A9EA-E3AE-8A08-65A57D574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A38FF-B43C-C4AC-D101-123BEDD8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C2AF5-E1EC-6562-E6D6-E18606BD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39D41-CDED-120F-4FB5-C35C75ED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176FA-4D34-CD4F-8D96-B117CEA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8D917-78AC-DEB8-ACCC-14925A73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C85B-D2FE-21A1-6078-AF62349A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288E-A4B3-41EB-8C0E-F4E5D348B85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FBCB-92F9-6F1C-EEF4-86C270C87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D56A-2BFD-71CF-1CA5-70C3E9342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regorut/videogamesa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github.com/rwhiting197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Fintech2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6AB5-8BB3-8F46-C906-B68C7903C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Critic and User Scores on players in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A9B8A-A688-BED4-AB8F-3B77AA9DF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Study by Patrick Walsh</a:t>
            </a:r>
          </a:p>
        </p:txBody>
      </p:sp>
    </p:spTree>
    <p:extLst>
      <p:ext uri="{BB962C8B-B14F-4D97-AF65-F5344CB8AC3E}">
        <p14:creationId xmlns:p14="http://schemas.microsoft.com/office/powerpoint/2010/main" val="312544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E09D89-7C2C-BE6F-D63E-F8436698B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17022"/>
            <a:ext cx="8768080" cy="807402"/>
          </a:xfrm>
        </p:spPr>
        <p:txBody>
          <a:bodyPr/>
          <a:lstStyle/>
          <a:p>
            <a:r>
              <a:rPr lang="en-US" dirty="0"/>
              <a:t>Pure Quantile Prediction. Linear Combination of predictors.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2B4DCAA-D1FE-93F6-5CA4-BC1982707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570" y="2088987"/>
            <a:ext cx="5054860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B644-5ACA-EEB4-2074-EF4F573A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CC34-25E6-C9E9-0AF3-C18E83A3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is from the video game sales dataset on Kaggle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 | Name | Platform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Year_of_Release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Genre | Publisher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NA_players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EU_players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JP_players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Other_players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Global_players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Critic_Score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Critic_Count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User_Score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User_Count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Developer | Rating</a:t>
            </a:r>
            <a:endParaRPr lang="en-US" b="0" i="0" u="sng" dirty="0">
              <a:effectLst/>
              <a:latin typeface="-apple-system"/>
              <a:hlinkClick r:id="rId2"/>
            </a:endParaRPr>
          </a:p>
          <a:p>
            <a:endParaRPr lang="en-US" u="sng" dirty="0">
              <a:latin typeface="-apple-system"/>
              <a:hlinkClick r:id="rId2"/>
            </a:endParaRPr>
          </a:p>
          <a:p>
            <a:endParaRPr lang="en-US" b="0" i="0" u="sng" dirty="0">
              <a:effectLst/>
              <a:latin typeface="-apple-system"/>
              <a:hlinkClick r:id="rId2"/>
            </a:endParaRPr>
          </a:p>
          <a:p>
            <a:endParaRPr lang="en-US" u="sng" dirty="0">
              <a:latin typeface="-apple-system"/>
              <a:hlinkClick r:id="rId2"/>
            </a:endParaRPr>
          </a:p>
          <a:p>
            <a:endParaRPr lang="en-US" b="0" i="0" u="sng" dirty="0">
              <a:effectLst/>
              <a:latin typeface="-apple-system"/>
              <a:hlinkClick r:id="rId2"/>
            </a:endParaRPr>
          </a:p>
          <a:p>
            <a:endParaRPr lang="en-US" u="sng" dirty="0">
              <a:latin typeface="-apple-system"/>
              <a:hlinkClick r:id="rId2"/>
            </a:endParaRPr>
          </a:p>
          <a:p>
            <a:r>
              <a:rPr lang="en-US" b="0" i="0" u="sng" dirty="0">
                <a:effectLst/>
                <a:latin typeface="-apple-system"/>
                <a:hlinkClick r:id="rId2"/>
              </a:rPr>
              <a:t>https://www.kaggle.com/datasets/gregorut/videogamesales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47FA-1F64-BB2F-3B7D-72B18F99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3799-B55F-E7A6-C06E-6C5D45AD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Video games have increased total global players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Have not retained a total global player increase for titles as time goes on. 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increase in user scores have increased consistently over time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total global players for a title do not increase consistently by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AE8B-CC52-1B22-E0EE-21C91608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to Explain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0C1B-4BF0-E655-EC1A-4CF9C4C67370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 does critic score relate to North American players?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 does User Score relate to/increase North American players?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Which video game maker benefits the most by critic and user scores?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4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Y_i=f(X_i, \beta)+e_i">
            <a:extLst>
              <a:ext uri="{FF2B5EF4-FFF2-40B4-BE49-F238E27FC236}">
                <a16:creationId xmlns:a16="http://schemas.microsoft.com/office/drawing/2014/main" id="{277CE859-9357-25F6-5D7A-029F7B9E147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Title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Min. : 1 Length:16719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Length:16719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Length:16719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1st Qu.: 4180 Class :character Class :character Class :character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Median : 8360 Mode :character Mode :character Mode :character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Mean : 8360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3rd Qu.:12540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Max. :16719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NA Players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Length:16719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Length:16719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Min. : 0.0000 Min. : 0.000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Class :character Class :character 1st Qu.: 0.0000 1st Qu.: 0.000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Mode :character Mode :character Median : 0.0800 Median : 0.020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Mean : 0.2633 Mean : 0.145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3rd Qu.: 0.2400 3rd Qu.: 0.110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Max. :41.3600 Max. :28.960</a:t>
            </a:r>
            <a:endParaRPr lang="en-US" dirty="0"/>
          </a:p>
        </p:txBody>
      </p:sp>
      <p:sp>
        <p:nvSpPr>
          <p:cNvPr id="12" name="AutoShape 18" descr="Y_i=f(X_i, \beta)+e_i">
            <a:extLst>
              <a:ext uri="{FF2B5EF4-FFF2-40B4-BE49-F238E27FC236}">
                <a16:creationId xmlns:a16="http://schemas.microsoft.com/office/drawing/2014/main" id="{B5C404CE-DE2B-DECF-3BB0-58881E66901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Descriptive Statistics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2C88-0BE5-ED2B-ED3C-381EE087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Decriptive</a:t>
            </a:r>
            <a:r>
              <a:rPr lang="en-US" dirty="0"/>
              <a:t> Statistics,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A1F1-BE21-D592-B9E2-7A4C1FCD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Min. : 0.0000 Min. : 0.00000 Min. : 0.0100 Min. :13.00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1st Qu.: 0.0000 1st Qu.: 0.00000 1st Qu.: 0.0600 1st Qu.:60.00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Median : 0.0000 Median : 0.01000 Median : 0.1700 Median :71.00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Mean : 0.0776 Mean : 0.04733 Mean : 0.5335 Mean :68.97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3rd Qu.: 0.0400 3rd Qu.: 0.03000 3rd Qu.: 0.4700 3rd Qu.:79.00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Max. :10.2200 Max. :10.57000 Max. :82.5300 Max. :98.00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5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494A-90A5-97EF-87E6-A74F2CF5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Critic Score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F4E1-DB49-BEE7-2CB7-1B6F5021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Coefficients: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Estimate Std. Error t value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Pr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(&gt;|t|)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(Intercept) -0.7149775 0.0486996 -14.68 &lt;2e-16 ***</a:t>
            </a:r>
            <a:br>
              <a:rPr lang="en-US" dirty="0"/>
            </a:b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Critic_Score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0.0154849 0.0006921 22.37 &lt;2e-16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779C-AD4A-613E-BE48-4DB9FEED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User Score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D38E-29F2-C0B2-90CF-A6C5F2F9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Coefficients: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Estimate Std. Error t value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Pr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(&gt;|t|)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(Intercept) 3.099e-01 1.072e-02 28.90 &lt;2e-16 ***</a:t>
            </a:r>
            <a:br>
              <a:rPr lang="en-US" dirty="0"/>
            </a:b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User_Count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4.065e-04 1.835e-05 22.15 &lt;2e-16 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1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C9A9-68D2-BEDB-68DA-EAE7CE96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0FC6C8-7731-0AA7-16B7-A80DEE9BE5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86150" y="3762534"/>
          <a:ext cx="5219700" cy="477520"/>
        </p:xfrm>
        <a:graphic>
          <a:graphicData uri="http://schemas.openxmlformats.org/drawingml/2006/table">
            <a:tbl>
              <a:tblPr/>
              <a:tblGrid>
                <a:gridCol w="5219700">
                  <a:extLst>
                    <a:ext uri="{9D8B030D-6E8A-4147-A177-3AD203B41FA5}">
                      <a16:colId xmlns:a16="http://schemas.microsoft.com/office/drawing/2014/main" val="3602692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  <a:latin typeface="-apple-system"/>
                      </a:endParaRPr>
                    </a:p>
                  </a:txBody>
                  <a:tcPr marL="101600" marR="101600" marT="101600" marB="101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0042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E06B11-E9C7-4BEA-279C-C80C59AE3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45941"/>
              </p:ext>
            </p:extLst>
          </p:nvPr>
        </p:nvGraphicFramePr>
        <p:xfrm>
          <a:off x="8291830" y="2675426"/>
          <a:ext cx="5219700" cy="477520"/>
        </p:xfrm>
        <a:graphic>
          <a:graphicData uri="http://schemas.openxmlformats.org/drawingml/2006/table">
            <a:tbl>
              <a:tblPr/>
              <a:tblGrid>
                <a:gridCol w="5219700">
                  <a:extLst>
                    <a:ext uri="{9D8B030D-6E8A-4147-A177-3AD203B41FA5}">
                      <a16:colId xmlns:a16="http://schemas.microsoft.com/office/drawing/2014/main" val="3671223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  <a:latin typeface="-apple-system"/>
                      </a:endParaRPr>
                    </a:p>
                  </a:txBody>
                  <a:tcPr marL="101600" marR="101600" marT="101600" marB="101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2887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B8CA28-8A32-D4A7-EA17-A172F132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85674"/>
              </p:ext>
            </p:extLst>
          </p:nvPr>
        </p:nvGraphicFramePr>
        <p:xfrm>
          <a:off x="2480310" y="2166527"/>
          <a:ext cx="3779378" cy="477520"/>
        </p:xfrm>
        <a:graphic>
          <a:graphicData uri="http://schemas.openxmlformats.org/drawingml/2006/table">
            <a:tbl>
              <a:tblPr/>
              <a:tblGrid>
                <a:gridCol w="3779378">
                  <a:extLst>
                    <a:ext uri="{9D8B030D-6E8A-4147-A177-3AD203B41FA5}">
                      <a16:colId xmlns:a16="http://schemas.microsoft.com/office/drawing/2014/main" val="3624685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-apple-system"/>
                        </a:rPr>
                        <a:t>The graphs look awesome</a:t>
                      </a:r>
                    </a:p>
                  </a:txBody>
                  <a:tcPr marL="101600" marR="101600" marT="101600" marB="101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71966"/>
                  </a:ext>
                </a:extLst>
              </a:tr>
            </a:tbl>
          </a:graphicData>
        </a:graphic>
      </p:graphicFrame>
      <p:pic>
        <p:nvPicPr>
          <p:cNvPr id="2054" name="Picture 6" descr="@rwhiting1979">
            <a:hlinkClick r:id="rId2"/>
            <a:extLst>
              <a:ext uri="{FF2B5EF4-FFF2-40B4-BE49-F238E27FC236}">
                <a16:creationId xmlns:a16="http://schemas.microsoft.com/office/drawing/2014/main" id="{00BEAAA2-5C4E-004C-C8E8-EC2847B9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60" y="-7425016"/>
            <a:ext cx="275867" cy="2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@Fintech226">
            <a:hlinkClick r:id="rId4"/>
            <a:extLst>
              <a:ext uri="{FF2B5EF4-FFF2-40B4-BE49-F238E27FC236}">
                <a16:creationId xmlns:a16="http://schemas.microsoft.com/office/drawing/2014/main" id="{CBA6776A-F365-D726-A274-41D82440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60" y="6535460"/>
            <a:ext cx="275867" cy="2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@rwhiting1979">
            <a:hlinkClick r:id="rId2"/>
            <a:extLst>
              <a:ext uri="{FF2B5EF4-FFF2-40B4-BE49-F238E27FC236}">
                <a16:creationId xmlns:a16="http://schemas.microsoft.com/office/drawing/2014/main" id="{87674C2A-3980-9025-0B90-B8DF2BC6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10" y="8205331"/>
            <a:ext cx="137934" cy="1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@Fintech226">
            <a:hlinkClick r:id="rId4"/>
            <a:extLst>
              <a:ext uri="{FF2B5EF4-FFF2-40B4-BE49-F238E27FC236}">
                <a16:creationId xmlns:a16="http://schemas.microsoft.com/office/drawing/2014/main" id="{44886770-ABF2-F6FD-0BB5-5D83ED687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10" y="10232464"/>
            <a:ext cx="179314" cy="1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@rwhiting1979">
            <a:hlinkClick r:id="rId2"/>
            <a:extLst>
              <a:ext uri="{FF2B5EF4-FFF2-40B4-BE49-F238E27FC236}">
                <a16:creationId xmlns:a16="http://schemas.microsoft.com/office/drawing/2014/main" id="{7355F106-DD71-9E20-E337-E90E7692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85" y="10232464"/>
            <a:ext cx="179314" cy="1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@Fintech226">
            <a:hlinkClick r:id="rId4"/>
            <a:extLst>
              <a:ext uri="{FF2B5EF4-FFF2-40B4-BE49-F238E27FC236}">
                <a16:creationId xmlns:a16="http://schemas.microsoft.com/office/drawing/2014/main" id="{D930558B-406E-D979-EAD9-83E87CC8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60" y="-952778"/>
            <a:ext cx="275867" cy="2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389F00DF-ABD3-222D-4885-103AEF7B9E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9520" y="3276600"/>
            <a:ext cx="530352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8B240E9-E0AD-552A-3EB6-0BACF76689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1600" y="40141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4EB6C530-AB29-6FAA-297A-33089BD33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8337"/>
            <a:ext cx="5058481" cy="3172268"/>
          </a:xfrm>
          <a:prstGeom prst="rect">
            <a:avLst/>
          </a:prstGeom>
        </p:spPr>
      </p:pic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5844FEC9-3071-764F-C441-B3A04D727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31" y="2789426"/>
            <a:ext cx="5054860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7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Effect of Critic and User Scores on players in Video Games</vt:lpstr>
      <vt:lpstr>Data </vt:lpstr>
      <vt:lpstr>Theory of Data</vt:lpstr>
      <vt:lpstr>Argument to Explain</vt:lpstr>
      <vt:lpstr>Descriptive Statistics </vt:lpstr>
      <vt:lpstr>Decriptive Statistics, cont</vt:lpstr>
      <vt:lpstr>Standard Critic Score Result</vt:lpstr>
      <vt:lpstr>Standard User Score Result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Critic and User Scores on players in Video Games</dc:title>
  <dc:creator>Patrick Walsh</dc:creator>
  <cp:lastModifiedBy>Patrick Walsh</cp:lastModifiedBy>
  <cp:revision>1</cp:revision>
  <dcterms:created xsi:type="dcterms:W3CDTF">2023-02-16T23:48:21Z</dcterms:created>
  <dcterms:modified xsi:type="dcterms:W3CDTF">2023-02-23T23:49:05Z</dcterms:modified>
</cp:coreProperties>
</file>