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7-12T15:22:26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4043 620 0,'50'0'204,"-50"-25"-173,25 25-31,-25-24 15,24-1 1,-24 0 0,0 0 15,25 0 0,-25 0 16,0 1-16,25 24 16,-25 24-16,0 26-15,0-25 0,0 25-16,25-1 15,-25 1-15,0-1 16,0 26 0,25-26-16,-25 1 15,0-25 1,0 0-16,0 24 15,0-24 1,0 0 0,0 0-1,0-1 1,0 1 0,0 25-1,0-25 1,0-1 15,0 1 0</inkml:trace>
  <inkml:trace contextRef="#ctx0" brushRef="#br0" timeOffset="822.7">4018 1240 0,'25'0'62,"0"0"-62,25-25 16,-26 25-1,1-24-15,25 24 16,-1 0 0,-24 0-16,0 0 15,0 0-15,0 0 16,-1 0-1,1 0 1,0 0 15,0 0 16,0 0-16,-1 0 32,1 0-16,0 0 31</inkml:trace>
  <inkml:trace contextRef="#ctx0" brushRef="#br0" timeOffset="1490.49">4787 1141 0</inkml:trace>
  <inkml:trace contextRef="#ctx0" brushRef="#br0" timeOffset="6544.65">5308 496 0,'25'0'62,"25"0"-46,247 25 0,-98 0-16,-1 24 15,-49-24 1,-75 0-16,-24-25 16,-25 0-1,24 25-15,-24-25 31,0 0-15</inkml:trace>
  <inkml:trace contextRef="#ctx0" brushRef="#br0" timeOffset="7213.46">5928 918 0,'-24'25'16,"24"-1"-1,0 1 1,0 0-16,-25 0 16,25 24-1,0-24 1,-25 0 0,25 25-1,0-26 1,0 1-1,0 0-15,0 0 32,-25-25-32,25 25 15,0-1 17</inkml:trace>
  <inkml:trace contextRef="#ctx0" brushRef="#br0" timeOffset="7989.57">5606 1364 0,'25'0'47,"-1"0"-32,26 0 1,24 25-16,-24-25 16,25 0-1,-26 25 1,-24-25-16,0 0 15,0 0 1,-1 0 0,1 0 15,0 0 0,0 0-15,0 0 62</inkml:trace>
  <inkml:trace contextRef="#ctx0" brushRef="#br0" timeOffset="8943.92">6276 1389 0,'0'-25'47,"0"0"-32,0 1-15,0-26 16,0 0 0,0 1-16,0-1 15,0 1 1,0 24-16,0 0 15,24-25 1,-24 26 15,25 24-15,0-25-16,0 0 16,0 25 15,24-25-31,-24 25 15,0 0 1,0 0 0,-1 0-1,1 0 1,0 25 0,0 25-1,0-1-15,-25 26 16,24-26-1,-24 1-15,25-1 16,-25-24 0,25 0-16,-25 0 15,0 0 17,0-1-1,0 1 16</inkml:trace>
  <inkml:trace contextRef="#ctx0" brushRef="#br0" timeOffset="9947.04">7094 967 0,'0'-24'32,"-25"24"-17,1 0 16,-1 0-15,0 0 15,0 0-31,0 24 16,1 1 0,24 25-1,-25-50-15,0 49 16,25-24-1,0 0-15,-25 0 16,25 24 0,0-24-1,0 0 1,0 0 0,0 0-16,25-1 15,0 1 1,0 0-1,-1-25-15,1 0 16,0 0 0,-25 25-16,50-25 31,-26 0-15,1 0-16,0-25 31,0 25-31,-25-25 31,25 0-15</inkml:trace>
  <inkml:trace contextRef="#ctx0" brushRef="#br0" timeOffset="11146.93">7491 1067 0,'0'-25'16,"0"0"15,0 0 94,25 25-109,0-25 0,-1 1-16,1-1 15,0 25 1,-25-25 15,-50 25 32,26 0-63,-26 0 15,0 0 1,26 25-16,-26-25 15,25 25 1,25-1 0,-25-24-16,1 25 15,-1-25 1,25 50-16,-25-50 16,25 25-1,-25 49-15,25-49 16,0 0-16,0-1 15,0 26 1,0 0 0,0-26-1,25 1-15,0 0 16,24 0 0,-24-25-16,25 0 15,-25 25-15,-1-25 16,1 0-1,0 0-15,0 0 16,0 0 0,-1 0-16,26 0 15,-25-25 17,-25 0-1,25 25-31,-1 0 47</inkml:trace>
  <inkml:trace contextRef="#ctx0" brushRef="#br0" timeOffset="12059.63">7813 1339 0,'0'-49'31,"0"-1"-31,0 1 16,0-1-16,0 0 16,0 26-1,0-26-15,0 25 16,0 0 0,0 1-1,0-1 48</inkml:trace>
  <inkml:trace contextRef="#ctx0" brushRef="#br0" timeOffset="12807.69">8136 1364 0,'25'0'31,"-25"-49"-15,0-1-1,0 0 1,0-49 0,0 74-16,0-24 15,0-1 1,0 25 15,0 1-15,0-1 15,0 0 0,0 0-15,0 0 46</inkml:trace>
  <inkml:trace contextRef="#ctx0" brushRef="#br0" timeOffset="13446.57">8111 1091 0,'0'0'0,"25"0"78,0 0-78,24 0 15,1 0 1,0 0-16,-26 0 16,26 0-1,-25 0 1,0 0 15</inkml:trace>
  <inkml:trace contextRef="#ctx0" brushRef="#br0" timeOffset="18432.74">8706 918 0,'0'25'15,"0"24"1,0-24 0,0 25-1,-24-26 1,24 26-16,0 0 16,0-1-16,0 1 15,0-1 1,0 1-16,0 0 15,24-1 1,-24 1-16,25-25 16,0-1 15,0-24-15,24 0-1,1-49-15,0-26 16,-1-49-1,1 25-15,-25 0 16,0 49-16,-25 1 16,0 24-1,0 0-15,0 0 16,0 1 0</inkml:trace>
  <inkml:trace contextRef="#ctx0" brushRef="#br0" timeOffset="19631.64">9376 1538 0,'0'-25'63,"-25"-49"-48,25-100 1,0 50-16,0-25 16,0 75-16,0 24 15,0 25 1,0-24-16,0 24 47,25 25-16,0 0 0,0 0-31,0 0 16,-1 50-16,1-1 15,25-24 1,-25 49-16,-1-49 16,1 0-1,-25 0-15,0 0 16,25-1 0,-25 1-1,0 0 48,25-25-48,0-74 1,-1-50 0,1 0-16,-25 49 15,25 1 1,0 49-16,-25 0 15,0 0-15,25 25 32,-1 0-1,1 0-31,0 0 16,0 75-1,0-26-15,24 1 16,-49 24-16,50 26 15,-50-26 1,25-24-16,0-1 16,-25-24-1,0 0-15,0 0 16,0-1 15,0 1-15</inkml:trace>
  <inkml:trace contextRef="#ctx0" brushRef="#br0" timeOffset="21177.32">10368 1091 0,'0'0'0,"0"-124"16,0-24-16,0 24 15,0-25-15,0 74 16,0 26 0,0 24-16,0 0 15,0 0 1,0 0-16,0 1 16,0-1-1,0 0 1,0 0 15,0 50 47,0 74-62,0 50-16,0-50 15,0 1-15,0-26 16,0-24-16,0-1 16,25 1-1,-25-25-15,0-1 16,0 1 0,0 0 30,25-25 33,0 0-48,-25-25-31,25 25 15,-25-25 1,24 25-16,1-24 16,0 24-1,25 0 1,-1 0-16,-24 0 16,0 0-1,24 24-15,-24-24 16,0 0-1,0 25-15,-25 0 16,49-25-16,-49 25 16,0 0-1,25-1-15,-25 26 16,0-25 0,0 24-16,0-24 15,-25 25-15,1-25 16,-1 24-1,-50-49-15,26 25 16,24 0 0,-25-25-16,1 0 15,24 0-15,0 0 32,0 0-17,1 0 32,48 0 0</inkml:trace>
  <inkml:trace contextRef="#ctx0" brushRef="#br0" timeOffset="21923.26">11112 1414 0,'0'0'0,"0"-25"15,0-25 1,0 26-16,0-1 16,0-74-1,0 74 1,0 0-16,25-25 16,0 1-1,0-1 1,0 50-1,-25-49-15,25 49 16,-1-25-16,1 25 16,0 0-1,25-25 1,-26 25 0,-24-25-1,25 25 1,0 0-1,0 0 17</inkml:trace>
  <inkml:trace contextRef="#ctx0" brushRef="#br0" timeOffset="22826.3">11832 1091 0,'0'0'0,"25"-24"16,-1 24 0,1-25-16,0 25 15,0-25 1,0 0-1,-25 0-15,24 25 16,1-24 0,-25-1-1,0 0 1,-25 0-16,-24 25 16,-1 0-16,25-25 15,-24 25 1,24 0-16,-25 0 31,26 0-15,-1 25-1,0 0-15,25 0 16,-25 24-16,0-24 16,25 25-1,0-1-15,0-24 16,0 0-1,25 25-15,50 24 16,49-24-16,49-1 16,-49-49-1,0 0-15,25 0 16,-74 0 0,-26 0-16,-24-25 15,25 25-15</inkml:trace>
  <inkml:trace contextRef="#ctx0" brushRef="#br0" timeOffset="23574.72">13742 446 0,'0'50'47,"0"25"-47,-25 49 16,25 74-16,0 0 16,0-49-1,0 25 1,0-149-1,0-1-15,0 1 16,0 0-16,0 0 31</inkml:trace>
  <inkml:trace contextRef="#ctx0" brushRef="#br0" timeOffset="24323.31">13568 521 0,'25'0'31,"0"0"-15,0 0-16,49-25 15,-24 25 1,-1 0-16,26 0 16,-51 0-16,1 0 15,25 0 1,-25 0-16,-1 0 15,1 0 17,0 0-1,0 0-15</inkml:trace>
  <inkml:trace contextRef="#ctx0" brushRef="#br0" timeOffset="24874.29">13841 819 0,'50'0'78,"-1"0"-63,26 0 1,-26 0-16,1 0 16,-1 24-1,-24-24-15,0 0 16,0 0 0,0 0-1,-1 0 16</inkml:trace>
  <inkml:trace contextRef="#ctx0" brushRef="#br0" timeOffset="26280.05">14536 1042 0,'-25'0'15,"25"-25"-15,0 75 78,0-1-78,0 1 16,0-25 0,0 24-16,0 1 15,0-1 1,0-24-16,0 0 15,0 0 1,0 0 0,0-1-16,25-24 31,-1 25-31,1-25 31,-25 25-31,25-25 16,-25 25-1,25-25 1,0 0 0,-1 0-1,1 0 1,0-50-16,25-24 16,-1-75-1,1 0-15,-50 50 16,0 49-1,0 1-15,0-1 16,0 25-16,0 1 16,0-1-1,0 0 48</inkml:trace>
  <inkml:trace contextRef="#ctx0" brushRef="#br0" timeOffset="27715.29">15081 1488 0,'0'-49'63,"0"-1"-48,0-24 1,0-1-1,0 1-15,0 24 16,0 1-16,0 24 16,0-25-1,0 25 17,0 1-17,0-1 1,0 0-1,25 25 17,-25-25-32,25 25 31,0 0-15,-1 0-1,-24 25 1,25 0-16,0-25 15,-25 25 1,0-1-16,25-24 0,-25 25 16,0 0-1,25 25 1,-1-26-16,-24 1 16,0 0-1,25 25 1,-25-26-1,25-24 1,-25 25-16,0 0 16,0 0-1,0 0 1,0-1 0,25 1-1,-25 0 1,0 0 15,0 0-15,0-1 31,25-24-16,-25 25-31,0 0 31,0 0-15,0 0 15</inkml:trace>
  <inkml:trace contextRef="#ctx0" brushRef="#br0" timeOffset="28776.71">15602 1042 0,'0'0'0,"-25"-25"16,1 0-1,24 0 1,-25 25 0,0 0-1,0 0 1,0 0-1,1 0 1,-1 25 0,0 0-1,0 25-15,25-1 16,-25 1 0,25-1-16,0 1 15,0 0-15,0-26 16,0 26-1,0-25-15,0 0 16,25 24 0,0-24-16,0 0 15,0-25-15,24 25 16,1-25 0,-25 0-16,24 0 15,1-50 1,-25 25-16,24-24 15,-24-75-15,25-50 16,-50 25 0,0 0-16,0 50 15,0 0 1,-25-50-16,0 50 16,0 24-1,0 1-15,25 49 16,-24 0-16,24-24 15,-25 24 1,25 0 47</inkml:trace>
  <inkml:trace contextRef="#ctx0" brushRef="#br0" timeOffset="29336.12">15900 1563 0</inkml:trace>
  <inkml:trace contextRef="#ctx0" brushRef="#br0" timeOffset="41942.85">4018 2431 0,'-24'0'0,"24"-25"125,49 0-94,-24 0-15,25 25-16,-1 0 15,26-24 1,-26-1-16,-24 25 16,0 0-1,0 0-15,-1 0 16,1 0 15,0 25-15,-25 24-1,0 1 1,0 24 0,-25 1-16,-24-26 15,-1 26-15,25-1 16,-49 1 0,24-26-16,25 1 15,-24 24 1,24-49-1,0 0-15,25 0 16,-25-25 0,25 24-1,0 1 17,25-25-17,0 0 1,25 0-16,-26 0 31,1 0-31,0 0 16,0 0-1,0 0 17,24 0-1,-24 0-16,25 0 1,-26 0 0,1 0-1,0 0 17,0 0-32,0 0 31,-1 0 16</inkml:trace>
  <inkml:trace contextRef="#ctx0" brushRef="#br0" timeOffset="42393.59">4862 3076 0</inkml:trace>
  <inkml:trace contextRef="#ctx0" brushRef="#br0" timeOffset="45905.47">5308 2307 0,'25'0'31,"0"0"16,0 0-32,74-25-15,74 0 16,100 0 0,-49 1-16,-51-1 15,-98 25 1,-26-25-16,1 25 15,-25 0 1</inkml:trace>
  <inkml:trace contextRef="#ctx0" brushRef="#br0" timeOffset="46466.58">6201 2158 0,'0'0'0,"0"50"0,0 24 16,0 50 0,0 99-16,0 1 15,0-51 1,0-49-16,0-49 16,0-26-16,0-24 15,0 0 1,0 0-1,0-1 17,0 1 30</inkml:trace>
  <inkml:trace contextRef="#ctx0" brushRef="#br0" timeOffset="47685.18">6524 3001 0,'0'-24'15,"49"24"32,-24-25-31,25 25-1,-26 0-15,1 0 16,0 0 0,-25-25-16,25 25 15,0-25 1,-1 25 0,-24-25 15,0 1 0,0-1-15,-24 25 15,-1 0-15,0 0 15,0 0-16,0 25 1,-24-1-16,24 26 16,-25 24-1,50-49-15,-49 0 16,49 25 0,0-26-16,-25 1 15,25 25-15,0-25 16,0-1-1,25 26-15,0-25 16,-1 0 0,1-25-16,25 0 15,-25 0-15,-1 0 32,1 0-17,0 0 63</inkml:trace>
  <inkml:trace contextRef="#ctx0" brushRef="#br0" timeOffset="48630">7169 2877 0,'-25'-24'16,"0"24"0,-25 0 31,50 24-32,-24 1 1,24 25-1,-25-50-15,25 25 16,-25 24-16,25-24 31,0 0-31,0 0 16,0-1 0,25 26-1,-25-25 1,25-25-1,-25 25-15,24-25 16,-24 24 0,25-24-16,0 25 15,0-25-15,0 0 16,-1 0 0,1 0-16,0 0 15,0 0 1,0 0-1,-1 0 1,-24-25 15,25 25-15,-25-24 0,25 24-1</inkml:trace>
  <inkml:trace contextRef="#ctx0" brushRef="#br0" timeOffset="49808.88">7417 3175 0,'0'-25'93,"0"0"-77,0-24 0,0 24-16,0-25 15,0 26-15,0-26 16,0 25-1,0 0-15,0 1 16,0-26 0,0 25-16,0 0 15,24 1-15,1-1 16,-25 0 0,0 0-1,25 25 1,-25-25 15,25 25-15,0 0 15,-1 0-31,1 25 31,0-25-31,-25 25 16,25-25-16,0 25 15,-25 0 1,24-1 0,-24 26-1,25-25 1,0 0-16,-25 24 16,0-24-1,0 0-15,25 24 16,-25-24-1,0 0 17,0 0-17,0 0 1,0-1 46</inkml:trace>
  <inkml:trace contextRef="#ctx0" brushRef="#br0" timeOffset="50969.65">8086 2679 0,'-24'0'47,"-26"0"-16,25 25-16,25 0 1,-25-1-16,0-24 16,25 25-1,0 25-15,-24-25 16,24 24-16,0 1 16,0-1-1,0-24-15,0 0 16,0 25-1,0-26 1,24 1 15,1-25-31,0 0 32,0 0-32,25 0 31,-26-49-16,1 24 1,0-25 0,-25 1-1,0 24 1,0 0 0,0-25 15,0 26 0,0-1 16,0 0 0</inkml:trace>
  <inkml:trace contextRef="#ctx0" brushRef="#br0" timeOffset="54224.6">8458 3001 0,'0'25'31,"-24"-25"16,24-25-32,0 1 1,-25-51 0,25 26-16,-25-26 15,25 1-15,0-1 16,-25 1 0,25 24-16,0 25 15,-25-24 1,25 24-1,0 0 1,0 0 0,0 1 15</inkml:trace>
  <inkml:trace contextRef="#ctx0" brushRef="#br0" timeOffset="55366.71">8954 2530 0,'-24'0'15,"-1"0"1,0 0 15,25 25 1,-25 0-32,25-1 31,-25 26-16,25-25-15,0 25 16,0-26 0,0 26-16,0 0 15,0-26 1,25 26-16,0-25 16,25 24-1,-1-49 1,1 0-16,0 0 15,-26 0 1,51-24-16,-50-1 16,24-25-1,-49-24-15,25 49 16,-25-25-16,0 26 16,0-26-1,0 25-15,0 0 16,-25 25-1,25-25 17,-25 25-1,1 0 16</inkml:trace>
  <inkml:trace contextRef="#ctx0" brushRef="#br0" timeOffset="56574.87">9748 2580 0,'-25'0'31,"25"-25"-31,-24 25 32,-1 0-1,0 0-31,0 0 15,25 25 17,-25-25-17,25 24 1,0 1-16,0 0 31,0 0-15,25 0-16,0 0 15,0-25 1,-25 24-16,49-24 16,-24 0-1,0 0 1,0 0-16,-25-24 16,25-1-1,-25 0 1,0 0 15,0 0 16,0 50 15,24 50-46,26 24 0,0 124-16,-26 50 15,26-75 1,-25-24-16,-25-75 16,0-24-16,0-51 15,0 1 1,0 0-16,0 0 31,0 0-31,-25-25 16,0 0-1,0 0 1,1 0-16,-1 0 16,-25 0-1,25 0 16,25-25-31,-24 0 16,24 0 15,0 0 1,0 1-32</inkml:trace>
  <inkml:trace contextRef="#ctx0" brushRef="#br0" timeOffset="57401.18">10319 2753 0,'0'25'32,"0"0"-17,0 0 1,0 24-16,25 26 15,-25-50 1,24 24 0,-24-24-1,0 0 17,0 0-17</inkml:trace>
  <inkml:trace contextRef="#ctx0" brushRef="#br0" timeOffset="57724.85">10244 2257 0</inkml:trace>
  <inkml:trace contextRef="#ctx0" brushRef="#br0" timeOffset="59092.04">10765 2505 0,'-25'25'62,"1"0"-62,-1 0 16,25 24 0,-25-24-16,25 0 15,0 0-15,0 0 16,0-1-1,0 26 1,0-25 0,0 0-16,25-1 15,0 1 1,-25 0 0,24-25-16,26 0 15,-25 0 1,0 0-16,24-25 15,-49-24 1,25 49-16,-25-25 16,25-50-16,-25 51 15,25-1 1,-25-25-16,0 25 16,0 0-1,0 1-15,0-1 16,0 0 15,-25 25-15,25-25-1,0 50 63,0 0-62,0 49 0,0 1-16,25 24 15,-25-25-15,0-24 16,0-25 0,0 0-16,24-25 15,-24 24 1,0 1-1,0 0 17,0 0-1,0 0 31</inkml:trace>
  <inkml:trace contextRef="#ctx0" brushRef="#br0" timeOffset="60241.27">10319 2406 0,'0'-25'109,"0"0"-77,0 1-17,0-1-15,25 0 16,-1 0-1,-24-24 1,25 24 0,-25 0-1,0 0 1,25 25 0,-25-25-16,25 25 15,0-24-15,-25-1 31,24 0-31,-24 0 32,25 25-17,-25-25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7-12T15:37:56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1513 11683 0,'0'-25'125,"-25"-24"-125,25-1 16,-25-49-1,25-25-15,-24-50 16,24 25-1,0 75-15,0 24 16,0 25-16,0 1 16,0-1-1,0 0-15,0 0 32,24 25 14,26 0-46,-25 25 16,24 0 0,1 24-16,0 26 15,24 24 1,-24 0-16,-25 1 16,-25-51-16,0 1 15,24-1 1,-24-24-16,0 0 15,0 0 1,0-50 31,-24-74-31,24-50-1,-25 25-15,25-50 16,0 75-16,0 25 15,0 24 1,0 0-16,0 26 16,0-1-1,0 0 1,25 25 15,-1 0 0,1 0-15,0 25 0,0 0-16,0 24 15,24 50-15,1 75 16,-1 74 0,1 0-16,-25-99 15,-25-25 1,0-50-16,25-49 15,-25 0-15,0 0 16,0 0 0,0-1 15</inkml:trace>
  <inkml:trace contextRef="#ctx0" brushRef="#br0" timeOffset="619.03">2307 10889 0,'25'0'16,"-25"50"15,24-1-31,26 26 16,-50-1-16,25 50 15,0-49 1,-1-1-16,-24-24 16,0-1-1,0-24-15,0 25 16,0-25 0,0-1-1,0 1 16</inkml:trace>
  <inkml:trace contextRef="#ctx0" brushRef="#br0" timeOffset="992.6">2183 10319 0,'0'0'0</inkml:trace>
  <inkml:trace contextRef="#ctx0" brushRef="#br0" timeOffset="2428.82">2828 10939 0,'0'-25'16,"-25"25"15,0 0-15,0 0 15,25 25 0,0 0-15,0-1-16,0 51 15,0-26 1,0 26-16,0-25 16,0-1-1,0-24-15,0 25 16,25-26 0,-25 1-1,25 0 1,-25 0-1,25-25 1,-25 25 0,25-25 15,-1 0-15,1 0 77,-25-25-61,25 25-32,-25-25 15,0 0 1,0 0-1,0 1 17,25 24-17,-25-25 1,0 0 15,0 0 0,0 0 16,0 1 0,0-1 0</inkml:trace>
  <inkml:trace contextRef="#ctx0" brushRef="#br0" timeOffset="3647.96">3150 11385 0,'0'-24'62,"-25"-1"-46,1-25-16,24 1 16,0 24-1,0-25-15,-25 0 16,25 26-16,0-1 16,0 0-1,0-25-15,0 26 31,0-1-31,0 0 16,0 0 15,0 0 1,25 25-1,-25-24 0,24 24-15,1 0-1,0 0 79,0 0 0,0 0-32,-1 0-15</inkml:trace>
  <inkml:trace contextRef="#ctx0" brushRef="#br0" timeOffset="4877.76">3497 10864 0,'-24'0'63,"-26"0"-48,50 25 1,-25 0-16,25 0 31,-25 0-31,25-1 16,-24 1-16,24 0 15,0 0 1,0 24-16,0 1 16,0-25-1,0 0-15,0 24 16,0-24-1,0 0 1,0 25 0,24-50-1,1 24-15,0 1 32,0 0-17,0-25 1,-1 0-1,1 0-15,0 0 32,0 0-32,0 0 15,-25-25-15,24 25 16,1-25 0,-25-24-16,25 24 15,-25-25 1,25-24-16,-25-1 15,0 26 1,0 24-16,0 0 16,0 0-16,0 1 15,0-1 1,-25 25-16,25-25 16,-25 25-1,25-25-15,-25 25 16,1 0-16,-1-25 15,0 1 1,0 24 15,0 0-15,1 0 15</inkml:trace>
  <inkml:trace contextRef="#ctx0" brushRef="#br0" timeOffset="5595.23">3870 11013 0,'24'0'32,"1"0"15,0 0-47,25 0 15,-1 0 1,1 0-16,-25-25 15,-1 25 1,1 0-16,0 0 16,0 0-1,0 0 1,-1 0 0</inkml:trace>
  <inkml:trace contextRef="#ctx0" brushRef="#br0" timeOffset="7573.82">4638 11460 0,'0'-25'250,"0"-25"-234,0 1 0,-24-1-16,24 1 15,0 24 1,-25-25-16,25 25 16,0 0-16,0 1 15,0-1 1,0 0-1,0 0 1,0 0 0,0 1-1,0-1 1,25 0 15,-1 25-15,1 0-1,25 0 1,-25 25-16,-1 0 16,-24-1-1,50 26-15,-50 0 16,0-1 0,25 1-16,-25-25 15,0 0-15,0-1 16,0 1-1,0-99 32,0-50-31,0 49 0,0 26-16,0 24 15,0-25 1,0 25 15,0 1 0,25 24-15,0 0 15,-1 0-15,1 0-16,25 0 15,-25 49 1,24 1-16,1 74 16,-1-50-1,1 26-15,-50-1 16,25-50 0,0 1-16,-1-25 15,-24 24-15,0-24 31,0 0-15,0 0 15,0 0 16</inkml:trace>
  <inkml:trace contextRef="#ctx0" brushRef="#br0" timeOffset="8730.6">5308 11237 0,'0'0'0,"0"-25"32,25 0-1,0 0-31,24 0 16,1-24-16,24 24 15,-24-25 1,-25 25-16,24-24 15,-24 49 1,0-50-16,0 25 16,0 1-16,-25-26 15,24 0 1,-24 26 0,0-1-1,0 0 1,0 0-16,-24 25 15,-1-25 1,0 25-16,0 0 16,-24 0-1,24 0-15,0 0 16,-25 0 0,26 0-16,-1 25 15,0-25-15,25 25 16,-50 0-1,50 0-15,-24-1 16,-1 51 0,25-50-16,0 24 15,0 1-15,0-1 16,0 1 0,0 24-16,0-24 15,0-25 1,25 25-16,-1-26 15,1 1-15,50 0 16,-1 25 0,0-50-16,26 0 15,-26 0 1,1 0-16,-26 0 16,-24-25-16,25 25 15,-50-25 1,24 0-16,-24 0 31</inkml:trace>
  <inkml:trace contextRef="#ctx0" brushRef="#br0" timeOffset="10503.31">6201 10740 0,'-25'0'16,"1"0"15,-1 0 1,25 25-32,-25 0 31,25 0 0,-25-25-15,25 25 15,25-25 0,-25 24-15,25-24-16,0 0 31,24 25-15,-24-25-1,0 25 1,0-25 15,24 0-15,-24 0 15,0 25-15,24 0-1,-24-25 17,0 24-32,0-24 15,-25 25-15,25 0 16,-1-25-1,1 25-15,0 24 32,-25-24-17,0 0-15,0 0 16,0 0 0,0 0-16,0-1 15,0 1 1,-25 0-1,25 0 1,-25-25 0,1 0-16,-1 0 31,0 0 16,0 0 15</inkml:trace>
  <inkml:trace contextRef="#ctx0" brushRef="#br0" timeOffset="11634.5">6871 10765 0,'0'0'0,"-25"0"31,0 0 0,0 0-15,1 25-1,24 0 1,-25 0 0,25-1-16,0 1 15,0 0 1,0 0-16,0 0 16,0-1-1,0 1-15,0 25 16,0-25-1,49-1 1,-49 26-16,50-50 16,-25 25-1,25 0-15,-26-25 16,1 25-16,25-25 16,-25 0-1,-1 0-15,1 0 16,0 0-1,0-50-15,-25 25 16,25 0 0,-25 0-16,0 1 15,0-1-15,0 0 16,0 0 0,0 0-16,-25 1 15,25-1 1,-50 25-16,50-25 15,-49 25-15,24-25 32,0 25-17,0 0 1,0 0 0,1 0 15,-1 0 16</inkml:trace>
  <inkml:trace contextRef="#ctx0" brushRef="#br0" timeOffset="12302.73">7342 10889 0,'25'0'15,"0"0"1,0 0 0,-1 0-16,1 0 15,0 0 1,0 0 15,0 0 16</inkml:trace>
  <inkml:trace contextRef="#ctx0" brushRef="#br0" timeOffset="14495.17">7863 11112 0,'0'-49'125,"0"-50"-125,25 24 15,0 1 1,-1-1-16,-24 26 16,25-1-1,-25 1-15,50-1 16,-50 25-1,25 0-15,-25 1 16,25 24-16,-1-25 16,-24 0-1,25 25-15,-25-25 16,50 25 0,-25 0-1,-1 0-15,1 25 16,0 0-1,0 0 1,-25-1 0,0 1-1,0 0 17,25-25-17,-1 0 16,1-99 1,50 0-17,-26-25-15,-24 49 16,0 26-16,0-1 16,-1 25-1,1 25 16,0 0-15,-25 25-16,50 25 16,-50-26-1,24 1-15,-24 25 16,25 24-16,-25-49 16,25 49-1,-25-24-15,25 24 16,-25 1-1,0-1-15,0-49 16,0 49-16,0-49 16,0 0-1,0 0-15,0 0 32,0-1-17,0 1 16</inkml:trace>
  <inkml:trace contextRef="#ctx0" brushRef="#br0" timeOffset="15606.99">9153 10120 0,'0'0'15,"-50"25"-15,26 25 16,-26-1-16,50-24 15,-50 25-15,50 24 16,-25-24 0,1 24-16,-1 1 15,25-26 1,0 1-16,0-1 16,0 1-1,0 0-15,25-26 16,-25 26-16,24-50 15,1 25 1,0-25-16,0 0 16,0 0-1,0 0 1,-1-25-16,1-25 16,-25 1-1,0-1-15,25 1 16,-25 24-1,0-50-15,0 26 16,0-1-16,0 25 16,0 1-1,0-26-15,0 25 32,0 0-17,0 1 1,0-1 15,25 50 32,-25 24-48,25 26 1,-25-1-16,24 0 15,1 1 1,0-26-16,-25 1 16,0-25-1,0 0 1,0-1 46</inkml:trace>
  <inkml:trace contextRef="#ctx0" brushRef="#br0" timeOffset="16561.09">9599 10294 0,'0'0'0,"-24"0"15,-1 0 1,0 0 0,0 0-16,0 25 15,1-25-15,-26 49 16,50 1 0,-50 0-16,26-1 15,24 75 1,-25-74-1,25-1-15,0-24 16,0 25 0,0-25-16,0-1 15,0 26 1,49-25-16,-49 0 16,25-25-16,0 24 15,0-24 1,24 0-16,-24 0 31,0 0-31,0 0 16,0 0-16,-1-49 31,1 49-31,-25-25 16,25 25-1,-25-25-15,0 0 31,0 1 1,25 24-17</inkml:trace>
  <inkml:trace contextRef="#ctx0" brushRef="#br0" timeOffset="17818.54">9897 10815 0,'0'25'16,"0"-50"78,0 0-94,0-25 15,0 1 1,0-26-16,0 1 15,0 24 1,0 1 0,0 24-1,0 0-15,0 0 16,0 1 0,0-1-1,0 0 16,0 0-15,25 25 15,-25-25-31,25 25 16,-1 0 31,-24-24-32,25 24 64,0 0 61</inkml:trace>
  <inkml:trace contextRef="#ctx0" brushRef="#br0" timeOffset="19185.04">10418 10244 0,'-25'0'32,"0"0"-17,1 0-15,-1 0 32,0 25-32,0 0 15,0 25 1,1-26-16,-1 1 15,0 25 1,0-25-16,0 24 16,1-24-1,24 0 1,0 0-16,0-1 16,0 1-1,0 0-15,0 25 16,0-26-16,0 1 15,0 0 1,0 0-16,0 0 16,0-1-1,0 1 1,24-25 0,-24 25-16,25-25 15,0 0-15,-25 25 16,25-25-1,0 0-15,-1 0 16,1 0 0,0 0-16,0 0 15,24 0 1,-24-25 0,25-25-1,-1 26 1,1-51-16,-25 1 15,24 24-15,-49 1 16,25 24 0,0-25-16,-25 1 31,0 24-15,0 0-16,0 0 15,0-24 1,-50 49-16,50-25 15,-49 25 1,49-25-16,-25 0 16,0 25-1,0 0-15,1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3C110-6CCB-4B49-8148-33BC88B12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30D74E-FBDC-4D09-B78A-4C7673FB6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DD96A-0344-4FBE-A840-0B410D8B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E573-2D10-4BA0-98F2-E36F6C001AEA}" type="datetimeFigureOut">
              <a:rPr lang="es-CO" smtClean="0"/>
              <a:t>21/07/2021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5934D7-8F3C-490D-917A-A042A136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994686-AA10-4AA5-AC8B-AD1AA32C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A8A-715B-4349-80C2-268E3638E3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239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0E30A-31F9-4609-A236-DC8CA92E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AE4A87-DD17-463D-8F7E-8695636C0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038842-7434-4624-AC62-7BE08EAA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E573-2D10-4BA0-98F2-E36F6C001AEA}" type="datetimeFigureOut">
              <a:rPr lang="es-CO" smtClean="0"/>
              <a:t>21/07/2021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7822A5-AE76-4705-AD04-96B87876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066A0A-DB3D-4E0C-BF62-2CFC8FA0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A8A-715B-4349-80C2-268E3638E3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607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38CAF7-4259-44C0-8079-676D252CD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46D6B7-7D89-4678-89C3-A4A26A4CF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E7C8E5-C802-492A-A85B-23E65355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E573-2D10-4BA0-98F2-E36F6C001AEA}" type="datetimeFigureOut">
              <a:rPr lang="es-CO" smtClean="0"/>
              <a:t>21/07/2021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45BFC-B41F-4BB9-A58F-D0445ED1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43F5EC-33D7-4D43-AA54-6D46E2F2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A8A-715B-4349-80C2-268E3638E3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45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C031C-7945-49E2-8E40-B8D5185E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DF96A9-86D8-4DC7-ACF1-44DA25D0B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C9B9E-F679-45C0-8364-F391539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E573-2D10-4BA0-98F2-E36F6C001AEA}" type="datetimeFigureOut">
              <a:rPr lang="es-CO" smtClean="0"/>
              <a:t>21/07/2021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DF69A9-2B68-4ED5-BA8C-422F7622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4371C8-9D9D-49B6-B478-9224BEF2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A8A-715B-4349-80C2-268E3638E3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094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B7F89-D9B0-42C8-A35F-E5D79294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D1123B-8EF7-46E8-8DDF-00BCC41E1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6D2591-6A8B-4340-9F05-B025BE0D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E573-2D10-4BA0-98F2-E36F6C001AEA}" type="datetimeFigureOut">
              <a:rPr lang="es-CO" smtClean="0"/>
              <a:t>21/07/2021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1AE3A6-4DC6-4119-82E0-C93BAA97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D2AAEA-0B7E-41BA-9071-4084C8C1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A8A-715B-4349-80C2-268E3638E3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173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79863-A5A7-4903-932F-5B99693F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6D1013-89C1-4EA4-9435-0706CBA81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97320A-312E-462D-B5EF-E1DBFBAB7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5A1302-F6DD-46BD-8D40-E0DB2EC4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E573-2D10-4BA0-98F2-E36F6C001AEA}" type="datetimeFigureOut">
              <a:rPr lang="es-CO" smtClean="0"/>
              <a:t>21/07/2021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8063CA-69FB-4704-937F-6E5927D7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18D33D-A4C4-4EC8-93DE-5C6791EA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A8A-715B-4349-80C2-268E3638E3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147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668CB-2D29-4118-A8EF-CC690D2D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EB3BCB-3FE0-492A-AD80-E32A780AE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A2638E-4F82-4BA4-804C-97A7C9D8D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9F8252-49B8-4BE3-91F9-F5D330CA8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E9F047-5640-4F18-8F7F-A065D7970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B68769-9224-442E-8151-9C589F0B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E573-2D10-4BA0-98F2-E36F6C001AEA}" type="datetimeFigureOut">
              <a:rPr lang="es-CO" smtClean="0"/>
              <a:t>21/07/2021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0FF650-07EF-41D5-9B49-A88E5EBC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D9BEB0-9EB5-4B41-8E52-12134BE0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A8A-715B-4349-80C2-268E3638E3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008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FBDE8-F8EF-4C30-8E4A-6A832FB4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58DE55-BE81-4370-92E6-ABAD8051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E573-2D10-4BA0-98F2-E36F6C001AEA}" type="datetimeFigureOut">
              <a:rPr lang="es-CO" smtClean="0"/>
              <a:t>21/07/2021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C7CF99-253B-4845-94E3-E1AEB154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1E0B61-C9CA-4F15-A3DE-B030E0B2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A8A-715B-4349-80C2-268E3638E3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396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8638B8-54C1-4AFB-BA91-39454C13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E573-2D10-4BA0-98F2-E36F6C001AEA}" type="datetimeFigureOut">
              <a:rPr lang="es-CO" smtClean="0"/>
              <a:t>21/07/2021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6A18FD9-42BF-4029-AA5E-25CF296C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2A1354-3812-4C95-B6A8-E6C8F02CD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A8A-715B-4349-80C2-268E3638E3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038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8A9CB-6562-4ECF-8366-AEE5C406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1B920-BD90-4A87-995F-E1B29B5A9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E98161-B4A2-42C1-AE0E-D7235C268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9A245E-E480-42C3-9ECE-D3E05327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E573-2D10-4BA0-98F2-E36F6C001AEA}" type="datetimeFigureOut">
              <a:rPr lang="es-CO" smtClean="0"/>
              <a:t>21/07/2021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4AF1F3-5AC5-4C82-A5FC-04A42FFE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C871EE-4D21-4955-A05D-7EAA65D8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A8A-715B-4349-80C2-268E3638E3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934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F4E68-0536-4073-86B3-F556A269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BE58E8-8DE9-4054-8897-66FBDD248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E08C97-C9CA-4CF7-AABE-F4611C2B3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5BD986-48E0-4E67-BD7C-599B9E6EC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E573-2D10-4BA0-98F2-E36F6C001AEA}" type="datetimeFigureOut">
              <a:rPr lang="es-CO" smtClean="0"/>
              <a:t>21/07/2021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13C2FF-1605-4FCD-92EC-F1C3CADE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F7FA38-9D92-427A-839C-AD85FC5B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A8A-715B-4349-80C2-268E3638E3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716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3FE3F8D-C921-4B45-B7A4-EF213525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6F8F48-991E-4877-9C69-0D83102D9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466D3A-B6FC-4AFF-9E11-D0C883DCE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8E573-2D10-4BA0-98F2-E36F6C001AEA}" type="datetimeFigureOut">
              <a:rPr lang="es-CO" smtClean="0"/>
              <a:t>21/07/2021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F8D66-8934-4F81-A1BD-C0CA02F49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CBF3E6-D0B3-4DBB-8AF6-599062010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CA8A-715B-4349-80C2-268E3638E3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667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utoreseditores.com/libro" TargetMode="External"/><Relationship Id="rId4" Type="http://schemas.openxmlformats.org/officeDocument/2006/relationships/hyperlink" Target="http://arxiv.org/abs/cond-mat/03046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E1D18B-054C-4A2C-9BE6-66BCD5E8E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es-ES" sz="5400" dirty="0">
                <a:solidFill>
                  <a:schemeClr val="bg1"/>
                </a:solidFill>
              </a:rPr>
              <a:t>Sistemas complejos</a:t>
            </a:r>
            <a:endParaRPr lang="es-CO" sz="5400" dirty="0">
              <a:solidFill>
                <a:schemeClr val="bg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BF3360-DB51-4D0D-A7A1-BC4239210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7417" y="3632200"/>
            <a:ext cx="3336001" cy="2354863"/>
          </a:xfrm>
        </p:spPr>
        <p:txBody>
          <a:bodyPr>
            <a:normAutofit/>
          </a:bodyPr>
          <a:lstStyle/>
          <a:p>
            <a:pPr algn="l"/>
            <a:r>
              <a:rPr lang="es-ES" sz="2000" dirty="0">
                <a:solidFill>
                  <a:schemeClr val="bg1"/>
                </a:solidFill>
              </a:rPr>
              <a:t>Presentado por: </a:t>
            </a:r>
          </a:p>
          <a:p>
            <a:pPr algn="l"/>
            <a:r>
              <a:rPr lang="es-ES" sz="2000" dirty="0">
                <a:solidFill>
                  <a:schemeClr val="bg1"/>
                </a:solidFill>
              </a:rPr>
              <a:t>Yisel Andrea Gordillo Chacon</a:t>
            </a:r>
          </a:p>
          <a:p>
            <a:pPr algn="l"/>
            <a:r>
              <a:rPr lang="es-ES" sz="2000" dirty="0">
                <a:solidFill>
                  <a:schemeClr val="bg1"/>
                </a:solidFill>
              </a:rPr>
              <a:t>Finanzas y Comercio Internacional</a:t>
            </a:r>
          </a:p>
          <a:p>
            <a:pPr algn="l"/>
            <a:r>
              <a:rPr lang="es-ES" sz="2000" dirty="0">
                <a:solidFill>
                  <a:schemeClr val="bg1"/>
                </a:solidFill>
              </a:rPr>
              <a:t>Laboratorio FINTRADE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431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 alto COSTO de las Altas FINANZAS | PrivateWall magazine">
            <a:extLst>
              <a:ext uri="{FF2B5EF4-FFF2-40B4-BE49-F238E27FC236}">
                <a16:creationId xmlns:a16="http://schemas.microsoft.com/office/drawing/2014/main" id="{4991C434-CD91-4411-92A2-9D6054BA8C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8" r="35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E63C53-EC09-4864-85FA-B6663CC5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¿Qué explica la teoría de la complejidad?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83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E1DB8-D57A-424D-958D-F0A7B80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Concepto de incertidumbre</a:t>
            </a:r>
          </a:p>
        </p:txBody>
      </p:sp>
      <p:pic>
        <p:nvPicPr>
          <p:cNvPr id="2052" name="Picture 4" descr="Incertidumbre económica - Qué es, definición y concepto | 2021 |  Economipedia">
            <a:extLst>
              <a:ext uri="{FF2B5EF4-FFF2-40B4-BE49-F238E27FC236}">
                <a16:creationId xmlns:a16="http://schemas.microsoft.com/office/drawing/2014/main" id="{9A333BAA-911E-414E-92CF-DBA871989D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241060"/>
            <a:ext cx="6780700" cy="437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FE3F4EAB-5CEE-4409-A548-50F2FB25843D}"/>
                  </a:ext>
                </a:extLst>
              </p14:cNvPr>
              <p14:cNvContentPartPr/>
              <p14:nvPr/>
            </p14:nvContentPartPr>
            <p14:xfrm>
              <a:off x="1437840" y="35640"/>
              <a:ext cx="4286520" cy="140256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FE3F4EAB-5CEE-4409-A548-50F2FB2584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8480" y="26280"/>
                <a:ext cx="4305240" cy="142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420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5E361D-36D8-46FF-AEFC-6975B5FD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s-ES" sz="3000" dirty="0">
                <a:solidFill>
                  <a:schemeClr val="bg1"/>
                </a:solidFill>
              </a:rPr>
              <a:t>Aplicabilidad de los sistemas complejos en las finanzas </a:t>
            </a:r>
            <a:endParaRPr lang="es-CO" sz="3000" dirty="0">
              <a:solidFill>
                <a:schemeClr val="bg1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74" name="Picture 2" descr="Las organizaciones son sistemas sociales – I.S.F.T. Nº 195">
            <a:extLst>
              <a:ext uri="{FF2B5EF4-FFF2-40B4-BE49-F238E27FC236}">
                <a16:creationId xmlns:a16="http://schemas.microsoft.com/office/drawing/2014/main" id="{88815DAD-5A84-48AD-8F21-66E54E31E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6380" y="903730"/>
            <a:ext cx="5963076" cy="447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C5CE0D81-4381-48A2-B418-9799DA2CD0D7}"/>
                  </a:ext>
                </a:extLst>
              </p14:cNvPr>
              <p14:cNvContentPartPr/>
              <p14:nvPr/>
            </p14:nvContentPartPr>
            <p14:xfrm>
              <a:off x="518040" y="3607560"/>
              <a:ext cx="3322080" cy="66996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C5CE0D81-4381-48A2-B418-9799DA2CD0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680" y="3598200"/>
                <a:ext cx="3340800" cy="68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147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alance general | Gerencie.com">
            <a:extLst>
              <a:ext uri="{FF2B5EF4-FFF2-40B4-BE49-F238E27FC236}">
                <a16:creationId xmlns:a16="http://schemas.microsoft.com/office/drawing/2014/main" id="{8A439B94-2C57-41D3-A935-EE729447BD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r="98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6EAE16-588A-4AD2-A62B-7CF1591D0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Balance General Financiero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86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9B58AA-69BB-41EF-AAB6-0FEBED445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Valor de los sistemas complejos en las finanzas</a:t>
            </a:r>
          </a:p>
        </p:txBody>
      </p:sp>
      <p:pic>
        <p:nvPicPr>
          <p:cNvPr id="5122" name="Picture 2" descr="Qué es un balance preliminar?">
            <a:extLst>
              <a:ext uri="{FF2B5EF4-FFF2-40B4-BE49-F238E27FC236}">
                <a16:creationId xmlns:a16="http://schemas.microsoft.com/office/drawing/2014/main" id="{61FDFD4F-E942-4859-9C2A-75C597DCEC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1509944"/>
            <a:ext cx="7347537" cy="383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58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59947-20B7-4DDE-A056-B370E25F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dirty="0"/>
              <a:t>Ideas para la </a:t>
            </a:r>
            <a:r>
              <a:rPr lang="en-US" sz="3000" dirty="0" err="1"/>
              <a:t>implementación</a:t>
            </a:r>
            <a:r>
              <a:rPr lang="en-US" sz="3000" dirty="0"/>
              <a:t> </a:t>
            </a:r>
            <a:r>
              <a:rPr lang="en-US" sz="3000" dirty="0" err="1"/>
              <a:t>practica</a:t>
            </a:r>
            <a:r>
              <a:rPr lang="en-US" sz="3000" dirty="0"/>
              <a:t> de la </a:t>
            </a:r>
            <a:r>
              <a:rPr lang="en-US" sz="3000" dirty="0" err="1"/>
              <a:t>optimización</a:t>
            </a:r>
            <a:r>
              <a:rPr lang="en-US" sz="3000" dirty="0"/>
              <a:t> </a:t>
            </a:r>
            <a:r>
              <a:rPr lang="en-US" sz="3000" dirty="0" err="1"/>
              <a:t>financiera</a:t>
            </a:r>
            <a:r>
              <a:rPr lang="en-US" sz="3000" dirty="0"/>
              <a:t> </a:t>
            </a:r>
            <a:r>
              <a:rPr lang="en-US" sz="3000" dirty="0" err="1"/>
              <a:t>aplicando</a:t>
            </a:r>
            <a:r>
              <a:rPr lang="en-US" sz="3000" dirty="0"/>
              <a:t> </a:t>
            </a:r>
            <a:r>
              <a:rPr lang="en-US" sz="3000" dirty="0" err="1"/>
              <a:t>el</a:t>
            </a:r>
            <a:r>
              <a:rPr lang="en-US" sz="3000" dirty="0"/>
              <a:t> </a:t>
            </a:r>
            <a:r>
              <a:rPr lang="en-US" sz="3000" dirty="0" err="1"/>
              <a:t>enfoque</a:t>
            </a:r>
            <a:r>
              <a:rPr lang="en-US" sz="3000" dirty="0"/>
              <a:t> de la </a:t>
            </a:r>
            <a:r>
              <a:rPr lang="en-US" sz="3000" dirty="0" err="1"/>
              <a:t>Complejidad</a:t>
            </a:r>
            <a:endParaRPr lang="en-US" sz="30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 descr="15,339 Balance General Imágenes y Fotos - 123RF">
            <a:extLst>
              <a:ext uri="{FF2B5EF4-FFF2-40B4-BE49-F238E27FC236}">
                <a16:creationId xmlns:a16="http://schemas.microsoft.com/office/drawing/2014/main" id="{FF27EDE0-ACEC-46C8-9136-22CCFD6193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-1" b="-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917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41B930-8927-4E72-A35E-2B09DA79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7522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Referencias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ocumento">
            <a:extLst>
              <a:ext uri="{FF2B5EF4-FFF2-40B4-BE49-F238E27FC236}">
                <a16:creationId xmlns:a16="http://schemas.microsoft.com/office/drawing/2014/main" id="{1461B811-EEA9-46FC-9CB5-58615D88A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703D0B4-1CCD-49A6-9CF5-85550BEF98AC}"/>
              </a:ext>
            </a:extLst>
          </p:cNvPr>
          <p:cNvSpPr txBox="1"/>
          <p:nvPr/>
        </p:nvSpPr>
        <p:spPr>
          <a:xfrm>
            <a:off x="1094095" y="1691702"/>
            <a:ext cx="41109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Sornette</a:t>
            </a:r>
            <a:r>
              <a:rPr lang="en-US" dirty="0"/>
              <a:t>, D. (1998). Discrete scale invariance and complex di- </a:t>
            </a:r>
            <a:r>
              <a:rPr lang="en-US" dirty="0" err="1"/>
              <a:t>mensions</a:t>
            </a:r>
            <a:r>
              <a:rPr lang="en-US" dirty="0"/>
              <a:t>, Physics Reports, 297, 239-270.Sornette, D. &amp; W.-X. Zhou (2003) Predictability of Large Future Changes in Complex Systems, Submitted to Phys. Rev. Lett. (</a:t>
            </a:r>
            <a:r>
              <a:rPr lang="en-US" dirty="0">
                <a:hlinkClick r:id="rId4"/>
              </a:rPr>
              <a:t>http://arXiv.org/abs/cond-mat/0304601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Steven L. &amp; </a:t>
            </a:r>
            <a:r>
              <a:rPr lang="es-CO" dirty="0" err="1"/>
              <a:t>Schwarcz</a:t>
            </a:r>
            <a:r>
              <a:rPr lang="es-CO" dirty="0"/>
              <a:t>, (2009) </a:t>
            </a:r>
            <a:r>
              <a:rPr lang="es-CO" dirty="0" err="1"/>
              <a:t>Regulate</a:t>
            </a:r>
            <a:r>
              <a:rPr lang="es-CO" dirty="0"/>
              <a:t> </a:t>
            </a:r>
            <a:r>
              <a:rPr lang="es-CO" dirty="0" err="1"/>
              <a:t>Financial</a:t>
            </a:r>
            <a:r>
              <a:rPr lang="es-CO" dirty="0"/>
              <a:t> </a:t>
            </a:r>
            <a:r>
              <a:rPr lang="es-CO" dirty="0" err="1"/>
              <a:t>Complexity</a:t>
            </a:r>
            <a:r>
              <a:rPr lang="es-CO" dirty="0"/>
              <a:t> Mar- </a:t>
            </a:r>
            <a:r>
              <a:rPr lang="es-CO" dirty="0" err="1"/>
              <a:t>kets</a:t>
            </a:r>
            <a:r>
              <a:rPr lang="es-CO" dirty="0"/>
              <a:t> Washington </a:t>
            </a:r>
            <a:r>
              <a:rPr lang="es-CO" dirty="0" err="1"/>
              <a:t>University</a:t>
            </a:r>
            <a:r>
              <a:rPr lang="es-CO" dirty="0"/>
              <a:t> </a:t>
            </a:r>
            <a:r>
              <a:rPr lang="es-CO" dirty="0" err="1"/>
              <a:t>Law</a:t>
            </a:r>
            <a:r>
              <a:rPr lang="es-CO" dirty="0"/>
              <a:t> </a:t>
            </a:r>
            <a:r>
              <a:rPr lang="es-CO" dirty="0" err="1"/>
              <a:t>Review</a:t>
            </a:r>
            <a:r>
              <a:rPr lang="es-CO" dirty="0"/>
              <a:t>, 87, 211La pelota mágica economía creativa y complejidad </a:t>
            </a:r>
            <a:r>
              <a:rPr lang="es-CO" dirty="0">
                <a:hlinkClick r:id="rId5"/>
              </a:rPr>
              <a:t>http://www.autoreseditores.com/libro</a:t>
            </a:r>
            <a:r>
              <a:rPr lang="es-MX" dirty="0"/>
              <a:t>Complejidad y economía Resumen del curso de “Introducción a la Geometría Fractal”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41388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178</Words>
  <Application>Microsoft Office PowerPoint</Application>
  <PresentationFormat>Panorámica</PresentationFormat>
  <Paragraphs>14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Sistemas complejos</vt:lpstr>
      <vt:lpstr>¿Qué explica la teoría de la complejidad?</vt:lpstr>
      <vt:lpstr>Concepto de incertidumbre</vt:lpstr>
      <vt:lpstr>Aplicabilidad de los sistemas complejos en las finanzas </vt:lpstr>
      <vt:lpstr>Balance General Financiero</vt:lpstr>
      <vt:lpstr>Valor de los sistemas complejos en las finanzas</vt:lpstr>
      <vt:lpstr>Ideas para la implementación practica de la optimización financiera aplicando el enfoque de la Complejidad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complejos</dc:title>
  <dc:creator>Valeria Montes Ruiz</dc:creator>
  <cp:lastModifiedBy>GORDILLO CHACON YISEL ANDREA</cp:lastModifiedBy>
  <cp:revision>10</cp:revision>
  <dcterms:created xsi:type="dcterms:W3CDTF">2021-07-02T07:12:16Z</dcterms:created>
  <dcterms:modified xsi:type="dcterms:W3CDTF">2021-07-21T19:53:29Z</dcterms:modified>
</cp:coreProperties>
</file>