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9808A-BCC4-4001-BDB5-AA0E4C4ADCAD}" v="237" dt="2021-07-13T14:42:18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2DF8-0E04-4565-B7F3-F5847275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49A2D-4FFC-4E23-9422-C2DBB1A8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7245-5FF5-4FC2-928D-838948F2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29519-A638-4126-9EAC-8FA4711E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FBDFF-EE02-4894-BE8F-83818E8E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5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D4BE-7C35-469F-B072-A4C7BE96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C991CE-C087-4592-9908-1B902126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C09D4-203A-456B-946C-D604B33C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6757E3-4D6A-4C9F-97DD-FC65D758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83208-7AB2-4996-9B41-83913530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51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1C9E01-B911-4F7A-8392-B2F6DCAEA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8E0D5F-7EEB-4F87-9EEE-41A4AA4B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5E836-1C72-40F2-AA62-1A37E431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0A07E-C6F1-44A1-9524-5CC65F27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82CE1-FCC4-406A-974C-306F4764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97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E6D7C-F1AD-4A21-ACC9-977D63A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6F930-EE10-4A65-88E5-15E53652A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0E5CE-1E9A-4857-B81F-D7057540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FDF7E-D6F5-46E2-AB38-1552F46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339DD-2C97-4F32-A299-DD43EB3E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27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4BE14-1878-4186-8FF2-30DBCB19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8F0B7-09B6-4CDC-9E00-4110CD6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EC5FE-821A-4D91-BD4F-0F88D4CF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ADE5F-9732-4824-A6F5-605F6245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7DD3B-046B-4904-9845-9D4B9E43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5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457CD-9257-4160-9A88-7A36F112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60973-1002-455F-AD97-56755CF81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1BF81-C78E-49F5-A84C-C2A5DF1EB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BA126-D720-447C-9256-54492D29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51C9C-EEC9-43A3-824C-F97A302D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58F8FE-8889-4BA1-B2E3-DA93EF67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53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7BC5-41C7-4315-93E7-3CDF3533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12DC4-DA3C-4FB4-B1BA-52178AD2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2B24AB-07B7-4314-A736-C0F1B489D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CAF20B-D535-44BE-9B9A-EB025DCFC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D20155-3E31-4AA1-A517-5BF8CAB8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AAD82-24C7-410D-837C-C554A98A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425006-0EA6-4E55-BCC1-367E982B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9D5EA4-1842-4610-B16C-E121B82B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24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808D7-4BF8-476D-8EA3-D624C625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4C6F2-6DE4-4EF0-8A66-312B9860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8EADB1-621F-41EF-9F94-CAF8B094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990A1C-A296-4E27-907B-85923794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2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4039CA-0F66-4B0C-9EC5-DD3943CC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EFB9B1-AAC3-4C87-A650-8E6F874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02A22E-7972-4DAD-807B-D065060E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1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07FE8-38D5-4DDD-B8E9-80BCF93B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4B984-F33C-4F57-82AB-E25561FD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CBD77-520F-4357-8187-ED2AA4EE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4F13AC-1203-4E08-8A7C-3C111C7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3F673-2E39-4CEB-AF39-E4D79506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54BCE8-9135-4FC5-90E3-35ECCD00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36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A6794-E377-4D85-AFE8-DC0EC2F9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7CED20-84C1-412E-B4C7-20A4FC4A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AC0B59-F864-423D-8F0B-8002EABE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A12547-C1A3-4CED-B0D7-0B127C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4BE65-1E3C-41CE-8535-ECD50453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085D85-807A-4A17-AB71-794B532B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2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409BD4-8917-455A-A661-0129E7AD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A99BB-C415-4CCA-9CDC-E3E7EB8A4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89AC1-C3D3-43ED-B0E3-68EC9D368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2B39-455A-4B9A-9A1E-2BF2A0BDB33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2D0D8-65E8-4379-95D4-BB617AB8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C6D2-1B24-4EDB-8AE1-18DEF5AD2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03C1-76DE-4BE7-A183-1F32D1CFF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17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urso Completo De Estadística Descriptiva - RStudio Y Python | DescargasNsN">
            <a:extLst>
              <a:ext uri="{FF2B5EF4-FFF2-40B4-BE49-F238E27FC236}">
                <a16:creationId xmlns:a16="http://schemas.microsoft.com/office/drawing/2014/main" id="{D46FE743-97D0-4FBA-8210-20CA0410E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C16555-1942-46DC-B274-18676278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278734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3E61D3-17AE-4289-BF27-79894ED9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R y RStudio?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Que es Investigar? « Area de investigación">
            <a:extLst>
              <a:ext uri="{FF2B5EF4-FFF2-40B4-BE49-F238E27FC236}">
                <a16:creationId xmlns:a16="http://schemas.microsoft.com/office/drawing/2014/main" id="{426AB491-FB72-4F45-A905-95E7146C2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r="1" b="1"/>
          <a:stretch/>
        </p:blipFill>
        <p:spPr bwMode="auto">
          <a:xfrm>
            <a:off x="317635" y="321733"/>
            <a:ext cx="4160452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é es la inteligencia, qué tan importante es y por qué no deberías decirle  a nadie que es inteligente - BBC News Mundo">
            <a:extLst>
              <a:ext uri="{FF2B5EF4-FFF2-40B4-BE49-F238E27FC236}">
                <a16:creationId xmlns:a16="http://schemas.microsoft.com/office/drawing/2014/main" id="{7DB69DF6-D2B1-4621-BE2E-DCB6A06FE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b="12170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1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841A-29D8-43C5-8852-4B0D0063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¿Para qué sirve RStudio y quién lo usa?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Para qué somos salvos? - Mi Devocional">
            <a:extLst>
              <a:ext uri="{FF2B5EF4-FFF2-40B4-BE49-F238E27FC236}">
                <a16:creationId xmlns:a16="http://schemas.microsoft.com/office/drawing/2014/main" id="{BA094B05-C742-40B8-9E70-936210E7AF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10337" b="3"/>
          <a:stretch/>
        </p:blipFill>
        <p:spPr bwMode="auto"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Viralízalo / ¿Quién es mayor de estas parejas?">
            <a:extLst>
              <a:ext uri="{FF2B5EF4-FFF2-40B4-BE49-F238E27FC236}">
                <a16:creationId xmlns:a16="http://schemas.microsoft.com/office/drawing/2014/main" id="{E0B4DBB2-8A52-44EC-B47F-BDED9B840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r="-2" b="49676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0" name="Picture 4" descr="Cómo instalar Joomla paso a paso [Tutorial] | Blog de LucusHost">
            <a:extLst>
              <a:ext uri="{FF2B5EF4-FFF2-40B4-BE49-F238E27FC236}">
                <a16:creationId xmlns:a16="http://schemas.microsoft.com/office/drawing/2014/main" id="{B794090A-79B5-4B24-893D-B2E751981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" r="8819" b="-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ágenes de Descargar | Vectores, fotos de stock y PSD gratuitos">
            <a:extLst>
              <a:ext uri="{FF2B5EF4-FFF2-40B4-BE49-F238E27FC236}">
                <a16:creationId xmlns:a16="http://schemas.microsoft.com/office/drawing/2014/main" id="{81A4AB88-74CD-47D7-9C8C-9408F7357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 r="-1" b="13083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A7CC19-CF5B-4474-96FD-C26A83CA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i="1" kern="1200" dirty="0">
                <a:solidFill>
                  <a:schemeClr val="bg1"/>
                </a:solidFill>
                <a:latin typeface="Amasis MT Pro Black" panose="020B0604020202020204" pitchFamily="18" charset="0"/>
              </a:rPr>
              <a:t>DESCARGA DE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4F7FF-D81B-4BAD-82F8-8E525BDB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075"/>
            <a:ext cx="5395912" cy="165576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4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Objetivo</a:t>
            </a: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4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Descargar</a:t>
            </a: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4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instalar</a:t>
            </a: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RStudio </a:t>
            </a:r>
            <a:r>
              <a:rPr lang="en-US" sz="4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Windows 10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770171-90B5-4471-81CD-29C26F72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7849"/>
            <a:ext cx="12192000" cy="69258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1DC741-476B-4156-ADEE-578F747A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INTERFAZ DE RSTUDIO</a:t>
            </a: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FACB401E-C448-43D7-AF44-1075E303C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058477"/>
            <a:ext cx="4071577" cy="2124371"/>
          </a:xfr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E608C3D-88E8-4619-A108-51BAA2C19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445575"/>
            <a:ext cx="2678722" cy="201021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9AD83DF-1D1B-4AD7-88F0-E9F1FCDADF62}"/>
              </a:ext>
            </a:extLst>
          </p:cNvPr>
          <p:cNvSpPr txBox="1"/>
          <p:nvPr/>
        </p:nvSpPr>
        <p:spPr>
          <a:xfrm>
            <a:off x="1020928" y="2293371"/>
            <a:ext cx="217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dirty="0">
                <a:latin typeface="Comic Sans MS" panose="030F0702030302020204" pitchFamily="66" charset="0"/>
              </a:rPr>
              <a:t>CONSOLA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87EA0F-F44D-46C5-BE70-7BFB4D0A4FA0}"/>
              </a:ext>
            </a:extLst>
          </p:cNvPr>
          <p:cNvSpPr txBox="1"/>
          <p:nvPr/>
        </p:nvSpPr>
        <p:spPr>
          <a:xfrm>
            <a:off x="1242683" y="4904593"/>
            <a:ext cx="3262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dirty="0">
                <a:latin typeface="Comic Sans MS" panose="030F0702030302020204" pitchFamily="66" charset="0"/>
              </a:rPr>
              <a:t>ENTORNO DE VARIABLES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8755733-2F38-4733-ADBB-E5EF1E514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90188"/>
            <a:ext cx="4183059" cy="2360364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AE1C2AC-5896-4C0C-9393-6F4B3A72D2BB}"/>
              </a:ext>
            </a:extLst>
          </p:cNvPr>
          <p:cNvSpPr txBox="1"/>
          <p:nvPr/>
        </p:nvSpPr>
        <p:spPr>
          <a:xfrm>
            <a:off x="6556224" y="2293371"/>
            <a:ext cx="326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dirty="0">
                <a:latin typeface="Comic Sans MS" panose="030F0702030302020204" pitchFamily="66" charset="0"/>
              </a:rPr>
              <a:t>EDITOR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AF48AB-0D25-49C0-8D01-7830A80DB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39819"/>
            <a:ext cx="5477639" cy="255305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81E1070-0683-4AD4-9717-B40DAB880F67}"/>
              </a:ext>
            </a:extLst>
          </p:cNvPr>
          <p:cNvSpPr txBox="1"/>
          <p:nvPr/>
        </p:nvSpPr>
        <p:spPr>
          <a:xfrm>
            <a:off x="7203514" y="5120662"/>
            <a:ext cx="326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dirty="0">
                <a:latin typeface="Comic Sans MS" panose="030F0702030302020204" pitchFamily="66" charset="0"/>
              </a:rPr>
              <a:t>UTILIDADES</a:t>
            </a:r>
          </a:p>
        </p:txBody>
      </p:sp>
    </p:spTree>
    <p:extLst>
      <p:ext uri="{BB962C8B-B14F-4D97-AF65-F5344CB8AC3E}">
        <p14:creationId xmlns:p14="http://schemas.microsoft.com/office/powerpoint/2010/main" val="7393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RUCTURA DE DATOS: DESCRIPCIÓN, EJEMPLOS, Y MÁS">
            <a:extLst>
              <a:ext uri="{FF2B5EF4-FFF2-40B4-BE49-F238E27FC236}">
                <a16:creationId xmlns:a16="http://schemas.microsoft.com/office/drawing/2014/main" id="{DD0976AB-A6FE-47E1-8B24-52E4E8D8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458FCC-C37B-4C12-83F1-C4A49D06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81" y="-286351"/>
            <a:ext cx="10515600" cy="1325563"/>
          </a:xfrm>
        </p:spPr>
        <p:txBody>
          <a:bodyPr/>
          <a:lstStyle/>
          <a:p>
            <a:r>
              <a:rPr lang="es-CO" dirty="0"/>
              <a:t>ESTRUCTURAS DE DATOS EN RSTUDIO.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58B54E-FFCC-45CA-AD84-C6E86F3C3E2E}"/>
              </a:ext>
            </a:extLst>
          </p:cNvPr>
          <p:cNvSpPr txBox="1"/>
          <p:nvPr/>
        </p:nvSpPr>
        <p:spPr>
          <a:xfrm>
            <a:off x="225010" y="682174"/>
            <a:ext cx="795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Cargar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¿Qué es una variable en </a:t>
            </a:r>
            <a:r>
              <a:rPr lang="es-CO" dirty="0" err="1"/>
              <a:t>RStudio</a:t>
            </a:r>
            <a:r>
              <a:rPr lang="es-CO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¿Qué es un vector en </a:t>
            </a:r>
            <a:r>
              <a:rPr lang="es-CO" dirty="0" err="1"/>
              <a:t>RStudio</a:t>
            </a:r>
            <a:r>
              <a:rPr lang="es-CO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Matrices en </a:t>
            </a:r>
            <a:r>
              <a:rPr lang="es-CO" dirty="0" err="1"/>
              <a:t>RStudio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Factores en </a:t>
            </a:r>
            <a:r>
              <a:rPr lang="es-CO" dirty="0" err="1"/>
              <a:t>Rstudio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Creación de </a:t>
            </a:r>
            <a:r>
              <a:rPr lang="es-CO" dirty="0" err="1"/>
              <a:t>Dataframe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¿Qué son las listas en </a:t>
            </a:r>
            <a:r>
              <a:rPr lang="es-CO" dirty="0" err="1"/>
              <a:t>RStudio</a:t>
            </a:r>
            <a:r>
              <a:rPr lang="es-CO" dirty="0"/>
              <a:t>?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D31C21-BE43-4CE1-A746-2123495BC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85" y="3040554"/>
            <a:ext cx="5580829" cy="30811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03E6A34-8538-4B9F-BD79-B6C15AD0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755" y="3140666"/>
            <a:ext cx="6397656" cy="30811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BA0EA28-AE21-4D7A-9C1A-60BAF211B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755" y="3187239"/>
            <a:ext cx="5468113" cy="330563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3B95DA8-2F8D-4587-9566-6A82A74F0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678" y="2323386"/>
            <a:ext cx="4639322" cy="451548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7DD7DB1-25AB-413F-87D7-51C18720E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074" y="3342703"/>
            <a:ext cx="5820587" cy="349616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819D5B8-495D-42B1-8106-4FA8CF0E79DC}"/>
              </a:ext>
            </a:extLst>
          </p:cNvPr>
          <p:cNvSpPr txBox="1"/>
          <p:nvPr/>
        </p:nvSpPr>
        <p:spPr>
          <a:xfrm>
            <a:off x="6618377" y="1891760"/>
            <a:ext cx="5348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NOTA: </a:t>
            </a:r>
            <a:r>
              <a:rPr lang="es-MX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importante no confundir esto que acabamos de ver con la multiplicación de matrices en álgebra lineal en algebra la multiplicación de matrices no ocurre elemento a elemento es una cosa más rara y complicada.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86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 futuro de las pymes pasa por la inteligencia artificial">
            <a:extLst>
              <a:ext uri="{FF2B5EF4-FFF2-40B4-BE49-F238E27FC236}">
                <a16:creationId xmlns:a16="http://schemas.microsoft.com/office/drawing/2014/main" id="{741B4FD0-758C-46AE-9B01-B7B56115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53"/>
            <a:ext cx="12192000" cy="694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EA4A1E-2018-418C-8BDB-EBA630BD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¿Cómo instalar paquetes y cómo importar datos en </a:t>
            </a:r>
            <a:r>
              <a:rPr lang="es-CO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RStudio</a:t>
            </a: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8C903-3F3C-41D2-91A5-53D0830A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9164" cy="1143043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Ggplot2</a:t>
            </a:r>
          </a:p>
          <a:p>
            <a:r>
              <a:rPr lang="es-CO" dirty="0" err="1">
                <a:solidFill>
                  <a:schemeClr val="bg1"/>
                </a:solidFill>
              </a:rPr>
              <a:t>Import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dataset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D373055-FFDB-4584-856C-A82229142E5D}"/>
              </a:ext>
            </a:extLst>
          </p:cNvPr>
          <p:cNvSpPr txBox="1">
            <a:spLocks/>
          </p:cNvSpPr>
          <p:nvPr/>
        </p:nvSpPr>
        <p:spPr>
          <a:xfrm>
            <a:off x="6934200" y="2968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Gráficos en </a:t>
            </a:r>
            <a:r>
              <a:rPr lang="es-CO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RStudio</a:t>
            </a: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5C011BD-54B5-485E-B380-68A5ECD0363E}"/>
              </a:ext>
            </a:extLst>
          </p:cNvPr>
          <p:cNvSpPr txBox="1">
            <a:spLocks/>
          </p:cNvSpPr>
          <p:nvPr/>
        </p:nvSpPr>
        <p:spPr>
          <a:xfrm>
            <a:off x="7759700" y="4172036"/>
            <a:ext cx="3909164" cy="114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 err="1">
                <a:solidFill>
                  <a:schemeClr val="bg1"/>
                </a:solidFill>
              </a:rPr>
              <a:t>RBasics</a:t>
            </a:r>
            <a:endParaRPr lang="es-CO" dirty="0">
              <a:solidFill>
                <a:schemeClr val="bg1"/>
              </a:solidFill>
            </a:endParaRPr>
          </a:p>
          <a:p>
            <a:pPr algn="r"/>
            <a:r>
              <a:rPr lang="es-CO" dirty="0" err="1">
                <a:solidFill>
                  <a:schemeClr val="bg1"/>
                </a:solidFill>
              </a:rPr>
              <a:t>Import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dataset</a:t>
            </a:r>
            <a:endParaRPr lang="es-CO" dirty="0">
              <a:solidFill>
                <a:schemeClr val="bg1"/>
              </a:solidFill>
            </a:endParaRPr>
          </a:p>
          <a:p>
            <a:pPr algn="r"/>
            <a:r>
              <a:rPr lang="es-CO" dirty="0">
                <a:solidFill>
                  <a:schemeClr val="bg1"/>
                </a:solidFill>
              </a:rPr>
              <a:t>Grafico </a:t>
            </a:r>
            <a:r>
              <a:rPr lang="es-CO" dirty="0" err="1">
                <a:solidFill>
                  <a:schemeClr val="bg1"/>
                </a:solidFill>
              </a:rPr>
              <a:t>ggplot</a:t>
            </a:r>
            <a:endParaRPr lang="es-CO" dirty="0">
              <a:solidFill>
                <a:schemeClr val="bg1"/>
              </a:solidFill>
            </a:endParaRPr>
          </a:p>
          <a:p>
            <a:pPr algn="r"/>
            <a:r>
              <a:rPr lang="es-CO" dirty="0">
                <a:solidFill>
                  <a:schemeClr val="bg1"/>
                </a:solidFill>
              </a:rPr>
              <a:t>Histograma</a:t>
            </a:r>
          </a:p>
          <a:p>
            <a:pPr algn="r"/>
            <a:r>
              <a:rPr lang="es-CO" dirty="0">
                <a:solidFill>
                  <a:schemeClr val="bg1"/>
                </a:solidFill>
              </a:rPr>
              <a:t>Graficas de Barras</a:t>
            </a:r>
          </a:p>
        </p:txBody>
      </p:sp>
    </p:spTree>
    <p:extLst>
      <p:ext uri="{BB962C8B-B14F-4D97-AF65-F5344CB8AC3E}">
        <p14:creationId xmlns:p14="http://schemas.microsoft.com/office/powerpoint/2010/main" val="414160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157B7ACB443541856F5B07E7236078" ma:contentTypeVersion="7" ma:contentTypeDescription="Create a new document." ma:contentTypeScope="" ma:versionID="061d96e333f37fb87b221cbdda85c1eb">
  <xsd:schema xmlns:xsd="http://www.w3.org/2001/XMLSchema" xmlns:xs="http://www.w3.org/2001/XMLSchema" xmlns:p="http://schemas.microsoft.com/office/2006/metadata/properties" xmlns:ns3="ad6464f9-8cd2-4b58-b628-f8018acc5ee8" xmlns:ns4="62a44aff-20af-470d-86ac-92b80c3f6234" targetNamespace="http://schemas.microsoft.com/office/2006/metadata/properties" ma:root="true" ma:fieldsID="3a22554da96e1775815c5a6d39d74ad1" ns3:_="" ns4:_="">
    <xsd:import namespace="ad6464f9-8cd2-4b58-b628-f8018acc5ee8"/>
    <xsd:import namespace="62a44aff-20af-470d-86ac-92b80c3f62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464f9-8cd2-4b58-b628-f8018acc5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44aff-20af-470d-86ac-92b80c3f62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70772-0196-4FE7-A0F8-1A8E886C27DA}">
  <ds:schemaRefs>
    <ds:schemaRef ds:uri="62a44aff-20af-470d-86ac-92b80c3f6234"/>
    <ds:schemaRef ds:uri="ad6464f9-8cd2-4b58-b628-f8018acc5e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32ED15-095E-4FAF-919F-8311A10A4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2846F0-A48C-4219-ADA1-EAF2CCEEAB7F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62a44aff-20af-470d-86ac-92b80c3f6234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ad6464f9-8cd2-4b58-b628-f8018acc5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149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Amasis MT Pro Black</vt:lpstr>
      <vt:lpstr>Arial</vt:lpstr>
      <vt:lpstr>Calibri</vt:lpstr>
      <vt:lpstr>Calibri Light</vt:lpstr>
      <vt:lpstr>Comic Sans MS</vt:lpstr>
      <vt:lpstr>Tema de Office</vt:lpstr>
      <vt:lpstr>RSTUDIO</vt:lpstr>
      <vt:lpstr>¿Qué es R y RStudio?</vt:lpstr>
      <vt:lpstr>¿Para qué sirve RStudio y quién lo usa?</vt:lpstr>
      <vt:lpstr>DESCARGA DE RSTUDIO</vt:lpstr>
      <vt:lpstr>INTERFAZ DE RSTUDIO</vt:lpstr>
      <vt:lpstr>ESTRUCTURAS DE DATOS EN RSTUDIO.</vt:lpstr>
      <vt:lpstr>¿Cómo instalar paquetes y cómo importar datos en RStudio?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Y PYTHON</dc:title>
  <dc:creator>yisel andrea gordillo chacon</dc:creator>
  <cp:lastModifiedBy>YISEL ANDREA GORDILLO CHACON</cp:lastModifiedBy>
  <cp:revision>8</cp:revision>
  <dcterms:created xsi:type="dcterms:W3CDTF">2021-07-11T23:01:17Z</dcterms:created>
  <dcterms:modified xsi:type="dcterms:W3CDTF">2021-07-15T16:49:07Z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0x0101001D157B7ACB443541856F5B07E7236078</vt:lpwstr>
  </property>
</Properties>
</file>