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>
      <p:cViewPr>
        <p:scale>
          <a:sx n="100" d="100"/>
          <a:sy n="100" d="100"/>
        </p:scale>
        <p:origin x="-3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E111C-9D53-464A-6CC1-15E7A3C8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15458E-28E8-C670-B2F4-49A7D3111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55769-DA12-4900-F16E-CA451F47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5BF2C8-1039-3D1C-26A2-6F79E95A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6FAD7-9F88-CF5D-E78D-37A1F9D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26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C75-CEF2-75BD-A1DA-747BDA85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D29D49-7064-789B-5CFF-625C4DAA9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D47489-3E58-51A3-D2DF-C3EC49FD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3A8C09-715C-4E2F-9255-F33587FA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E3370-E787-9301-4836-C533A7C7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B3BF07-A131-40C9-2D4B-B58DE7D3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1237D5-135B-F50D-D1F5-E49357D4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0F727-B4BD-B3A6-479F-90F20E61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2BC036-5E1D-A743-104F-2C2B2B30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58C7B3-5521-FD33-B9C3-3EF7207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3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B7A72-F76B-6510-D037-F72EB66F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217BE2-96FA-3FC6-B1F0-CD6F2957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93C99-AF26-50C2-17CF-F9FBB353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CEB5A1-150E-3BC3-9EA9-6C5BC47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1CD1EC-77C5-DE72-8544-F11BCEA3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6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CD591-96F1-268E-0640-CA7CE199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E6F843-151C-7E2A-1744-08177F94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48D0DC-623A-C25F-0F8D-BC39E5B4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0930EB-490D-1F63-5B97-C45FB815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429134-A78A-D47B-A6B9-4769C6AB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15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58048-7CD0-B7B3-1F42-5215B4CE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D8AF05-589C-2F75-D33E-984BAA1E1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C9B89B-DE91-6499-3D90-0BBCE9097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64DB96-BAEB-834D-96D4-239A3783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010EEF-9954-BEA4-C3EB-8DABC097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84591E-02AB-D77D-D9A5-E3DBFF07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712B0-2844-CDF3-5CFE-329A16AA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67DF94-2DB4-234A-74A1-09A63144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8B3CA9-514C-A667-BCAD-34A6BBE59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E6F699E-3B70-6005-FFF3-7F1C764EC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0B5DDE-5148-7B70-B3DB-64EEDB46E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587C40-8CEE-39F4-615E-A085369F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BF9CEE-2898-1110-56FC-F5C413E1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C4E4A2-F3C5-24C8-8752-B2D88B0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54703-2B3D-BAE4-6337-45003D74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6BAAEF-AC3D-03C2-6965-7D46013D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7C7DC4-5DD4-894C-D4A3-322D4218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AEBAE9-DD44-FA46-AB62-13AC84CA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7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210371-1C2A-552F-30DA-B9C57FD3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0EE22-1170-F38D-0D5D-7B584D29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F7D1FB-E24B-5889-E2D9-AF7D457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1ABC5-16EB-4CF0-C00E-DC36CDA7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957E23-84A2-FADB-8A5B-ED16EEE8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EA13E2-2498-8166-4F2B-7A58F3B0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9615D1-5C78-BD07-9984-0FB34E1D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C35403-DCEB-B240-A28D-E024900E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B0C455-6DD1-2955-3669-D28406EA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21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4D869-6124-EBA0-11AB-AB968D2C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0E45C7C-CF33-8CD1-0A60-DCBD53ADB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A2C77-87A7-370F-9FC5-5AEA99E31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2CF9C0-3996-455D-3882-41EF3B37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4392F6-C351-79FB-1A33-733ED987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29B994-A446-20EB-00CE-D47BCA9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1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84A3A9-DDF6-53FE-AC81-715903CD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A255F6-09C9-03C3-8343-F6743648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3737DA-DDDB-FDEC-924A-5A668101D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D9A2-095C-434F-8580-1BF912598C5A}" type="datetimeFigureOut">
              <a:rPr lang="it-IT" smtClean="0"/>
              <a:t>16/11/22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69A99D-2FD4-6316-5E15-90EE99071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C3F37-B737-0E66-340E-F6DFB852B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4CDC-15C1-6C44-867C-CD663E3E61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28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ECCC2C-C5EA-97BE-FFF9-08A3951EA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Spotify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C476FB-F7A1-CA47-73D0-03E6CD7D3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First Analysis							Cadoni, Finiletti</a:t>
            </a:r>
          </a:p>
        </p:txBody>
      </p:sp>
    </p:spTree>
    <p:extLst>
      <p:ext uri="{BB962C8B-B14F-4D97-AF65-F5344CB8AC3E}">
        <p14:creationId xmlns:p14="http://schemas.microsoft.com/office/powerpoint/2010/main" val="382741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3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0C002-7CBC-4CBB-0470-ADB00D7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Artists</a:t>
            </a:r>
            <a:r>
              <a:rPr lang="it-IT" b="1" dirty="0"/>
              <a:t> per </a:t>
            </a:r>
            <a:r>
              <a:rPr lang="it-IT" b="1" i="1" dirty="0" err="1"/>
              <a:t>Genre</a:t>
            </a:r>
            <a:endParaRPr lang="it-IT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BFA0BD-DB89-0842-E2E5-8357ED3C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62" y="1825624"/>
            <a:ext cx="8675838" cy="43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3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0C002-7CBC-4CBB-0470-ADB00D7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Relationship</a:t>
            </a:r>
            <a:r>
              <a:rPr lang="it-IT" b="1" dirty="0"/>
              <a:t> </a:t>
            </a:r>
            <a:r>
              <a:rPr lang="it-IT" b="1" i="1" dirty="0"/>
              <a:t>Followers</a:t>
            </a:r>
            <a:r>
              <a:rPr lang="it-IT" b="1" dirty="0"/>
              <a:t> / </a:t>
            </a:r>
            <a:r>
              <a:rPr lang="it-IT" b="1" i="1" dirty="0" err="1"/>
              <a:t>Popularity</a:t>
            </a:r>
            <a:endParaRPr lang="it-IT" b="1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E59136-4E66-A0B3-FC65-EEED4E4A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62" y="1811336"/>
            <a:ext cx="865322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3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0C002-7CBC-4CBB-0470-ADB00D7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popular</a:t>
            </a:r>
            <a:r>
              <a:rPr lang="it-IT" b="1" dirty="0"/>
              <a:t> </a:t>
            </a:r>
            <a:r>
              <a:rPr lang="it-IT" b="1" i="1" dirty="0"/>
              <a:t>Metal </a:t>
            </a:r>
            <a:r>
              <a:rPr lang="it-IT" b="1" i="1" dirty="0" err="1"/>
              <a:t>Bands</a:t>
            </a:r>
            <a:endParaRPr lang="it-IT" b="1" i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3E8F8E-2AE4-D60A-25E7-AB166927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61" y="1825622"/>
            <a:ext cx="8653229" cy="43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6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3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0C002-7CBC-4CBB-0470-ADB00D7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popular</a:t>
            </a:r>
            <a:r>
              <a:rPr lang="it-IT" b="1" dirty="0"/>
              <a:t> </a:t>
            </a:r>
            <a:r>
              <a:rPr lang="it-IT" b="1" i="1" dirty="0" err="1"/>
              <a:t>Genres</a:t>
            </a:r>
            <a:endParaRPr lang="it-IT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D4DA59-F248-DA50-737C-E750DC36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60" y="1797047"/>
            <a:ext cx="8616828" cy="43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ECCC2C-C5EA-97BE-FFF9-08A3951EA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Some </a:t>
            </a:r>
            <a:r>
              <a:rPr lang="it-IT" sz="4800" dirty="0" err="1">
                <a:solidFill>
                  <a:srgbClr val="FFFFFF"/>
                </a:solidFill>
              </a:rPr>
              <a:t>questions</a:t>
            </a:r>
            <a:r>
              <a:rPr lang="it-IT" sz="4800" dirty="0">
                <a:solidFill>
                  <a:srgbClr val="FFFFFF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4944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3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0C002-7CBC-4CBB-0470-ADB00D7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total</a:t>
            </a:r>
            <a:r>
              <a:rPr lang="it-IT" b="1" dirty="0"/>
              <a:t> </a:t>
            </a:r>
            <a:r>
              <a:rPr lang="it-IT" b="1" i="1" dirty="0" err="1"/>
              <a:t>Popularity</a:t>
            </a:r>
            <a:r>
              <a:rPr lang="it-IT" b="1" dirty="0"/>
              <a:t> </a:t>
            </a:r>
            <a:r>
              <a:rPr lang="it-IT" b="1" dirty="0" err="1"/>
              <a:t>related</a:t>
            </a:r>
            <a:r>
              <a:rPr lang="it-IT" b="1" dirty="0"/>
              <a:t> to </a:t>
            </a:r>
            <a:r>
              <a:rPr lang="it-IT" b="1" i="1" dirty="0"/>
              <a:t>Release</a:t>
            </a:r>
            <a:r>
              <a:rPr lang="it-IT" b="1" dirty="0"/>
              <a:t> </a:t>
            </a:r>
            <a:r>
              <a:rPr lang="it-IT" b="1" i="1" dirty="0"/>
              <a:t>Date </a:t>
            </a:r>
            <a:r>
              <a:rPr lang="it-IT" b="1" dirty="0"/>
              <a:t>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359796-7551-6882-A9F2-42AC1084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00" y="1743867"/>
            <a:ext cx="7972600" cy="44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3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0C002-7CBC-4CBB-0470-ADB00D7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i="1" dirty="0" err="1"/>
              <a:t>danceability</a:t>
            </a:r>
            <a:r>
              <a:rPr lang="it-IT" b="1" dirty="0"/>
              <a:t> </a:t>
            </a:r>
            <a:r>
              <a:rPr lang="it-IT" b="1" dirty="0" err="1"/>
              <a:t>related</a:t>
            </a:r>
            <a:r>
              <a:rPr lang="it-IT" b="1" dirty="0"/>
              <a:t> to </a:t>
            </a:r>
            <a:r>
              <a:rPr lang="it-IT" b="1" i="1" dirty="0"/>
              <a:t>tempo</a:t>
            </a:r>
            <a:r>
              <a:rPr lang="it-IT" b="1" dirty="0"/>
              <a:t> 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07D209-BBB8-AF33-F709-6F0AA348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9" y="1665287"/>
            <a:ext cx="8060231" cy="44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5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Spotify Dataset</vt:lpstr>
      <vt:lpstr>Artists per Genre</vt:lpstr>
      <vt:lpstr>Relationship Followers / Popularity</vt:lpstr>
      <vt:lpstr>Most popular Metal Bands</vt:lpstr>
      <vt:lpstr>Most popular Genres</vt:lpstr>
      <vt:lpstr>Some questions..</vt:lpstr>
      <vt:lpstr>Is total Popularity related to Release Date ?</vt:lpstr>
      <vt:lpstr>Is danceability related to tempo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Dataset</dc:title>
  <dc:creator>Finiletti Simone</dc:creator>
  <cp:lastModifiedBy>Finiletti Simone</cp:lastModifiedBy>
  <cp:revision>1</cp:revision>
  <dcterms:created xsi:type="dcterms:W3CDTF">2022-11-16T09:10:52Z</dcterms:created>
  <dcterms:modified xsi:type="dcterms:W3CDTF">2022-11-16T09:36:12Z</dcterms:modified>
</cp:coreProperties>
</file>