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4FF7F5F1-FBC2-4BAC-B3FA-E361F7A38B2C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Başlıksız Bölüm" id="{D8B78B3C-24B0-4417-8960-6D8544B3C97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ız özdemir" initials="dö" lastIdx="1" clrIdx="0">
    <p:extLst>
      <p:ext uri="{19B8F6BF-5375-455C-9EA6-DF929625EA0E}">
        <p15:presenceInfo xmlns:p15="http://schemas.microsoft.com/office/powerpoint/2012/main" userId="1d2f5898bba4bd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243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1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18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4771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81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44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66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47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9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9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5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4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8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3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77A0E3-1BB4-496F-978A-75535E432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66" r="33245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1B5ED66-E5FB-4423-90D1-3ECBCAE8C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5964" y="114301"/>
            <a:ext cx="5925291" cy="3314700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ANDROID  </a:t>
            </a:r>
            <a:b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PROGRAMLAmA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SUNUMU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40AE30F-D12D-4D92-96BE-D02A97FD6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4535" y="4133485"/>
            <a:ext cx="4092525" cy="2292581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BD5BBC-A11F-4DEA-B3A4-AD2B8354C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61" y="-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57234C-DA76-4F4C-A725-04C978C00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23" y="919354"/>
            <a:ext cx="509756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tr-TR" b="1" dirty="0">
                <a:solidFill>
                  <a:schemeClr val="tx2"/>
                </a:solidFill>
              </a:rPr>
              <a:t>T.C.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tr-TR" b="1" dirty="0">
                <a:solidFill>
                  <a:schemeClr val="tx2"/>
                </a:solidFill>
              </a:rPr>
              <a:t>OKAN ÜNİVERSİTESİ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tr-TR" b="1" dirty="0">
                <a:solidFill>
                  <a:schemeClr val="tx2"/>
                </a:solidFill>
              </a:rPr>
              <a:t>MESLEK YÜKSEKOKULU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tr-TR" b="1" dirty="0">
                <a:solidFill>
                  <a:schemeClr val="tx2"/>
                </a:solidFill>
              </a:rPr>
              <a:t> 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tr-TR" b="1" dirty="0">
                <a:solidFill>
                  <a:schemeClr val="tx2"/>
                </a:solidFill>
              </a:rPr>
              <a:t>AD-SOYAD :ETHEM ÖZGÜR ÖZDEMİR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tr-TR" b="1" dirty="0">
                <a:solidFill>
                  <a:schemeClr val="tx2"/>
                </a:solidFill>
              </a:rPr>
              <a:t>NUMARA:18MY24030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tr-TR" b="1" dirty="0">
                <a:solidFill>
                  <a:schemeClr val="tx2"/>
                </a:solidFill>
              </a:rPr>
              <a:t> 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tr-TR" b="1" dirty="0">
                <a:solidFill>
                  <a:schemeClr val="tx2"/>
                </a:solidFill>
              </a:rPr>
              <a:t>DERSİN ADİ = </a:t>
            </a:r>
            <a:r>
              <a:rPr lang="tr-TR" dirty="0">
                <a:solidFill>
                  <a:schemeClr val="tx2"/>
                </a:solidFill>
              </a:rPr>
              <a:t>-</a:t>
            </a:r>
            <a:r>
              <a:rPr lang="tr-TR" dirty="0" err="1">
                <a:solidFill>
                  <a:schemeClr val="tx2"/>
                </a:solidFill>
              </a:rPr>
              <a:t>Android</a:t>
            </a:r>
            <a:r>
              <a:rPr lang="tr-TR" dirty="0">
                <a:solidFill>
                  <a:schemeClr val="tx2"/>
                </a:solidFill>
              </a:rPr>
              <a:t> Programlamaya Giriş</a:t>
            </a:r>
          </a:p>
          <a:p>
            <a:r>
              <a:rPr lang="tr-TR" b="1" dirty="0">
                <a:solidFill>
                  <a:schemeClr val="tx2"/>
                </a:solidFill>
              </a:rPr>
              <a:t> 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tr-TR" b="1" dirty="0">
                <a:solidFill>
                  <a:schemeClr val="tx2"/>
                </a:solidFill>
              </a:rPr>
              <a:t>HOCA ADI = NİLGÜN İNCEREİS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tr-TR" b="1" dirty="0">
                <a:solidFill>
                  <a:schemeClr val="tx2"/>
                </a:solidFill>
              </a:rPr>
              <a:t>ÖDEV : OTEL UYGULAMASI </a:t>
            </a:r>
            <a:endParaRPr lang="tr-T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9653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4992A0B-0806-408B-A8F5-B7DADF09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356" y="797781"/>
            <a:ext cx="4969994" cy="3777622"/>
          </a:xfrm>
        </p:spPr>
        <p:txBody>
          <a:bodyPr/>
          <a:lstStyle/>
          <a:p>
            <a:r>
              <a:rPr lang="tr-TR" dirty="0"/>
              <a:t>3. SAYFADA İSE SEÇTİĞİMİZ ODADA Kaç gün kalmak istediğimizi seçiyoruz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97C8D99-D8D7-49B5-8270-3BE358E92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1" y="678511"/>
            <a:ext cx="2432958" cy="43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29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6B088F64-AB1D-4B9F-BEB3-1665C53A3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974" y="1049571"/>
            <a:ext cx="8915400" cy="3152119"/>
          </a:xfrm>
        </p:spPr>
        <p:txBody>
          <a:bodyPr/>
          <a:lstStyle/>
          <a:p>
            <a:r>
              <a:rPr lang="tr-TR" dirty="0"/>
              <a:t>En sonunda fiyatı alıp ödeme yapıyoruz.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D097612-C976-4D02-94D9-51B75354E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97" y="302078"/>
            <a:ext cx="2953431" cy="518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4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64B66-5831-4618-800B-B33DDD06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805" y="211421"/>
            <a:ext cx="8911687" cy="1280890"/>
          </a:xfrm>
        </p:spPr>
        <p:txBody>
          <a:bodyPr/>
          <a:lstStyle/>
          <a:p>
            <a:r>
              <a:rPr lang="tr-TR" dirty="0"/>
              <a:t>yazılımları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33A2D6-8B38-437E-87CF-AEDE7E7A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365" y="1772386"/>
            <a:ext cx="6833508" cy="3777622"/>
          </a:xfrm>
        </p:spPr>
        <p:txBody>
          <a:bodyPr/>
          <a:lstStyle/>
          <a:p>
            <a:pPr fontAlgn="base"/>
            <a:r>
              <a:rPr lang="tr-TR" dirty="0" err="1"/>
              <a:t>findviewbyid</a:t>
            </a:r>
            <a:r>
              <a:rPr lang="tr-TR" dirty="0"/>
              <a:t>(</a:t>
            </a:r>
            <a:r>
              <a:rPr lang="tr-TR" dirty="0" err="1"/>
              <a:t>r.id.login</a:t>
            </a:r>
            <a:r>
              <a:rPr lang="tr-TR" dirty="0"/>
              <a:t>) ile </a:t>
            </a:r>
            <a:r>
              <a:rPr lang="tr-TR" dirty="0" err="1"/>
              <a:t>layout</a:t>
            </a:r>
            <a:r>
              <a:rPr lang="tr-TR" dirty="0"/>
              <a:t> </a:t>
            </a:r>
            <a:r>
              <a:rPr lang="tr-TR" dirty="0" err="1"/>
              <a:t>taki</a:t>
            </a:r>
            <a:r>
              <a:rPr lang="tr-TR" dirty="0"/>
              <a:t> </a:t>
            </a:r>
            <a:r>
              <a:rPr lang="tr-TR" dirty="0" err="1"/>
              <a:t>login</a:t>
            </a:r>
            <a:r>
              <a:rPr lang="tr-TR" dirty="0"/>
              <a:t> butonunu çektik</a:t>
            </a:r>
          </a:p>
          <a:p>
            <a:pPr fontAlgn="base"/>
            <a:r>
              <a:rPr lang="tr-TR" dirty="0" err="1"/>
              <a:t>login.setonclicklistener</a:t>
            </a:r>
            <a:r>
              <a:rPr lang="tr-TR" dirty="0"/>
              <a:t> ile tıklandığında olacakları yazdım</a:t>
            </a:r>
          </a:p>
          <a:p>
            <a:pPr fontAlgn="base"/>
            <a:r>
              <a:rPr lang="tr-TR" dirty="0" err="1"/>
              <a:t>intent</a:t>
            </a:r>
            <a:r>
              <a:rPr lang="tr-TR" dirty="0"/>
              <a:t> sayesinde farklı </a:t>
            </a:r>
            <a:r>
              <a:rPr lang="tr-TR" dirty="0" err="1"/>
              <a:t>activity</a:t>
            </a:r>
            <a:r>
              <a:rPr lang="tr-TR" dirty="0"/>
              <a:t> açtım</a:t>
            </a:r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2249AB8-FFE8-4D76-BB50-51CEE99CA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1" y="720159"/>
            <a:ext cx="4236094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4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91C9DF-99EF-4765-BE00-137DAB3EF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687" y="220157"/>
            <a:ext cx="8915400" cy="3777622"/>
          </a:xfrm>
        </p:spPr>
        <p:txBody>
          <a:bodyPr/>
          <a:lstStyle/>
          <a:p>
            <a:r>
              <a:rPr lang="tr-TR" dirty="0" err="1"/>
              <a:t>recyclerview</a:t>
            </a:r>
            <a:r>
              <a:rPr lang="tr-TR" dirty="0"/>
              <a:t> (liste) oluşturdum</a:t>
            </a:r>
          </a:p>
          <a:p>
            <a:r>
              <a:rPr lang="tr-TR" dirty="0" err="1"/>
              <a:t>Adapter</a:t>
            </a:r>
            <a:r>
              <a:rPr lang="tr-TR" dirty="0"/>
              <a:t> ile odaları ekledim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996A320-BD89-4D80-BF3B-4B9A3D41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763" y="660398"/>
            <a:ext cx="500132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03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5D3D04-A3A1-4B7B-9DD3-33C2793E1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7728" y="1580892"/>
            <a:ext cx="8915400" cy="1848108"/>
          </a:xfrm>
        </p:spPr>
        <p:txBody>
          <a:bodyPr/>
          <a:lstStyle/>
          <a:p>
            <a:r>
              <a:rPr lang="tr-TR" dirty="0"/>
              <a:t>Oda adında </a:t>
            </a:r>
            <a:r>
              <a:rPr lang="tr-TR" dirty="0" err="1"/>
              <a:t>class</a:t>
            </a:r>
            <a:r>
              <a:rPr lang="tr-TR" dirty="0"/>
              <a:t> oluşturdum ve fiyat ve kişiyi tanıtım.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8CF2F89-93A1-456A-AE63-3E4B226EA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95" y="1580892"/>
            <a:ext cx="265784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1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F51383-21E4-474A-8A4B-1E0AFABBF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520" y="893197"/>
            <a:ext cx="4865845" cy="3777622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tr-TR" dirty="0" err="1"/>
              <a:t>findviewbyid</a:t>
            </a:r>
            <a:r>
              <a:rPr lang="tr-TR" dirty="0"/>
              <a:t> = tasarımdaki elemanın </a:t>
            </a:r>
            <a:r>
              <a:rPr lang="tr-TR" dirty="0" err="1"/>
              <a:t>idsi</a:t>
            </a:r>
            <a:r>
              <a:rPr lang="tr-TR" dirty="0"/>
              <a:t> ile çektim.</a:t>
            </a:r>
          </a:p>
          <a:p>
            <a:pPr fontAlgn="base"/>
            <a:r>
              <a:rPr lang="tr-TR" dirty="0" err="1"/>
              <a:t>intent.getintextra</a:t>
            </a:r>
            <a:r>
              <a:rPr lang="tr-TR" dirty="0"/>
              <a:t> = </a:t>
            </a:r>
            <a:r>
              <a:rPr lang="tr-TR" dirty="0" err="1"/>
              <a:t>intent</a:t>
            </a:r>
            <a:r>
              <a:rPr lang="tr-TR" dirty="0"/>
              <a:t>(</a:t>
            </a:r>
            <a:r>
              <a:rPr lang="tr-TR" dirty="0" err="1"/>
              <a:t>putextra</a:t>
            </a:r>
            <a:r>
              <a:rPr lang="tr-TR" dirty="0"/>
              <a:t>) ile gönderdiğimiz veriyi bu kodla çektim.</a:t>
            </a:r>
          </a:p>
          <a:p>
            <a:pPr fontAlgn="base"/>
            <a:r>
              <a:rPr lang="tr-TR" dirty="0"/>
              <a:t>toplam = </a:t>
            </a:r>
            <a:r>
              <a:rPr lang="tr-TR" dirty="0" err="1"/>
              <a:t>gun</a:t>
            </a:r>
            <a:r>
              <a:rPr lang="tr-TR" dirty="0"/>
              <a:t> * fiyat.</a:t>
            </a:r>
          </a:p>
          <a:p>
            <a:pPr fontAlgn="base"/>
            <a:r>
              <a:rPr lang="tr-TR" dirty="0"/>
              <a:t>[</a:t>
            </a:r>
            <a:r>
              <a:rPr lang="tr-TR" dirty="0" err="1"/>
              <a:t>toast</a:t>
            </a:r>
            <a:r>
              <a:rPr lang="tr-TR" dirty="0"/>
              <a:t> ile ekrana yazdırdım</a:t>
            </a:r>
          </a:p>
          <a:p>
            <a:pPr fontAlgn="base"/>
            <a:r>
              <a:rPr lang="tr-TR" dirty="0" err="1"/>
              <a:t>intent</a:t>
            </a:r>
            <a:r>
              <a:rPr lang="tr-TR" dirty="0"/>
              <a:t> açıp </a:t>
            </a:r>
            <a:r>
              <a:rPr lang="tr-TR" dirty="0" err="1"/>
              <a:t>mainactivity</a:t>
            </a:r>
            <a:r>
              <a:rPr lang="tr-TR" dirty="0"/>
              <a:t> i açtım</a:t>
            </a:r>
          </a:p>
          <a:p>
            <a:pPr fontAlgn="base"/>
            <a:r>
              <a:rPr lang="tr-TR" dirty="0" err="1"/>
              <a:t>finish</a:t>
            </a:r>
            <a:r>
              <a:rPr lang="tr-TR" dirty="0"/>
              <a:t> ile </a:t>
            </a:r>
            <a:r>
              <a:rPr lang="tr-TR" dirty="0" err="1"/>
              <a:t>hesaplaactivity</a:t>
            </a:r>
            <a:r>
              <a:rPr lang="tr-TR" dirty="0"/>
              <a:t> kapattım</a:t>
            </a:r>
          </a:p>
          <a:p>
            <a:pPr fontAlgn="base"/>
            <a:r>
              <a:rPr lang="sv-SE" dirty="0"/>
              <a:t>toast yazı yazdırma</a:t>
            </a:r>
          </a:p>
          <a:p>
            <a:pPr fontAlgn="base"/>
            <a:r>
              <a:rPr lang="sv-SE" dirty="0"/>
              <a:t>Spiner</a:t>
            </a:r>
            <a:r>
              <a:rPr lang="tr-TR" dirty="0"/>
              <a:t> </a:t>
            </a:r>
            <a:r>
              <a:rPr lang="tr-TR" dirty="0" err="1"/>
              <a:t>komudu</a:t>
            </a:r>
            <a:r>
              <a:rPr lang="tr-TR" dirty="0"/>
              <a:t> :</a:t>
            </a:r>
            <a:r>
              <a:rPr lang="sv-SE" dirty="0"/>
              <a:t> rakam seçme</a:t>
            </a:r>
          </a:p>
          <a:p>
            <a:pPr fontAlgn="base"/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28E5EBA-0234-4834-B3CD-8BBC6C79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4" y="119432"/>
            <a:ext cx="5478448" cy="482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3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C7DA1A-579F-427E-BCD0-26987FE11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548" y="443917"/>
            <a:ext cx="8915400" cy="3777622"/>
          </a:xfrm>
        </p:spPr>
        <p:txBody>
          <a:bodyPr/>
          <a:lstStyle/>
          <a:p>
            <a:r>
              <a:rPr lang="tr-TR" dirty="0" err="1"/>
              <a:t>Burdada</a:t>
            </a:r>
            <a:r>
              <a:rPr lang="tr-TR" dirty="0"/>
              <a:t> değerleri alıp </a:t>
            </a:r>
            <a:r>
              <a:rPr lang="tr-TR" dirty="0" err="1"/>
              <a:t>adapter</a:t>
            </a:r>
            <a:r>
              <a:rPr lang="tr-TR" dirty="0"/>
              <a:t> ile listeliyor.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EF50265-2FBE-40A9-878E-B1D503962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16" y="689424"/>
            <a:ext cx="4519208" cy="40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24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38F981-84A1-45CD-A695-7A082050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708" y="196788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tr-TR" dirty="0"/>
              <a:t>Dinlediğiniz</a:t>
            </a:r>
            <a:br>
              <a:rPr lang="tr-TR" dirty="0"/>
            </a:br>
            <a:r>
              <a:rPr lang="tr-TR" dirty="0"/>
              <a:t>için </a:t>
            </a:r>
            <a:br>
              <a:rPr lang="tr-TR" dirty="0"/>
            </a:br>
            <a:r>
              <a:rPr lang="tr-TR" dirty="0" err="1"/>
              <a:t>teşşekür</a:t>
            </a:r>
            <a:r>
              <a:rPr lang="tr-TR" dirty="0"/>
              <a:t> ederim.</a:t>
            </a:r>
          </a:p>
        </p:txBody>
      </p:sp>
    </p:spTree>
    <p:extLst>
      <p:ext uri="{BB962C8B-B14F-4D97-AF65-F5344CB8AC3E}">
        <p14:creationId xmlns:p14="http://schemas.microsoft.com/office/powerpoint/2010/main" val="133925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185EAF-7C6D-4C8D-A762-674466E8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726" y="52074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ÖDEV : OTEL UYGULAMASI 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9B438D-3BCC-4A45-BC0F-FBDE7B09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385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 </a:t>
            </a:r>
          </a:p>
          <a:p>
            <a:r>
              <a:rPr lang="tr-TR" dirty="0"/>
              <a:t>İlk olarak projeyi  şu şekilde düşündüm:</a:t>
            </a:r>
          </a:p>
          <a:p>
            <a:r>
              <a:rPr lang="tr-TR" dirty="0"/>
              <a:t>Otel programına giriş </a:t>
            </a:r>
            <a:r>
              <a:rPr lang="tr-TR" dirty="0" err="1"/>
              <a:t>sağlicak</a:t>
            </a:r>
            <a:r>
              <a:rPr lang="tr-TR" dirty="0"/>
              <a:t> bir buton ve oteldeki odaları </a:t>
            </a:r>
            <a:r>
              <a:rPr lang="tr-TR" dirty="0" err="1"/>
              <a:t>göstercek</a:t>
            </a:r>
            <a:r>
              <a:rPr lang="tr-TR" dirty="0"/>
              <a:t> bir sayfa ile odalar </a:t>
            </a:r>
            <a:r>
              <a:rPr lang="tr-TR" dirty="0" err="1"/>
              <a:t>kişik</a:t>
            </a:r>
            <a:r>
              <a:rPr lang="tr-TR" dirty="0"/>
              <a:t> olarak gösterilip </a:t>
            </a:r>
            <a:r>
              <a:rPr lang="tr-TR" dirty="0" err="1"/>
              <a:t>uykulamayı</a:t>
            </a:r>
            <a:r>
              <a:rPr lang="tr-TR" dirty="0"/>
              <a:t> </a:t>
            </a:r>
            <a:r>
              <a:rPr lang="tr-TR" dirty="0" err="1"/>
              <a:t>kulanan</a:t>
            </a:r>
            <a:r>
              <a:rPr lang="tr-TR" dirty="0"/>
              <a:t> kişi odaları kaç kişilik </a:t>
            </a:r>
            <a:r>
              <a:rPr lang="tr-TR" dirty="0" err="1"/>
              <a:t>olcak</a:t>
            </a:r>
            <a:r>
              <a:rPr lang="tr-TR" dirty="0"/>
              <a:t> şekilde üstüne tıklar ve kaç gün </a:t>
            </a:r>
            <a:r>
              <a:rPr lang="tr-TR" dirty="0" err="1"/>
              <a:t>kalcağına</a:t>
            </a:r>
            <a:r>
              <a:rPr lang="tr-TR" dirty="0"/>
              <a:t> dair gün </a:t>
            </a:r>
            <a:r>
              <a:rPr lang="tr-TR" dirty="0" err="1"/>
              <a:t>seçer.Odaların</a:t>
            </a:r>
            <a:r>
              <a:rPr lang="tr-TR" dirty="0"/>
              <a:t> fiyatlarıyla gün sayısı çarpılıp fiyat listesi önüne çıkar.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42634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4EEE9-EFD5-4C84-8530-13C9EE3A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Proje Amacı: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25B4AA-E7F8-4C78-BE98-F142EAA6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415" y="1264555"/>
            <a:ext cx="8915400" cy="3777622"/>
          </a:xfrm>
        </p:spPr>
        <p:txBody>
          <a:bodyPr/>
          <a:lstStyle/>
          <a:p>
            <a:r>
              <a:rPr lang="tr-TR" dirty="0"/>
              <a:t>Müşterilerin  rahatlıkla uzaktan bir otel firmasından oda kiralamasını </a:t>
            </a:r>
            <a:r>
              <a:rPr lang="tr-TR" dirty="0" err="1"/>
              <a:t>sağlicak</a:t>
            </a:r>
            <a:r>
              <a:rPr lang="tr-TR" dirty="0"/>
              <a:t> prototip </a:t>
            </a:r>
            <a:r>
              <a:rPr lang="tr-TR" dirty="0" err="1"/>
              <a:t>bi</a:t>
            </a:r>
            <a:r>
              <a:rPr lang="tr-TR" dirty="0"/>
              <a:t> uygulama oluşması ve tasarlanması.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98215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F47A7A-9608-4EB8-A2B5-6B508CC2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905" y="34174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Arayüz</a:t>
            </a:r>
            <a:r>
              <a:rPr lang="tr-TR" dirty="0"/>
              <a:t> Tasarımı :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23BF8A-3E57-4075-B4A6-334500EB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973" y="1457739"/>
            <a:ext cx="8915400" cy="3777622"/>
          </a:xfrm>
        </p:spPr>
        <p:txBody>
          <a:bodyPr>
            <a:normAutofit/>
          </a:bodyPr>
          <a:lstStyle/>
          <a:p>
            <a:r>
              <a:rPr lang="tr-TR" sz="2400" dirty="0"/>
              <a:t>İlk olarak odalar için </a:t>
            </a:r>
            <a:r>
              <a:rPr lang="tr-TR" sz="2400" dirty="0" err="1"/>
              <a:t>buttonlar</a:t>
            </a:r>
            <a:r>
              <a:rPr lang="tr-TR" sz="2400" dirty="0"/>
              <a:t> ,</a:t>
            </a:r>
            <a:r>
              <a:rPr lang="tr-TR" sz="2400" dirty="0" err="1"/>
              <a:t>textler</a:t>
            </a:r>
            <a:r>
              <a:rPr lang="tr-TR" sz="2400" dirty="0"/>
              <a:t> </a:t>
            </a:r>
            <a:r>
              <a:rPr lang="tr-TR" sz="2400" dirty="0" err="1"/>
              <a:t>eklenicek</a:t>
            </a:r>
            <a:r>
              <a:rPr lang="tr-TR" sz="2400" dirty="0"/>
              <a:t> ve sayfalar </a:t>
            </a:r>
            <a:r>
              <a:rPr lang="tr-TR" sz="2400" dirty="0" err="1"/>
              <a:t>ayarlaDIM</a:t>
            </a:r>
            <a:r>
              <a:rPr lang="tr-TR" sz="2400" dirty="0"/>
              <a:t>.</a:t>
            </a:r>
          </a:p>
          <a:p>
            <a:r>
              <a:rPr lang="tr-TR" sz="2400" dirty="0"/>
              <a:t>Bu tasarım olayını basit tutmak istedim kolay işlenebilir olması gerektiği  ve prototip </a:t>
            </a:r>
            <a:r>
              <a:rPr lang="tr-TR" sz="2400" dirty="0" err="1"/>
              <a:t>bi</a:t>
            </a:r>
            <a:r>
              <a:rPr lang="tr-TR" sz="2400" dirty="0"/>
              <a:t> program olduğu </a:t>
            </a:r>
            <a:r>
              <a:rPr lang="tr-TR" sz="2400" dirty="0" err="1"/>
              <a:t>için.Tasarımı</a:t>
            </a:r>
            <a:r>
              <a:rPr lang="tr-TR" sz="2400" dirty="0"/>
              <a:t> sadece geometrik olarak </a:t>
            </a:r>
            <a:r>
              <a:rPr lang="tr-TR" sz="2400" dirty="0" err="1"/>
              <a:t>düşündüm.Sade</a:t>
            </a:r>
            <a:r>
              <a:rPr lang="tr-TR" sz="2400" dirty="0"/>
              <a:t> bir </a:t>
            </a:r>
            <a:r>
              <a:rPr lang="tr-TR" sz="2400" dirty="0" err="1"/>
              <a:t>arayüz</a:t>
            </a:r>
            <a:r>
              <a:rPr lang="tr-TR" sz="2400" dirty="0"/>
              <a:t>  VE RESİMLİ BİR GİRİŞ SAYFASI HAZIRLADIM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68549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261CDA-464A-48B1-B0F4-710E8B70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593" y="32196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tr-TR" dirty="0"/>
              <a:t>Uygulama Geliştirme Ortamı Ve Araştırma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BEDBE2-050A-4EAF-8DF1-93AEAD5E5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442" y="19050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Kotlin</a:t>
            </a:r>
            <a:r>
              <a:rPr lang="tr-TR" dirty="0"/>
              <a:t> diliyle </a:t>
            </a:r>
            <a:r>
              <a:rPr lang="tr-TR" dirty="0" err="1"/>
              <a:t>Android</a:t>
            </a:r>
            <a:r>
              <a:rPr lang="tr-TR" dirty="0"/>
              <a:t> </a:t>
            </a:r>
            <a:r>
              <a:rPr lang="tr-TR" dirty="0" err="1"/>
              <a:t>Studio</a:t>
            </a:r>
            <a:r>
              <a:rPr lang="tr-TR" dirty="0"/>
              <a:t> üzerinden kendi kişisel bilgisayarımda ekran paylaşımla arkadaşlarımdan aldığım yardım ve </a:t>
            </a:r>
            <a:r>
              <a:rPr lang="tr-TR" dirty="0" err="1"/>
              <a:t>Kotlin’in</a:t>
            </a:r>
            <a:r>
              <a:rPr lang="tr-TR" dirty="0"/>
              <a:t> resmi sitesinden yardım alarak  geliştirdiğim </a:t>
            </a:r>
            <a:r>
              <a:rPr lang="tr-TR" dirty="0" err="1"/>
              <a:t>proje.Kotlinin</a:t>
            </a:r>
            <a:r>
              <a:rPr lang="tr-TR" dirty="0"/>
              <a:t> resmi sitesinden yaptığım araştırma ve gözlemler aslında proje algoritmasını nasıl tasarlamam gerektiğini ve yazılımları nasıl düzenlemem gerektiğini araştırdım bilmediğim yazılımlara </a:t>
            </a:r>
            <a:r>
              <a:rPr lang="tr-TR" dirty="0" err="1"/>
              <a:t>baktım.Hesap</a:t>
            </a:r>
            <a:r>
              <a:rPr lang="tr-TR" dirty="0"/>
              <a:t> makinesi yazılımı gerekiyordu </a:t>
            </a:r>
            <a:r>
              <a:rPr lang="tr-TR" dirty="0" err="1"/>
              <a:t>ordaki</a:t>
            </a:r>
            <a:r>
              <a:rPr lang="tr-TR" dirty="0"/>
              <a:t> işlem yazılımları ve ayarlama yöntemiyle aklımdaki projeyi tasarlamama çok yardım etti.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19935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7C3270-A4B2-46E4-8C3D-45AD9B89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707" y="65591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tr-TR" dirty="0"/>
              <a:t>Algoritma :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E55C97-BD15-4F3B-BEA3-BAE6D98E2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827" y="1688327"/>
            <a:ext cx="8915400" cy="3777622"/>
          </a:xfrm>
        </p:spPr>
        <p:txBody>
          <a:bodyPr/>
          <a:lstStyle/>
          <a:p>
            <a:r>
              <a:rPr lang="tr-TR" dirty="0"/>
              <a:t>Yazılım algoritması </a:t>
            </a:r>
            <a:r>
              <a:rPr lang="tr-TR" dirty="0" err="1"/>
              <a:t>olarakta</a:t>
            </a:r>
            <a:r>
              <a:rPr lang="tr-TR" dirty="0"/>
              <a:t> butonlar arayıcıyla geçişler sağlanıp kişi sayısına göre odalar ayarlanır.</a:t>
            </a:r>
          </a:p>
          <a:p>
            <a:r>
              <a:rPr lang="tr-TR" dirty="0"/>
              <a:t>Günle oda fiyatları çarpılır ve </a:t>
            </a:r>
            <a:r>
              <a:rPr lang="tr-TR" dirty="0" err="1"/>
              <a:t>kulanıcının</a:t>
            </a:r>
            <a:r>
              <a:rPr lang="tr-TR" dirty="0"/>
              <a:t> ödemesi gereken fiyat ortaya çıkar. Gün sayıları belirli şekilde ayarlanır sınırları vardır ve </a:t>
            </a:r>
            <a:r>
              <a:rPr lang="tr-TR" dirty="0" err="1"/>
              <a:t>ordan</a:t>
            </a:r>
            <a:r>
              <a:rPr lang="tr-TR" dirty="0"/>
              <a:t> seçilip ayarlanır yaklaşık 4 sayfandan oluşan bu algoritma planlanması her sayfasında gerekli yazılımlara sahiptir</a:t>
            </a:r>
          </a:p>
        </p:txBody>
      </p:sp>
    </p:spTree>
    <p:extLst>
      <p:ext uri="{BB962C8B-B14F-4D97-AF65-F5344CB8AC3E}">
        <p14:creationId xmlns:p14="http://schemas.microsoft.com/office/powerpoint/2010/main" val="29992838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D6C409-9199-4B47-9249-AC2B944C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10515600" cy="1325563"/>
          </a:xfrm>
        </p:spPr>
        <p:txBody>
          <a:bodyPr/>
          <a:lstStyle/>
          <a:p>
            <a:r>
              <a:rPr lang="tr-TR" dirty="0"/>
              <a:t>PROJE ÇALIŞIRKEN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60DE18DB-FA91-4274-95D5-4EBC8429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240" y="778328"/>
            <a:ext cx="8915400" cy="3777622"/>
          </a:xfrm>
        </p:spPr>
        <p:txBody>
          <a:bodyPr/>
          <a:lstStyle/>
          <a:p>
            <a:r>
              <a:rPr lang="tr-TR" dirty="0"/>
              <a:t>İLK SAYFA ÇIKIŞ VE GİRİŞ OLMAK ÜZERE İKİ BUTTONDAN OLUŞUR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E719D4D-7D9E-45E1-A882-F2DE9C3EA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7" y="1047750"/>
            <a:ext cx="2556555" cy="446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19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03795200-21B0-43C9-B3E9-280859B8D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65" y="485029"/>
            <a:ext cx="2520315" cy="4615733"/>
          </a:xfrm>
          <a:prstGeom prst="rect">
            <a:avLst/>
          </a:prstGeom>
        </p:spPr>
      </p:pic>
      <p:sp>
        <p:nvSpPr>
          <p:cNvPr id="10" name="İçerik Yer Tutucusu 6">
            <a:extLst>
              <a:ext uri="{FF2B5EF4-FFF2-40B4-BE49-F238E27FC236}">
                <a16:creationId xmlns:a16="http://schemas.microsoft.com/office/drawing/2014/main" id="{96C20DE6-BBA1-4A01-B62F-BE472715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749" y="302149"/>
            <a:ext cx="5627325" cy="3777622"/>
          </a:xfrm>
        </p:spPr>
        <p:txBody>
          <a:bodyPr/>
          <a:lstStyle/>
          <a:p>
            <a:r>
              <a:rPr lang="tr-TR" dirty="0"/>
              <a:t>GİRİŞE BASILTIKTAN SONRA 2. SAYFAYA GİRİLİR BU SAYFADA ODA KİŞİ SAYILARI VE FİYATLARI YAZILIR</a:t>
            </a:r>
          </a:p>
        </p:txBody>
      </p:sp>
    </p:spTree>
    <p:extLst>
      <p:ext uri="{BB962C8B-B14F-4D97-AF65-F5344CB8AC3E}">
        <p14:creationId xmlns:p14="http://schemas.microsoft.com/office/powerpoint/2010/main" val="323763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4992A0B-0806-408B-A8F5-B7DADF09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356" y="797781"/>
            <a:ext cx="4969994" cy="3777622"/>
          </a:xfrm>
        </p:spPr>
        <p:txBody>
          <a:bodyPr/>
          <a:lstStyle/>
          <a:p>
            <a:r>
              <a:rPr lang="tr-TR" dirty="0"/>
              <a:t>3. SAYFADA İSE SEÇTİĞİMİZ ODADA Kaç gün kalmak istediğimizi seçiyoruz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97C8D99-D8D7-49B5-8270-3BE358E92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1" y="678511"/>
            <a:ext cx="2432958" cy="43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46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 Olay">
  <a:themeElements>
    <a:clrScheme name="Ana Ola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Ana Ola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a Ola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TM04033927[[fn=Ana Olay]]</Template>
  <TotalTime>93</TotalTime>
  <Words>450</Words>
  <Application>Microsoft Office PowerPoint</Application>
  <PresentationFormat>Geniş ekran</PresentationFormat>
  <Paragraphs>50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0" baseType="lpstr">
      <vt:lpstr>Arial</vt:lpstr>
      <vt:lpstr>Impact</vt:lpstr>
      <vt:lpstr>Ana Olay</vt:lpstr>
      <vt:lpstr>ANDROID   PROGRAMLAmA SUNUMU</vt:lpstr>
      <vt:lpstr>ÖDEV : OTEL UYGULAMASI  </vt:lpstr>
      <vt:lpstr>Proje Amacı: </vt:lpstr>
      <vt:lpstr>Arayüz Tasarımı : </vt:lpstr>
      <vt:lpstr>Uygulama Geliştirme Ortamı Ve Araştırma</vt:lpstr>
      <vt:lpstr>Algoritma : </vt:lpstr>
      <vt:lpstr>PROJE ÇALIŞIRKEN</vt:lpstr>
      <vt:lpstr>PowerPoint Sunusu</vt:lpstr>
      <vt:lpstr>PowerPoint Sunusu</vt:lpstr>
      <vt:lpstr>PowerPoint Sunusu</vt:lpstr>
      <vt:lpstr>PowerPoint Sunusu</vt:lpstr>
      <vt:lpstr>yazılımları</vt:lpstr>
      <vt:lpstr>PowerPoint Sunusu</vt:lpstr>
      <vt:lpstr>PowerPoint Sunusu</vt:lpstr>
      <vt:lpstr>PowerPoint Sunusu</vt:lpstr>
      <vt:lpstr>PowerPoint Sunusu</vt:lpstr>
      <vt:lpstr>Dinlediğiniz için  teşşekür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PROGRAMLAMA SUNUMU</dc:title>
  <dc:creator>denız özdemir</dc:creator>
  <cp:lastModifiedBy>denız özdemir</cp:lastModifiedBy>
  <cp:revision>11</cp:revision>
  <dcterms:created xsi:type="dcterms:W3CDTF">2020-05-01T10:38:05Z</dcterms:created>
  <dcterms:modified xsi:type="dcterms:W3CDTF">2020-05-03T12:02:01Z</dcterms:modified>
</cp:coreProperties>
</file>