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278" r:id="rId4"/>
    <p:sldId id="279" r:id="rId5"/>
    <p:sldId id="280" r:id="rId6"/>
    <p:sldId id="281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96" autoAdjust="0"/>
  </p:normalViewPr>
  <p:slideViewPr>
    <p:cSldViewPr>
      <p:cViewPr varScale="1">
        <p:scale>
          <a:sx n="61" d="100"/>
          <a:sy n="61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36141-7539-49D6-BD02-D4C57C31C9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47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9521-0B43-456E-BAB0-E8F91523F840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97123-645C-40A5-B189-1EEC4B73FF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5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7123-645C-40A5-B189-1EEC4B73FFC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68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6" descr="http://i.msdn.microsoft.com/hh288073.Dorsey_efprofiler_hires(en-us,MSDN.10).jpg"/>
          <p:cNvPicPr>
            <a:picLocks noChangeAspect="1" noChangeArrowheads="1"/>
          </p:cNvPicPr>
          <p:nvPr/>
        </p:nvPicPr>
        <p:blipFill>
          <a:blip r:embed="rId3" cstate="print"/>
          <a:srcRect r="26257"/>
          <a:stretch>
            <a:fillRect/>
          </a:stretch>
        </p:blipFill>
        <p:spPr bwMode="auto">
          <a:xfrm>
            <a:off x="5307120" y="3000373"/>
            <a:ext cx="3122532" cy="30350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83671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Style &amp; Syntax</a:t>
            </a:r>
            <a:endParaRPr lang="en-GB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000372"/>
            <a:ext cx="3300620" cy="304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54" y="2996952"/>
            <a:ext cx="2602515" cy="30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771800" y="2132856"/>
            <a:ext cx="405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Arial"/>
              </a:rPr>
              <a:t>Advanced Games Programming (CGP600)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64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use constants?</a:t>
            </a:r>
          </a:p>
          <a:p>
            <a:r>
              <a:rPr lang="en-GB" dirty="0" smtClean="0"/>
              <a:t>What is the difference between references and pointers?</a:t>
            </a:r>
          </a:p>
          <a:p>
            <a:r>
              <a:rPr lang="en-GB" dirty="0" smtClean="0"/>
              <a:t>static or member functions?</a:t>
            </a:r>
          </a:p>
          <a:p>
            <a:r>
              <a:rPr lang="en-GB" dirty="0" smtClean="0"/>
              <a:t>What are magic numbers?</a:t>
            </a:r>
          </a:p>
          <a:p>
            <a:r>
              <a:rPr lang="en-GB" dirty="0" smtClean="0"/>
              <a:t>What are comments for?</a:t>
            </a:r>
          </a:p>
          <a:p>
            <a:r>
              <a:rPr lang="en-GB" dirty="0" smtClean="0"/>
              <a:t>Who will read your code?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006519" cy="38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5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way is best and </a:t>
            </a:r>
            <a:r>
              <a:rPr lang="en-GB" u="sng" dirty="0" smtClean="0"/>
              <a:t>why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6294"/>
            <a:ext cx="7222745" cy="4872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515719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All the examples would work – but which is most suitable and most importantly why?</a:t>
            </a:r>
          </a:p>
        </p:txBody>
      </p:sp>
    </p:spTree>
    <p:extLst>
      <p:ext uri="{BB962C8B-B14F-4D97-AF65-F5344CB8AC3E}">
        <p14:creationId xmlns:p14="http://schemas.microsoft.com/office/powerpoint/2010/main" val="10458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8001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Ensure each section of your code is transparent (easy to understand)</a:t>
            </a:r>
          </a:p>
          <a:p>
            <a:r>
              <a:rPr lang="en-GB" dirty="0" smtClean="0"/>
              <a:t>Ask another person (who is unfamiliar with your subject and code) to review or comment on what it does</a:t>
            </a:r>
          </a:p>
          <a:p>
            <a:pPr lvl="1"/>
            <a:r>
              <a:rPr lang="en-GB" dirty="0" smtClean="0"/>
              <a:t>Did you need to explain it to them?</a:t>
            </a:r>
          </a:p>
          <a:p>
            <a:pPr lvl="1"/>
            <a:r>
              <a:rPr lang="en-GB" dirty="0" smtClean="0"/>
              <a:t>Did they understand it without any help or </a:t>
            </a:r>
            <a:r>
              <a:rPr lang="en-GB" smtClean="0"/>
              <a:t>input?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9956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readable clean code</a:t>
            </a:r>
          </a:p>
          <a:p>
            <a:r>
              <a:rPr lang="en-GB" dirty="0" smtClean="0"/>
              <a:t>Industry standard</a:t>
            </a:r>
          </a:p>
          <a:p>
            <a:r>
              <a:rPr lang="en-GB" dirty="0" smtClean="0"/>
              <a:t>Code should be self-checking (reduce abuse/catch errors)</a:t>
            </a:r>
            <a:endParaRPr lang="en-GB" dirty="0" smtClean="0"/>
          </a:p>
          <a:p>
            <a:r>
              <a:rPr lang="en-GB" dirty="0" smtClean="0"/>
              <a:t>Demonstrate an understanding of the </a:t>
            </a:r>
            <a:r>
              <a:rPr lang="en-GB" dirty="0" smtClean="0"/>
              <a:t>language and tools </a:t>
            </a:r>
            <a:r>
              <a:rPr lang="en-GB" dirty="0" smtClean="0"/>
              <a:t>(e.g., visual studio/system resources/debugging/testing)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do this week...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over the lectures</a:t>
            </a:r>
          </a:p>
          <a:p>
            <a:r>
              <a:rPr lang="en-US" dirty="0" err="1" smtClean="0"/>
              <a:t>Practicals</a:t>
            </a:r>
            <a:endParaRPr lang="en-US" dirty="0" smtClean="0"/>
          </a:p>
          <a:p>
            <a:pPr lvl="1"/>
            <a:r>
              <a:rPr lang="en-US" dirty="0" smtClean="0"/>
              <a:t>Get started with versioning control</a:t>
            </a:r>
          </a:p>
          <a:p>
            <a:pPr lvl="1"/>
            <a:r>
              <a:rPr lang="en-US" dirty="0" smtClean="0"/>
              <a:t>Project aspect – should be able to setup a basic project without difficulty</a:t>
            </a:r>
          </a:p>
          <a:p>
            <a:pPr lvl="1"/>
            <a:r>
              <a:rPr lang="en-US" dirty="0" smtClean="0"/>
              <a:t>Profiling/memory usage/asserts/warnings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186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Style &amp; Syntax</vt:lpstr>
      <vt:lpstr>Overview</vt:lpstr>
      <vt:lpstr>Example</vt:lpstr>
      <vt:lpstr>Which way is best and why?</vt:lpstr>
      <vt:lpstr>Review Examples</vt:lpstr>
      <vt:lpstr>Clarity</vt:lpstr>
      <vt:lpstr>Summary</vt:lpstr>
      <vt:lpstr>To do this week...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none</dc:title>
  <dc:creator>none</dc:creator>
  <cp:lastModifiedBy>Computer</cp:lastModifiedBy>
  <cp:revision>121</cp:revision>
  <dcterms:created xsi:type="dcterms:W3CDTF">2006-08-16T00:00:00Z</dcterms:created>
  <dcterms:modified xsi:type="dcterms:W3CDTF">2016-11-21T13:47:45Z</dcterms:modified>
</cp:coreProperties>
</file>