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8" r:id="rId12"/>
    <p:sldId id="265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Actions And Action Execution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Getting Things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18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 Manager Class Pseudocode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03" y="2336800"/>
            <a:ext cx="5506594" cy="3598863"/>
          </a:xfrm>
        </p:spPr>
      </p:pic>
    </p:spTree>
    <p:extLst>
      <p:ext uri="{BB962C8B-B14F-4D97-AF65-F5344CB8AC3E}">
        <p14:creationId xmlns:p14="http://schemas.microsoft.com/office/powerpoint/2010/main" val="119282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 Manager Execute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79" y="2130880"/>
            <a:ext cx="7160843" cy="4588930"/>
          </a:xfrm>
        </p:spPr>
      </p:pic>
    </p:spTree>
    <p:extLst>
      <p:ext uri="{BB962C8B-B14F-4D97-AF65-F5344CB8AC3E}">
        <p14:creationId xmlns:p14="http://schemas.microsoft.com/office/powerpoint/2010/main" val="168446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 Sequence Class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94" y="2188030"/>
            <a:ext cx="5539813" cy="4416878"/>
          </a:xfrm>
        </p:spPr>
      </p:pic>
    </p:spTree>
    <p:extLst>
      <p:ext uri="{BB962C8B-B14F-4D97-AF65-F5344CB8AC3E}">
        <p14:creationId xmlns:p14="http://schemas.microsoft.com/office/powerpoint/2010/main" val="302471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Compound Action Class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00" y="2336800"/>
            <a:ext cx="6517001" cy="4259943"/>
          </a:xfrm>
        </p:spPr>
      </p:pic>
    </p:spTree>
    <p:extLst>
      <p:ext uri="{BB962C8B-B14F-4D97-AF65-F5344CB8AC3E}">
        <p14:creationId xmlns:p14="http://schemas.microsoft.com/office/powerpoint/2010/main" val="400075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to debug</a:t>
            </a:r>
          </a:p>
          <a:p>
            <a:pPr lvl="1"/>
            <a:r>
              <a:rPr lang="en-GB" dirty="0" smtClean="0"/>
              <a:t>Central location (action manager) for debugging</a:t>
            </a:r>
          </a:p>
          <a:p>
            <a:r>
              <a:rPr lang="en-GB" dirty="0" smtClean="0"/>
              <a:t>Allows compound actions to be treated as </a:t>
            </a:r>
            <a:r>
              <a:rPr lang="en-GB" dirty="0" smtClean="0"/>
              <a:t>one</a:t>
            </a:r>
          </a:p>
          <a:p>
            <a:r>
              <a:rPr lang="en-GB" dirty="0" smtClean="0"/>
              <a:t>Easily combined with other algorithms</a:t>
            </a:r>
            <a:endParaRPr lang="en-GB" dirty="0" smtClean="0"/>
          </a:p>
          <a:p>
            <a:r>
              <a:rPr lang="en-GB" dirty="0" smtClean="0"/>
              <a:t>Can hit performance</a:t>
            </a:r>
          </a:p>
          <a:p>
            <a:pPr lvl="1"/>
            <a:r>
              <a:rPr lang="en-GB" dirty="0" smtClean="0"/>
              <a:t>Particularly when combining actions</a:t>
            </a:r>
          </a:p>
          <a:p>
            <a:pPr lvl="1"/>
            <a:r>
              <a:rPr lang="en-GB" dirty="0" smtClean="0"/>
              <a:t>Often not many actions in list though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54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Actions, also called </a:t>
            </a:r>
            <a:r>
              <a:rPr lang="en-GB" i="1" dirty="0" smtClean="0"/>
              <a:t>tasks</a:t>
            </a:r>
            <a:r>
              <a:rPr lang="en-GB" dirty="0" smtClean="0"/>
              <a:t> or </a:t>
            </a:r>
            <a:r>
              <a:rPr lang="en-GB" i="1" dirty="0" smtClean="0"/>
              <a:t>behaviours</a:t>
            </a:r>
            <a:endParaRPr lang="en-GB" dirty="0" smtClean="0"/>
          </a:p>
          <a:p>
            <a:r>
              <a:rPr lang="en-GB" dirty="0" smtClean="0"/>
              <a:t>Most primitive / atomic AI component</a:t>
            </a:r>
          </a:p>
          <a:p>
            <a:r>
              <a:rPr lang="en-GB" dirty="0" smtClean="0"/>
              <a:t>Four classes of action:</a:t>
            </a:r>
          </a:p>
          <a:p>
            <a:pPr lvl="1"/>
            <a:r>
              <a:rPr lang="en-GB" dirty="0" smtClean="0"/>
              <a:t>State change: change in world state e.g. open door</a:t>
            </a:r>
          </a:p>
          <a:p>
            <a:pPr lvl="1"/>
            <a:r>
              <a:rPr lang="en-GB" dirty="0" smtClean="0"/>
              <a:t>Animation: run an animation</a:t>
            </a:r>
          </a:p>
          <a:p>
            <a:pPr lvl="1"/>
            <a:r>
              <a:rPr lang="en-GB" dirty="0" smtClean="0"/>
              <a:t>Movement: steering or pathfinding</a:t>
            </a:r>
          </a:p>
          <a:p>
            <a:pPr lvl="1"/>
            <a:r>
              <a:rPr lang="en-GB" dirty="0" smtClean="0"/>
              <a:t>AI request: Making a request to another AI or lower level AI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14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Often not discussed as distinct concept</a:t>
            </a:r>
          </a:p>
          <a:p>
            <a:r>
              <a:rPr lang="en-GB" dirty="0" smtClean="0"/>
              <a:t>But is a useful concept</a:t>
            </a:r>
          </a:p>
          <a:p>
            <a:r>
              <a:rPr lang="en-GB" dirty="0" smtClean="0"/>
              <a:t>Many AI algorithms e.g. decision trees, output an action</a:t>
            </a:r>
          </a:p>
          <a:p>
            <a:r>
              <a:rPr lang="en-GB" dirty="0" smtClean="0"/>
              <a:t>Actions can have internal states</a:t>
            </a:r>
          </a:p>
          <a:p>
            <a:pPr lvl="1"/>
            <a:r>
              <a:rPr lang="en-GB" dirty="0" smtClean="0"/>
              <a:t>Success or failure</a:t>
            </a:r>
          </a:p>
          <a:p>
            <a:pPr lvl="1"/>
            <a:r>
              <a:rPr lang="en-GB" dirty="0" smtClean="0"/>
              <a:t>Time to complete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mportance</a:t>
            </a:r>
          </a:p>
          <a:p>
            <a:r>
              <a:rPr lang="en-GB" dirty="0" smtClean="0"/>
              <a:t>This implies that an action should have distinct representation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41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 Duration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actions are instantaneous</a:t>
            </a:r>
          </a:p>
          <a:p>
            <a:pPr lvl="1"/>
            <a:r>
              <a:rPr lang="en-GB" dirty="0" smtClean="0"/>
              <a:t>E.g. Issuing order to subordinate AI</a:t>
            </a:r>
          </a:p>
          <a:p>
            <a:r>
              <a:rPr lang="en-GB" dirty="0" smtClean="0"/>
              <a:t>But many require time to complete</a:t>
            </a:r>
          </a:p>
          <a:p>
            <a:pPr lvl="1"/>
            <a:r>
              <a:rPr lang="en-GB" dirty="0" smtClean="0"/>
              <a:t>E.g. movement</a:t>
            </a:r>
          </a:p>
          <a:p>
            <a:r>
              <a:rPr lang="en-GB" dirty="0" smtClean="0"/>
              <a:t>One action must complete before next can start</a:t>
            </a:r>
          </a:p>
          <a:p>
            <a:pPr lvl="1"/>
            <a:r>
              <a:rPr lang="en-GB" dirty="0" smtClean="0"/>
              <a:t>Also called blocking action</a:t>
            </a:r>
          </a:p>
          <a:p>
            <a:r>
              <a:rPr lang="en-GB" dirty="0" smtClean="0"/>
              <a:t>Means we must keep track of time</a:t>
            </a:r>
          </a:p>
          <a:p>
            <a:r>
              <a:rPr lang="en-GB" dirty="0" smtClean="0"/>
              <a:t>And indicate when action is 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2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Interrupting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World state may change before an action is complete</a:t>
            </a:r>
          </a:p>
          <a:p>
            <a:pPr lvl="1"/>
            <a:r>
              <a:rPr lang="en-GB" dirty="0" smtClean="0"/>
              <a:t>E.g. ambush during movement</a:t>
            </a:r>
          </a:p>
          <a:p>
            <a:r>
              <a:rPr lang="en-GB" dirty="0" smtClean="0"/>
              <a:t>AI must respond appropriately</a:t>
            </a:r>
          </a:p>
          <a:p>
            <a:r>
              <a:rPr lang="en-GB" dirty="0" smtClean="0"/>
              <a:t>Means actions must be </a:t>
            </a:r>
            <a:r>
              <a:rPr lang="en-GB" i="1" dirty="0" smtClean="0"/>
              <a:t>interruptible</a:t>
            </a:r>
          </a:p>
          <a:p>
            <a:r>
              <a:rPr lang="en-GB" dirty="0" smtClean="0"/>
              <a:t>More important action should interrupt less important action</a:t>
            </a:r>
          </a:p>
          <a:p>
            <a:r>
              <a:rPr lang="en-GB" dirty="0" smtClean="0"/>
              <a:t>Need a representation of </a:t>
            </a:r>
            <a:r>
              <a:rPr lang="en-GB" i="1" dirty="0" smtClean="0"/>
              <a:t>importance</a:t>
            </a:r>
          </a:p>
          <a:p>
            <a:r>
              <a:rPr lang="en-GB" dirty="0" smtClean="0"/>
              <a:t>Note that some actions e.g. jump, cannot be interrupted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71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Compound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actions can be combined	e.g.</a:t>
            </a:r>
          </a:p>
          <a:p>
            <a:pPr lvl="1"/>
            <a:r>
              <a:rPr lang="en-GB" dirty="0" smtClean="0"/>
              <a:t>Running and shooting</a:t>
            </a:r>
          </a:p>
          <a:p>
            <a:r>
              <a:rPr lang="en-GB" dirty="0" smtClean="0"/>
              <a:t>These actions may be triggered by different decision making processes</a:t>
            </a:r>
          </a:p>
          <a:p>
            <a:r>
              <a:rPr lang="en-GB" dirty="0" smtClean="0"/>
              <a:t>Thus not possible to predict combinations</a:t>
            </a:r>
          </a:p>
          <a:p>
            <a:r>
              <a:rPr lang="en-GB" dirty="0" smtClean="0"/>
              <a:t>Actions need to indicate whether they can be combined</a:t>
            </a:r>
          </a:p>
          <a:p>
            <a:r>
              <a:rPr lang="en-GB" dirty="0" smtClean="0"/>
              <a:t>Actions which can be combined can be executed in parallel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00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 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Another class of compound action</a:t>
            </a:r>
          </a:p>
          <a:p>
            <a:r>
              <a:rPr lang="en-GB" dirty="0" smtClean="0"/>
              <a:t>Sequences related actions together</a:t>
            </a:r>
          </a:p>
          <a:p>
            <a:pPr lvl="1"/>
            <a:r>
              <a:rPr lang="en-GB" dirty="0" smtClean="0"/>
              <a:t>E.g. pull lever animation, followed by lever activation state change</a:t>
            </a:r>
          </a:p>
          <a:p>
            <a:r>
              <a:rPr lang="en-GB" dirty="0" smtClean="0"/>
              <a:t>Grouped together to simplify use</a:t>
            </a:r>
          </a:p>
          <a:p>
            <a:r>
              <a:rPr lang="en-GB" dirty="0" smtClean="0"/>
              <a:t>Also allows entire sequence to be checked for:</a:t>
            </a:r>
          </a:p>
          <a:p>
            <a:pPr lvl="1"/>
            <a:r>
              <a:rPr lang="en-GB" dirty="0" err="1" smtClean="0"/>
              <a:t>Interruptibility</a:t>
            </a:r>
            <a:endParaRPr lang="en-GB" dirty="0" smtClean="0"/>
          </a:p>
          <a:p>
            <a:pPr lvl="1"/>
            <a:r>
              <a:rPr lang="en-GB" dirty="0" smtClean="0"/>
              <a:t>Completeness</a:t>
            </a:r>
          </a:p>
          <a:p>
            <a:pPr lvl="1"/>
            <a:r>
              <a:rPr lang="en-GB" dirty="0" smtClean="0"/>
              <a:t>Combinability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01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As actions become more complex</a:t>
            </a:r>
          </a:p>
          <a:p>
            <a:r>
              <a:rPr lang="en-GB" dirty="0" smtClean="0"/>
              <a:t>Need to be managed</a:t>
            </a:r>
          </a:p>
          <a:p>
            <a:r>
              <a:rPr lang="en-GB" dirty="0" smtClean="0"/>
              <a:t>Useful to have an Action Manager component</a:t>
            </a:r>
          </a:p>
          <a:p>
            <a:r>
              <a:rPr lang="en-GB" dirty="0" smtClean="0"/>
              <a:t>Keeps track of current (active) action (or compound action)</a:t>
            </a:r>
          </a:p>
          <a:p>
            <a:r>
              <a:rPr lang="en-GB" dirty="0" smtClean="0"/>
              <a:t>And queues next action</a:t>
            </a:r>
          </a:p>
          <a:p>
            <a:r>
              <a:rPr lang="en-GB" dirty="0" smtClean="0"/>
              <a:t>Combines compound actions</a:t>
            </a:r>
          </a:p>
          <a:p>
            <a:r>
              <a:rPr lang="en-GB" dirty="0" smtClean="0"/>
              <a:t>Implemented as a queue</a:t>
            </a:r>
          </a:p>
          <a:p>
            <a:r>
              <a:rPr lang="en-GB" dirty="0" smtClean="0"/>
              <a:t>FIFO – </a:t>
            </a:r>
            <a:r>
              <a:rPr lang="en-GB" u="sng" dirty="0" smtClean="0"/>
              <a:t>F</a:t>
            </a:r>
            <a:r>
              <a:rPr lang="en-GB" dirty="0" smtClean="0"/>
              <a:t>irst </a:t>
            </a:r>
            <a:r>
              <a:rPr lang="en-GB" u="sng" dirty="0" smtClean="0"/>
              <a:t>I</a:t>
            </a:r>
            <a:r>
              <a:rPr lang="en-GB" dirty="0" smtClean="0"/>
              <a:t>n, </a:t>
            </a:r>
            <a:r>
              <a:rPr lang="en-GB" u="sng" dirty="0" smtClean="0"/>
              <a:t>F</a:t>
            </a:r>
            <a:r>
              <a:rPr lang="en-GB" dirty="0" smtClean="0"/>
              <a:t>irst </a:t>
            </a:r>
            <a:r>
              <a:rPr lang="en-GB" u="sng" dirty="0" smtClean="0"/>
              <a:t>O</a:t>
            </a:r>
            <a:r>
              <a:rPr lang="en-GB" dirty="0" smtClean="0"/>
              <a:t>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2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 Class Pseudocode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70" y="2550097"/>
            <a:ext cx="5630061" cy="3172268"/>
          </a:xfrm>
        </p:spPr>
      </p:pic>
    </p:spTree>
    <p:extLst>
      <p:ext uri="{BB962C8B-B14F-4D97-AF65-F5344CB8AC3E}">
        <p14:creationId xmlns:p14="http://schemas.microsoft.com/office/powerpoint/2010/main" val="1259486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487</TotalTime>
  <Words>357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Actions And Action Execution</vt:lpstr>
      <vt:lpstr>Definition</vt:lpstr>
      <vt:lpstr>Why Do We Need It</vt:lpstr>
      <vt:lpstr>Action Duration</vt:lpstr>
      <vt:lpstr>Interrupting Actions</vt:lpstr>
      <vt:lpstr>Compound Actions</vt:lpstr>
      <vt:lpstr>Action Sequences</vt:lpstr>
      <vt:lpstr>Action Manager</vt:lpstr>
      <vt:lpstr>Action Class Pseudocode</vt:lpstr>
      <vt:lpstr>Action Manager Class Pseudocode</vt:lpstr>
      <vt:lpstr>Action Manager Execute</vt:lpstr>
      <vt:lpstr>Action Sequence Class</vt:lpstr>
      <vt:lpstr>Compound Action Class</vt:lpstr>
      <vt:lpstr>Pros And Cons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Actions</dc:title>
  <dc:creator>Mark Bennett</dc:creator>
  <cp:lastModifiedBy>Mark Bennett</cp:lastModifiedBy>
  <cp:revision>51</cp:revision>
  <dcterms:created xsi:type="dcterms:W3CDTF">2016-10-10T08:52:00Z</dcterms:created>
  <dcterms:modified xsi:type="dcterms:W3CDTF">2016-10-11T11:53:37Z</dcterms:modified>
</cp:coreProperties>
</file>