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9" r:id="rId10"/>
    <p:sldId id="266" r:id="rId11"/>
    <p:sldId id="270" r:id="rId12"/>
    <p:sldId id="267" r:id="rId13"/>
    <p:sldId id="263" r:id="rId14"/>
    <p:sldId id="264" r:id="rId15"/>
    <p:sldId id="273" r:id="rId16"/>
    <p:sldId id="268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Behaviour Trees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 </a:t>
            </a:r>
            <a:r>
              <a:rPr lang="en-GB" smtClean="0"/>
              <a:t>Good Behaviour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21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Selector Sequence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Tries </a:t>
            </a:r>
            <a:r>
              <a:rPr lang="en-GB" dirty="0"/>
              <a:t>all its child </a:t>
            </a:r>
            <a:r>
              <a:rPr lang="en-GB" dirty="0" smtClean="0"/>
              <a:t>nodes in left to right order</a:t>
            </a:r>
            <a:endParaRPr lang="en-GB" dirty="0"/>
          </a:p>
          <a:p>
            <a:r>
              <a:rPr lang="en-GB" dirty="0"/>
              <a:t>Succeeds if </a:t>
            </a:r>
            <a:r>
              <a:rPr lang="en-GB" b="1" dirty="0"/>
              <a:t>any</a:t>
            </a:r>
            <a:r>
              <a:rPr lang="en-GB" dirty="0"/>
              <a:t> child </a:t>
            </a:r>
            <a:r>
              <a:rPr lang="en-GB" dirty="0" smtClean="0"/>
              <a:t>node succeeds</a:t>
            </a:r>
          </a:p>
          <a:p>
            <a:r>
              <a:rPr lang="en-GB" dirty="0" smtClean="0"/>
              <a:t>Fails if </a:t>
            </a:r>
            <a:r>
              <a:rPr lang="en-GB" b="1" dirty="0" smtClean="0"/>
              <a:t>all</a:t>
            </a:r>
            <a:r>
              <a:rPr lang="en-GB" dirty="0" smtClean="0"/>
              <a:t> child nodes fail</a:t>
            </a:r>
            <a:endParaRPr lang="en-GB" dirty="0"/>
          </a:p>
          <a:p>
            <a:r>
              <a:rPr lang="en-GB" dirty="0"/>
              <a:t>Equivalent to ‘OR’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0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27" y="2850177"/>
            <a:ext cx="3734321" cy="2572109"/>
          </a:xfrm>
        </p:spPr>
      </p:pic>
    </p:spTree>
    <p:extLst>
      <p:ext uri="{BB962C8B-B14F-4D97-AF65-F5344CB8AC3E}">
        <p14:creationId xmlns:p14="http://schemas.microsoft.com/office/powerpoint/2010/main" val="1191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 And Random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Concurrent</a:t>
            </a:r>
          </a:p>
          <a:p>
            <a:pPr lvl="1"/>
            <a:r>
              <a:rPr lang="en-GB" dirty="0" smtClean="0"/>
              <a:t>Usually succeeds if </a:t>
            </a:r>
            <a:r>
              <a:rPr lang="en-GB" b="1" dirty="0" smtClean="0"/>
              <a:t>all</a:t>
            </a:r>
            <a:r>
              <a:rPr lang="en-GB" dirty="0" smtClean="0"/>
              <a:t> child nodes succeed</a:t>
            </a:r>
          </a:p>
          <a:p>
            <a:pPr lvl="1"/>
            <a:r>
              <a:rPr lang="en-GB" dirty="0" smtClean="0"/>
              <a:t>Can be configured in other ways e.g. when one child node succeeds</a:t>
            </a:r>
          </a:p>
          <a:p>
            <a:pPr lvl="1"/>
            <a:r>
              <a:rPr lang="en-GB" dirty="0" smtClean="0"/>
              <a:t>Same as compound actions</a:t>
            </a:r>
          </a:p>
          <a:p>
            <a:pPr lvl="1"/>
            <a:r>
              <a:rPr lang="en-GB" dirty="0" smtClean="0"/>
              <a:t>Combines actions</a:t>
            </a:r>
          </a:p>
          <a:p>
            <a:r>
              <a:rPr lang="en-GB" dirty="0" smtClean="0"/>
              <a:t>Random</a:t>
            </a:r>
          </a:p>
          <a:p>
            <a:pPr lvl="1"/>
            <a:r>
              <a:rPr lang="en-GB" dirty="0" smtClean="0"/>
              <a:t>Succeeds if </a:t>
            </a:r>
            <a:r>
              <a:rPr lang="en-GB" b="1" dirty="0" smtClean="0"/>
              <a:t>any</a:t>
            </a:r>
            <a:r>
              <a:rPr lang="en-GB" dirty="0" smtClean="0"/>
              <a:t> child node succeeds</a:t>
            </a:r>
          </a:p>
          <a:p>
            <a:pPr lvl="1"/>
            <a:r>
              <a:rPr lang="en-GB" dirty="0" smtClean="0"/>
              <a:t>Adds unpredictable element to AI</a:t>
            </a:r>
          </a:p>
          <a:p>
            <a:pPr lvl="1"/>
            <a:r>
              <a:rPr lang="en-GB" dirty="0" smtClean="0"/>
              <a:t>Can be made to keep trying until all options fail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76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Almost identical to Actions as seen in action lists</a:t>
            </a:r>
          </a:p>
          <a:p>
            <a:r>
              <a:rPr lang="en-GB" dirty="0" smtClean="0"/>
              <a:t>But must maintain consistent interface with other nodes though</a:t>
            </a:r>
          </a:p>
          <a:p>
            <a:pPr lvl="1"/>
            <a:r>
              <a:rPr lang="en-GB" dirty="0" smtClean="0"/>
              <a:t>Success, fail, running</a:t>
            </a:r>
          </a:p>
          <a:p>
            <a:r>
              <a:rPr lang="en-GB" dirty="0" smtClean="0"/>
              <a:t>Simple, atomic actions</a:t>
            </a:r>
          </a:p>
          <a:p>
            <a:pPr lvl="1"/>
            <a:r>
              <a:rPr lang="en-GB" dirty="0" smtClean="0"/>
              <a:t>E.g. move, attack, use health kit etc.</a:t>
            </a:r>
          </a:p>
          <a:p>
            <a:r>
              <a:rPr lang="en-GB" dirty="0" smtClean="0"/>
              <a:t>Leaf nodes of tree</a:t>
            </a:r>
          </a:p>
          <a:p>
            <a:r>
              <a:rPr lang="en-GB" dirty="0" smtClean="0"/>
              <a:t>Cannot have child 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6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Blackboard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Nodes must have access to world state</a:t>
            </a:r>
          </a:p>
          <a:p>
            <a:r>
              <a:rPr lang="en-GB" dirty="0" smtClean="0"/>
              <a:t>Implemented as a </a:t>
            </a:r>
            <a:r>
              <a:rPr lang="en-GB" i="1" dirty="0" smtClean="0"/>
              <a:t>blackboard</a:t>
            </a:r>
          </a:p>
          <a:p>
            <a:pPr lvl="1"/>
            <a:r>
              <a:rPr lang="en-GB" dirty="0" smtClean="0"/>
              <a:t>Sometimes called </a:t>
            </a:r>
            <a:r>
              <a:rPr lang="en-GB" i="1" dirty="0"/>
              <a:t>data context</a:t>
            </a:r>
            <a:endParaRPr lang="en-GB" dirty="0" smtClean="0"/>
          </a:p>
          <a:p>
            <a:r>
              <a:rPr lang="en-GB" dirty="0" smtClean="0"/>
              <a:t>Stores information about world</a:t>
            </a:r>
          </a:p>
          <a:p>
            <a:pPr lvl="1"/>
            <a:r>
              <a:rPr lang="en-GB" dirty="0" smtClean="0"/>
              <a:t>E.g. Agent location, enemy location etc.</a:t>
            </a:r>
          </a:p>
          <a:p>
            <a:r>
              <a:rPr lang="en-GB" dirty="0" smtClean="0"/>
              <a:t>Nodes can read and write to blackboard</a:t>
            </a:r>
          </a:p>
          <a:p>
            <a:r>
              <a:rPr lang="en-GB" dirty="0" smtClean="0"/>
              <a:t>For cooperative AI</a:t>
            </a:r>
          </a:p>
          <a:p>
            <a:pPr lvl="1"/>
            <a:r>
              <a:rPr lang="en-GB" dirty="0" smtClean="0"/>
              <a:t>Other agents can access blackboard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11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Additional nodes can also be defined</a:t>
            </a:r>
          </a:p>
          <a:p>
            <a:r>
              <a:rPr lang="en-GB" dirty="0" smtClean="0"/>
              <a:t>Modify results from child nodes</a:t>
            </a:r>
          </a:p>
          <a:p>
            <a:r>
              <a:rPr lang="en-GB" dirty="0" smtClean="0"/>
              <a:t>Called </a:t>
            </a:r>
            <a:r>
              <a:rPr lang="en-GB" i="1" dirty="0" smtClean="0"/>
              <a:t>Decorators</a:t>
            </a:r>
            <a:endParaRPr lang="en-GB" dirty="0" smtClean="0"/>
          </a:p>
          <a:p>
            <a:r>
              <a:rPr lang="en-GB" dirty="0" smtClean="0"/>
              <a:t>For example</a:t>
            </a:r>
          </a:p>
          <a:p>
            <a:pPr lvl="1"/>
            <a:r>
              <a:rPr lang="en-GB" dirty="0" smtClean="0"/>
              <a:t>Reverse child node results, e.g. success becomes fail, fail becomes success</a:t>
            </a:r>
          </a:p>
          <a:p>
            <a:pPr lvl="1"/>
            <a:r>
              <a:rPr lang="en-GB" dirty="0" smtClean="0"/>
              <a:t>Equivalent to ‘NOT’</a:t>
            </a:r>
          </a:p>
          <a:p>
            <a:pPr lvl="1"/>
            <a:r>
              <a:rPr lang="en-GB" dirty="0" smtClean="0"/>
              <a:t>Set timer e.g. to repeatedly trigger a sub-tree</a:t>
            </a:r>
          </a:p>
          <a:p>
            <a:pPr lvl="1"/>
            <a:r>
              <a:rPr lang="en-GB" dirty="0" smtClean="0"/>
              <a:t>Limit number of times a sub-tree can run</a:t>
            </a:r>
          </a:p>
          <a:p>
            <a:pPr lvl="1"/>
            <a:r>
              <a:rPr lang="en-GB" dirty="0" smtClean="0"/>
              <a:t>And many others (do some background reading)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24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complex Tree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78" y="2336800"/>
            <a:ext cx="4367759" cy="3598863"/>
          </a:xfrm>
        </p:spPr>
      </p:pic>
      <p:sp>
        <p:nvSpPr>
          <p:cNvPr id="5" name="TextBox 4"/>
          <p:cNvSpPr txBox="1"/>
          <p:nvPr/>
        </p:nvSpPr>
        <p:spPr>
          <a:xfrm>
            <a:off x="1937857" y="2336800"/>
            <a:ext cx="3409203" cy="23555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3200" smtClean="0"/>
              <a:t>Behaviour Tree </a:t>
            </a:r>
            <a:r>
              <a:rPr lang="en-GB" sz="3200" dirty="0" smtClean="0"/>
              <a:t>for going through doors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6510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In Unreal 4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11" y="2106386"/>
            <a:ext cx="7140379" cy="4539343"/>
          </a:xfrm>
        </p:spPr>
      </p:pic>
    </p:spTree>
    <p:extLst>
      <p:ext uri="{BB962C8B-B14F-4D97-AF65-F5344CB8AC3E}">
        <p14:creationId xmlns:p14="http://schemas.microsoft.com/office/powerpoint/2010/main" val="283737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Very expressive</a:t>
            </a:r>
          </a:p>
          <a:p>
            <a:pPr lvl="1"/>
            <a:r>
              <a:rPr lang="en-GB" dirty="0" smtClean="0"/>
              <a:t>Complex behaviours easily developed</a:t>
            </a:r>
          </a:p>
          <a:p>
            <a:r>
              <a:rPr lang="en-GB" dirty="0" smtClean="0"/>
              <a:t>With GUI, can be designed by non-programmers</a:t>
            </a:r>
          </a:p>
          <a:p>
            <a:r>
              <a:rPr lang="en-GB" dirty="0" smtClean="0"/>
              <a:t>Can perform simple planning</a:t>
            </a:r>
          </a:p>
          <a:p>
            <a:pPr lvl="1"/>
            <a:r>
              <a:rPr lang="en-GB" dirty="0" smtClean="0"/>
              <a:t>If a task fails, can try alternatives</a:t>
            </a:r>
          </a:p>
          <a:p>
            <a:pPr lvl="1"/>
            <a:r>
              <a:rPr lang="en-GB" dirty="0" smtClean="0"/>
              <a:t>Complex sequences of actions possible</a:t>
            </a:r>
          </a:p>
          <a:p>
            <a:r>
              <a:rPr lang="en-GB" dirty="0" smtClean="0"/>
              <a:t>Can have performance issues</a:t>
            </a:r>
          </a:p>
          <a:p>
            <a:pPr lvl="1"/>
            <a:r>
              <a:rPr lang="en-GB" dirty="0" smtClean="0"/>
              <a:t>Traverse entire tree every frame</a:t>
            </a:r>
          </a:p>
          <a:p>
            <a:pPr lvl="1"/>
            <a:r>
              <a:rPr lang="en-GB" dirty="0" smtClean="0"/>
              <a:t>If tree is large, can be slow</a:t>
            </a:r>
          </a:p>
          <a:p>
            <a:r>
              <a:rPr lang="en-GB" dirty="0" smtClean="0"/>
              <a:t>Can be problematic when AI needs to respond to external events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85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Best Of All Worlds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Combine many of the techniques we have already </a:t>
            </a:r>
            <a:r>
              <a:rPr lang="en-GB" dirty="0" err="1" smtClean="0"/>
              <a:t>sen</a:t>
            </a:r>
            <a:endParaRPr lang="en-GB" dirty="0" smtClean="0"/>
          </a:p>
          <a:p>
            <a:pPr lvl="1"/>
            <a:r>
              <a:rPr lang="en-GB" dirty="0" smtClean="0"/>
              <a:t>Action execution</a:t>
            </a:r>
          </a:p>
          <a:p>
            <a:pPr lvl="1"/>
            <a:r>
              <a:rPr lang="en-GB" dirty="0" smtClean="0"/>
              <a:t>State machines</a:t>
            </a:r>
          </a:p>
          <a:p>
            <a:pPr lvl="1"/>
            <a:r>
              <a:rPr lang="en-GB" dirty="0" smtClean="0"/>
              <a:t>Decision trees</a:t>
            </a:r>
          </a:p>
          <a:p>
            <a:r>
              <a:rPr lang="en-GB" dirty="0" smtClean="0"/>
              <a:t>Into one simple architecture</a:t>
            </a:r>
          </a:p>
          <a:p>
            <a:r>
              <a:rPr lang="en-GB" dirty="0" smtClean="0"/>
              <a:t>Also include planning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5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tree of </a:t>
            </a:r>
            <a:r>
              <a:rPr lang="en-GB" i="1" dirty="0" smtClean="0"/>
              <a:t>nodes</a:t>
            </a:r>
            <a:endParaRPr lang="en-GB" dirty="0" smtClean="0"/>
          </a:p>
          <a:p>
            <a:r>
              <a:rPr lang="en-GB" dirty="0" smtClean="0"/>
              <a:t>Different classes of node perform different </a:t>
            </a:r>
            <a:r>
              <a:rPr lang="en-GB" i="1" dirty="0" smtClean="0"/>
              <a:t>tasks</a:t>
            </a:r>
            <a:endParaRPr lang="en-GB" dirty="0" smtClean="0"/>
          </a:p>
          <a:p>
            <a:pPr lvl="1"/>
            <a:r>
              <a:rPr lang="en-GB" dirty="0" smtClean="0"/>
              <a:t>Same as actions as seen before (will use this term from now on)</a:t>
            </a:r>
          </a:p>
          <a:p>
            <a:pPr lvl="1"/>
            <a:r>
              <a:rPr lang="en-GB" dirty="0" smtClean="0"/>
              <a:t>Simple and atomic</a:t>
            </a:r>
          </a:p>
          <a:p>
            <a:r>
              <a:rPr lang="en-GB" dirty="0"/>
              <a:t>Nodes provide consistent interface</a:t>
            </a:r>
          </a:p>
          <a:p>
            <a:r>
              <a:rPr lang="en-GB" dirty="0" smtClean="0"/>
              <a:t>Nodes can be combined into hierarchy</a:t>
            </a:r>
          </a:p>
          <a:p>
            <a:r>
              <a:rPr lang="en-GB" dirty="0" smtClean="0"/>
              <a:t>Hierarchy takes form of a tree</a:t>
            </a:r>
          </a:p>
          <a:p>
            <a:pPr lvl="1"/>
            <a:r>
              <a:rPr lang="en-GB" dirty="0" smtClean="0"/>
              <a:t>Unlimited number of child nodes i.e. not always binary</a:t>
            </a:r>
          </a:p>
          <a:p>
            <a:r>
              <a:rPr lang="en-GB" dirty="0" smtClean="0"/>
              <a:t>Branches are modular</a:t>
            </a:r>
          </a:p>
          <a:p>
            <a:pPr lvl="1"/>
            <a:r>
              <a:rPr lang="en-GB" dirty="0" smtClean="0"/>
              <a:t>Can be reused in different places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53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71" y="2336800"/>
            <a:ext cx="7573459" cy="4260070"/>
          </a:xfrm>
        </p:spPr>
      </p:pic>
    </p:spTree>
    <p:extLst>
      <p:ext uri="{BB962C8B-B14F-4D97-AF65-F5344CB8AC3E}">
        <p14:creationId xmlns:p14="http://schemas.microsoft.com/office/powerpoint/2010/main" val="22841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Nodes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main classes of node:</a:t>
            </a:r>
          </a:p>
          <a:p>
            <a:pPr lvl="1"/>
            <a:r>
              <a:rPr lang="en-GB" dirty="0" smtClean="0"/>
              <a:t>Conditions</a:t>
            </a:r>
          </a:p>
          <a:p>
            <a:pPr lvl="1"/>
            <a:r>
              <a:rPr lang="en-GB" dirty="0" smtClean="0"/>
              <a:t>Composites</a:t>
            </a:r>
          </a:p>
          <a:p>
            <a:pPr lvl="1"/>
            <a:r>
              <a:rPr lang="en-GB" dirty="0" smtClean="0"/>
              <a:t>Actions</a:t>
            </a:r>
          </a:p>
          <a:p>
            <a:r>
              <a:rPr lang="en-GB" dirty="0" smtClean="0"/>
              <a:t>These nodes provide the following interface:</a:t>
            </a:r>
          </a:p>
          <a:p>
            <a:pPr lvl="1"/>
            <a:r>
              <a:rPr lang="en-GB" dirty="0" smtClean="0"/>
              <a:t>Success : The node has finished successfully</a:t>
            </a:r>
          </a:p>
          <a:p>
            <a:pPr lvl="1"/>
            <a:r>
              <a:rPr lang="en-GB" dirty="0" smtClean="0"/>
              <a:t>Failure : The node has been unable to complete it’s task</a:t>
            </a:r>
          </a:p>
          <a:p>
            <a:pPr lvl="1"/>
            <a:r>
              <a:rPr lang="en-GB" dirty="0" smtClean="0"/>
              <a:t>Running : The node is currently working, success or failure not established</a:t>
            </a:r>
          </a:p>
          <a:p>
            <a:r>
              <a:rPr lang="en-GB" dirty="0" smtClean="0"/>
              <a:t>This interface returns the appropriate values to the parent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74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Tests some condition in the game world</a:t>
            </a:r>
          </a:p>
          <a:p>
            <a:pPr lvl="1"/>
            <a:r>
              <a:rPr lang="en-GB" dirty="0" smtClean="0"/>
              <a:t>E.g. is an enemy within a specific distance</a:t>
            </a:r>
          </a:p>
          <a:p>
            <a:r>
              <a:rPr lang="en-GB" dirty="0" smtClean="0"/>
              <a:t>If the condition is true</a:t>
            </a:r>
          </a:p>
          <a:p>
            <a:pPr lvl="1"/>
            <a:r>
              <a:rPr lang="en-GB" dirty="0" smtClean="0"/>
              <a:t>Node returns success to parent node</a:t>
            </a:r>
          </a:p>
          <a:p>
            <a:r>
              <a:rPr lang="en-GB" dirty="0" smtClean="0"/>
              <a:t>If the condition is not true:</a:t>
            </a:r>
          </a:p>
          <a:p>
            <a:pPr lvl="1"/>
            <a:r>
              <a:rPr lang="en-GB" dirty="0" smtClean="0"/>
              <a:t>Node returns failure</a:t>
            </a:r>
          </a:p>
          <a:p>
            <a:r>
              <a:rPr lang="en-GB" dirty="0" smtClean="0"/>
              <a:t>Although ‘running’ is rare for a condition check</a:t>
            </a:r>
          </a:p>
          <a:p>
            <a:r>
              <a:rPr lang="en-GB" dirty="0" smtClean="0"/>
              <a:t>It’s not impossible</a:t>
            </a:r>
          </a:p>
          <a:p>
            <a:r>
              <a:rPr lang="en-GB" dirty="0" smtClean="0"/>
              <a:t>Can be a leaf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6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Composite nodes consist of multiple child nodes</a:t>
            </a:r>
          </a:p>
          <a:p>
            <a:r>
              <a:rPr lang="en-GB" dirty="0"/>
              <a:t>Order is </a:t>
            </a:r>
            <a:r>
              <a:rPr lang="en-GB" dirty="0" smtClean="0"/>
              <a:t>important</a:t>
            </a:r>
          </a:p>
          <a:p>
            <a:r>
              <a:rPr lang="en-GB" dirty="0" smtClean="0"/>
              <a:t>Two main types of composite node</a:t>
            </a:r>
          </a:p>
          <a:p>
            <a:pPr lvl="1"/>
            <a:r>
              <a:rPr lang="en-GB" dirty="0" smtClean="0"/>
              <a:t>Sequence : Processes it’s child nodes in left to right order</a:t>
            </a:r>
          </a:p>
          <a:p>
            <a:pPr lvl="1"/>
            <a:r>
              <a:rPr lang="en-GB" dirty="0" smtClean="0"/>
              <a:t>Selector : Attempts all child nodes in left to right order</a:t>
            </a:r>
          </a:p>
          <a:p>
            <a:r>
              <a:rPr lang="en-GB" dirty="0" smtClean="0"/>
              <a:t>Must have child nodes</a:t>
            </a:r>
          </a:p>
          <a:p>
            <a:pPr lvl="1"/>
            <a:r>
              <a:rPr lang="en-GB" dirty="0" smtClean="0"/>
              <a:t>At least 1</a:t>
            </a:r>
          </a:p>
          <a:p>
            <a:pPr lvl="1"/>
            <a:r>
              <a:rPr lang="en-GB" dirty="0" smtClean="0"/>
              <a:t>2 or more to be meaningful</a:t>
            </a:r>
          </a:p>
          <a:p>
            <a:r>
              <a:rPr lang="en-GB" dirty="0" smtClean="0"/>
              <a:t>Sometimes also see:</a:t>
            </a:r>
          </a:p>
          <a:p>
            <a:pPr lvl="1"/>
            <a:r>
              <a:rPr lang="en-GB" dirty="0" smtClean="0"/>
              <a:t>Concurrent : Processes all child nodes in parallel</a:t>
            </a:r>
          </a:p>
          <a:p>
            <a:pPr lvl="1"/>
            <a:r>
              <a:rPr lang="en-GB" dirty="0" smtClean="0"/>
              <a:t>Random : Selects and processes a child node at random</a:t>
            </a:r>
          </a:p>
        </p:txBody>
      </p:sp>
    </p:spTree>
    <p:extLst>
      <p:ext uri="{BB962C8B-B14F-4D97-AF65-F5344CB8AC3E}">
        <p14:creationId xmlns:p14="http://schemas.microsoft.com/office/powerpoint/2010/main" val="187009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 Composite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its </a:t>
            </a:r>
            <a:r>
              <a:rPr lang="en-GB" dirty="0"/>
              <a:t>child nodes in left to right order</a:t>
            </a:r>
          </a:p>
          <a:p>
            <a:r>
              <a:rPr lang="en-GB" dirty="0"/>
              <a:t>Succeeds only if </a:t>
            </a:r>
            <a:r>
              <a:rPr lang="en-GB" b="1" dirty="0"/>
              <a:t>all</a:t>
            </a:r>
            <a:r>
              <a:rPr lang="en-GB" dirty="0"/>
              <a:t> child nodes </a:t>
            </a:r>
            <a:r>
              <a:rPr lang="en-GB" dirty="0" smtClean="0"/>
              <a:t>succeed</a:t>
            </a:r>
          </a:p>
          <a:p>
            <a:r>
              <a:rPr lang="en-GB" dirty="0" smtClean="0"/>
              <a:t>If any child node fails</a:t>
            </a:r>
          </a:p>
          <a:p>
            <a:r>
              <a:rPr lang="en-GB" dirty="0" smtClean="0"/>
              <a:t>Entire sequence fails</a:t>
            </a:r>
            <a:endParaRPr lang="en-GB" dirty="0"/>
          </a:p>
          <a:p>
            <a:r>
              <a:rPr lang="en-GB" dirty="0"/>
              <a:t>Equivalent to ‘AND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Returns success when sequence completes successfully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68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75" y="2935914"/>
            <a:ext cx="3772426" cy="2400635"/>
          </a:xfrm>
        </p:spPr>
      </p:pic>
    </p:spTree>
    <p:extLst>
      <p:ext uri="{BB962C8B-B14F-4D97-AF65-F5344CB8AC3E}">
        <p14:creationId xmlns:p14="http://schemas.microsoft.com/office/powerpoint/2010/main" val="16837531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596</TotalTime>
  <Words>639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Behaviour Trees</vt:lpstr>
      <vt:lpstr>Best Of All Worlds</vt:lpstr>
      <vt:lpstr>What Is It</vt:lpstr>
      <vt:lpstr>Example</vt:lpstr>
      <vt:lpstr>Types Of Nodes</vt:lpstr>
      <vt:lpstr>Conditions</vt:lpstr>
      <vt:lpstr>Composites</vt:lpstr>
      <vt:lpstr>Sequence Composite Node</vt:lpstr>
      <vt:lpstr>Example</vt:lpstr>
      <vt:lpstr>Selector Sequence Node</vt:lpstr>
      <vt:lpstr>Example</vt:lpstr>
      <vt:lpstr>Concurrent And Random</vt:lpstr>
      <vt:lpstr>Actions</vt:lpstr>
      <vt:lpstr>Blackboard</vt:lpstr>
      <vt:lpstr>Decorators</vt:lpstr>
      <vt:lpstr>More complex Tree</vt:lpstr>
      <vt:lpstr>Example In Unreal 4</vt:lpstr>
      <vt:lpstr>Pros And Cons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 Trees</dc:title>
  <dc:creator>Mark Bennett</dc:creator>
  <cp:lastModifiedBy>Mark Bennett</cp:lastModifiedBy>
  <cp:revision>78</cp:revision>
  <dcterms:created xsi:type="dcterms:W3CDTF">2016-10-10T08:49:18Z</dcterms:created>
  <dcterms:modified xsi:type="dcterms:W3CDTF">2017-10-13T08:50:13Z</dcterms:modified>
</cp:coreProperties>
</file>