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5" r:id="rId9"/>
    <p:sldId id="262" r:id="rId10"/>
    <p:sldId id="263" r:id="rId11"/>
    <p:sldId id="266" r:id="rId12"/>
    <p:sldId id="273" r:id="rId13"/>
    <p:sldId id="274" r:id="rId14"/>
    <p:sldId id="275" r:id="rId15"/>
    <p:sldId id="267" r:id="rId16"/>
    <p:sldId id="269" r:id="rId17"/>
    <p:sldId id="270" r:id="rId18"/>
    <p:sldId id="268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IMbMkXDN0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Steering Behaviours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 Movement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9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Turns the AI to face the direction of movement</a:t>
            </a:r>
          </a:p>
          <a:p>
            <a:r>
              <a:rPr lang="en-GB" dirty="0" smtClean="0"/>
              <a:t>Use arc tangent to get angle to face from direction vector</a:t>
            </a:r>
          </a:p>
          <a:p>
            <a:r>
              <a:rPr lang="en-GB" dirty="0" smtClean="0"/>
              <a:t>Subtract current orientation</a:t>
            </a:r>
          </a:p>
          <a:p>
            <a:r>
              <a:rPr lang="en-GB" dirty="0" smtClean="0"/>
              <a:t>Use delta time to make change progressively</a:t>
            </a:r>
          </a:p>
          <a:p>
            <a:r>
              <a:rPr lang="en-GB" dirty="0" smtClean="0"/>
              <a:t>Also use angular velocity value to control speed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Orientate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82" y="2336800"/>
            <a:ext cx="6927811" cy="3598863"/>
          </a:xfrm>
        </p:spPr>
      </p:pic>
    </p:spTree>
    <p:extLst>
      <p:ext uri="{BB962C8B-B14F-4D97-AF65-F5344CB8AC3E}">
        <p14:creationId xmlns:p14="http://schemas.microsoft.com/office/powerpoint/2010/main" val="25425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AI as (static or slower) target reached</a:t>
            </a:r>
          </a:p>
          <a:p>
            <a:r>
              <a:rPr lang="en-GB" dirty="0" smtClean="0"/>
              <a:t>Prevents overshooting and oscillating</a:t>
            </a:r>
          </a:p>
          <a:p>
            <a:r>
              <a:rPr lang="en-GB" dirty="0" smtClean="0"/>
              <a:t>Looks more realistic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21" y="3769178"/>
            <a:ext cx="4152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9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Arrive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an arrival distance variable</a:t>
            </a:r>
          </a:p>
          <a:p>
            <a:r>
              <a:rPr lang="en-GB" dirty="0" smtClean="0"/>
              <a:t>May want to also store a small distance from target</a:t>
            </a:r>
          </a:p>
          <a:p>
            <a:pPr lvl="1"/>
            <a:r>
              <a:rPr lang="en-GB" dirty="0" smtClean="0"/>
              <a:t>So as not to arrive on top of target</a:t>
            </a:r>
          </a:p>
          <a:p>
            <a:r>
              <a:rPr lang="en-GB" dirty="0" smtClean="0"/>
              <a:t>If we are within the arrival distance:</a:t>
            </a:r>
          </a:p>
          <a:p>
            <a:pPr lvl="1"/>
            <a:r>
              <a:rPr lang="en-GB" dirty="0" smtClean="0"/>
              <a:t>Multiply AI maximum velocity by distance over arrival distance variable</a:t>
            </a:r>
            <a:endParaRPr lang="en-GB" dirty="0"/>
          </a:p>
          <a:p>
            <a:pPr lvl="1"/>
            <a:r>
              <a:rPr lang="en-GB" dirty="0" smtClean="0"/>
              <a:t>This multiplies max velocity by value between 0 and 1</a:t>
            </a:r>
          </a:p>
          <a:p>
            <a:pPr lvl="1"/>
            <a:r>
              <a:rPr lang="en-GB" dirty="0" err="1" smtClean="0"/>
              <a:t>Approching</a:t>
            </a:r>
            <a:r>
              <a:rPr lang="en-GB" dirty="0" smtClean="0"/>
              <a:t> 0 as distance closes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67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Arrive Pseudocode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0" y="3007361"/>
            <a:ext cx="8964276" cy="2257740"/>
          </a:xfrm>
        </p:spPr>
      </p:pic>
    </p:spTree>
    <p:extLst>
      <p:ext uri="{BB962C8B-B14F-4D97-AF65-F5344CB8AC3E}">
        <p14:creationId xmlns:p14="http://schemas.microsoft.com/office/powerpoint/2010/main" val="30963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 Avoidance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Steering can be used to avoid obstacles</a:t>
            </a:r>
          </a:p>
          <a:p>
            <a:r>
              <a:rPr lang="en-GB" dirty="0" smtClean="0"/>
              <a:t>The steering AI needs to look ahead</a:t>
            </a:r>
          </a:p>
          <a:p>
            <a:pPr lvl="1"/>
            <a:r>
              <a:rPr lang="en-GB" dirty="0" smtClean="0"/>
              <a:t>Implemented with an invisible vector</a:t>
            </a:r>
          </a:p>
          <a:p>
            <a:pPr lvl="1"/>
            <a:r>
              <a:rPr lang="en-GB" dirty="0" smtClean="0"/>
              <a:t>Projected ahead of AI</a:t>
            </a:r>
          </a:p>
          <a:p>
            <a:pPr lvl="1"/>
            <a:r>
              <a:rPr lang="en-GB" dirty="0" smtClean="0"/>
              <a:t>Use velocity to determine length</a:t>
            </a:r>
          </a:p>
          <a:p>
            <a:pPr lvl="2"/>
            <a:r>
              <a:rPr lang="en-GB" dirty="0" smtClean="0"/>
              <a:t>Can add an additional value so AI reacts sooner</a:t>
            </a:r>
          </a:p>
          <a:p>
            <a:r>
              <a:rPr lang="en-GB" dirty="0" smtClean="0"/>
              <a:t>Detect collisions between </a:t>
            </a:r>
            <a:r>
              <a:rPr lang="en-GB" dirty="0"/>
              <a:t>look ahead </a:t>
            </a:r>
            <a:r>
              <a:rPr lang="en-GB" dirty="0" smtClean="0"/>
              <a:t>vector and obstacles</a:t>
            </a:r>
          </a:p>
          <a:p>
            <a:pPr lvl="1"/>
            <a:r>
              <a:rPr lang="en-GB" dirty="0" smtClean="0"/>
              <a:t>Bounding sphere’s again</a:t>
            </a:r>
          </a:p>
          <a:p>
            <a:pPr lvl="1"/>
            <a:r>
              <a:rPr lang="en-GB" dirty="0" smtClean="0"/>
              <a:t>Can quickly dismiss very distant obstacles</a:t>
            </a:r>
          </a:p>
          <a:p>
            <a:pPr lvl="1"/>
            <a:r>
              <a:rPr lang="en-GB" dirty="0" smtClean="0"/>
              <a:t>Or obstacles behind or to the side of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0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 Avoidance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collision occurs avoidance force is calculated</a:t>
            </a:r>
          </a:p>
          <a:p>
            <a:r>
              <a:rPr lang="en-GB" dirty="0" smtClean="0"/>
              <a:t>Avoidance force calculated as difference between far centre of look ahead vector and obstacle centre</a:t>
            </a:r>
          </a:p>
          <a:p>
            <a:r>
              <a:rPr lang="en-GB" dirty="0" smtClean="0"/>
              <a:t>Ensures that AI steers the right way</a:t>
            </a:r>
          </a:p>
          <a:p>
            <a:r>
              <a:rPr lang="en-GB" dirty="0" smtClean="0"/>
              <a:t>Avoidance force can be additionally scaled</a:t>
            </a:r>
          </a:p>
          <a:p>
            <a:r>
              <a:rPr lang="en-GB" dirty="0" smtClean="0"/>
              <a:t>Avoidance force then added to AI steering force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7" y="5071311"/>
            <a:ext cx="10058400" cy="9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Graphical Example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5" y="2336800"/>
            <a:ext cx="7197726" cy="3598863"/>
          </a:xfrm>
        </p:spPr>
      </p:pic>
      <p:sp>
        <p:nvSpPr>
          <p:cNvPr id="7" name="TextBox 6"/>
          <p:cNvSpPr txBox="1"/>
          <p:nvPr/>
        </p:nvSpPr>
        <p:spPr>
          <a:xfrm>
            <a:off x="963385" y="6284408"/>
            <a:ext cx="1084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Ref: https://gamedevelopment.tutsplus.com/tutorials/understanding-steering-behaviors-collision-avoidance--gamedev-7777</a:t>
            </a:r>
          </a:p>
        </p:txBody>
      </p:sp>
    </p:spTree>
    <p:extLst>
      <p:ext uri="{BB962C8B-B14F-4D97-AF65-F5344CB8AC3E}">
        <p14:creationId xmlns:p14="http://schemas.microsoft.com/office/powerpoint/2010/main" val="155273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Demo</a:t>
            </a:r>
            <a:endParaRPr lang="en-GB" dirty="0"/>
          </a:p>
        </p:txBody>
      </p:sp>
      <p:pic>
        <p:nvPicPr>
          <p:cNvPr id="4" name="uIMbMkXDN0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8578" y="2130879"/>
            <a:ext cx="7774844" cy="4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AI ends up inside object due to direction change</a:t>
            </a:r>
          </a:p>
          <a:p>
            <a:pPr lvl="1"/>
            <a:r>
              <a:rPr lang="en-GB" dirty="0" smtClean="0"/>
              <a:t>Collision cannot be detected</a:t>
            </a:r>
          </a:p>
          <a:p>
            <a:pPr lvl="1"/>
            <a:r>
              <a:rPr lang="en-GB" dirty="0" smtClean="0"/>
              <a:t>Can solve by adding AI location to collision detection</a:t>
            </a:r>
          </a:p>
          <a:p>
            <a:r>
              <a:rPr lang="en-GB" dirty="0" smtClean="0"/>
              <a:t>Can get stuck in dead ends</a:t>
            </a:r>
          </a:p>
          <a:p>
            <a:pPr lvl="1"/>
            <a:r>
              <a:rPr lang="en-GB" dirty="0" smtClean="0"/>
              <a:t>Has no way to test routes</a:t>
            </a:r>
          </a:p>
          <a:p>
            <a:pPr lvl="1"/>
            <a:r>
              <a:rPr lang="en-GB" dirty="0" smtClean="0"/>
              <a:t>Can only react</a:t>
            </a:r>
          </a:p>
          <a:p>
            <a:pPr lvl="1"/>
            <a:r>
              <a:rPr lang="en-GB" dirty="0" smtClean="0"/>
              <a:t>This applies to all steering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4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 must be able to act on decisions</a:t>
            </a:r>
          </a:p>
          <a:p>
            <a:r>
              <a:rPr lang="en-GB" dirty="0" smtClean="0"/>
              <a:t>Will usually involve movement</a:t>
            </a:r>
          </a:p>
          <a:p>
            <a:pPr lvl="1"/>
            <a:r>
              <a:rPr lang="en-GB" dirty="0" smtClean="0"/>
              <a:t>Move towards player</a:t>
            </a:r>
          </a:p>
          <a:p>
            <a:pPr lvl="1"/>
            <a:r>
              <a:rPr lang="en-GB" dirty="0" smtClean="0"/>
              <a:t>Move away from player</a:t>
            </a:r>
          </a:p>
          <a:p>
            <a:pPr lvl="1"/>
            <a:r>
              <a:rPr lang="en-GB" dirty="0" smtClean="0"/>
              <a:t>Move towards object of interest</a:t>
            </a:r>
          </a:p>
          <a:p>
            <a:r>
              <a:rPr lang="en-GB" dirty="0" smtClean="0"/>
              <a:t>Two broad classes of movement</a:t>
            </a:r>
          </a:p>
          <a:p>
            <a:pPr lvl="1"/>
            <a:r>
              <a:rPr lang="en-GB" dirty="0" smtClean="0"/>
              <a:t>Steering – direct line movement towards or away from locations or targets</a:t>
            </a:r>
          </a:p>
          <a:p>
            <a:pPr lvl="1"/>
            <a:r>
              <a:rPr lang="en-GB" dirty="0" smtClean="0"/>
              <a:t>Pathfinding – Finding a route through a map, route may not be visible</a:t>
            </a:r>
          </a:p>
          <a:p>
            <a:r>
              <a:rPr lang="en-GB" dirty="0" smtClean="0"/>
              <a:t>Today we will look at steering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1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More </a:t>
            </a:r>
            <a:r>
              <a:rPr lang="en-GB" dirty="0"/>
              <a:t>V</a:t>
            </a:r>
            <a:r>
              <a:rPr lang="en-GB" dirty="0" smtClean="0"/>
              <a:t>ariations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Path following</a:t>
            </a:r>
          </a:p>
          <a:p>
            <a:r>
              <a:rPr lang="en-GB" dirty="0" smtClean="0"/>
              <a:t>Wall following</a:t>
            </a:r>
          </a:p>
          <a:p>
            <a:r>
              <a:rPr lang="en-GB" dirty="0" smtClean="0"/>
              <a:t>Flocking (coming soon)</a:t>
            </a:r>
          </a:p>
          <a:p>
            <a:r>
              <a:rPr lang="en-GB" dirty="0" smtClean="0"/>
              <a:t>Prediction of moving target position</a:t>
            </a:r>
          </a:p>
          <a:p>
            <a:r>
              <a:rPr lang="en-GB" dirty="0" smtClean="0"/>
              <a:t>Offset seek</a:t>
            </a:r>
          </a:p>
          <a:p>
            <a:pPr lvl="1"/>
            <a:r>
              <a:rPr lang="en-GB" dirty="0" smtClean="0"/>
              <a:t>Like an aircraft flyby</a:t>
            </a:r>
            <a:endParaRPr lang="en-GB" dirty="0"/>
          </a:p>
          <a:p>
            <a:r>
              <a:rPr lang="en-GB" dirty="0" smtClean="0"/>
              <a:t>Random wander</a:t>
            </a:r>
          </a:p>
          <a:p>
            <a:pPr lvl="1"/>
            <a:r>
              <a:rPr lang="en-GB" dirty="0" smtClean="0"/>
              <a:t>Random target position</a:t>
            </a:r>
          </a:p>
          <a:p>
            <a:r>
              <a:rPr lang="en-GB" dirty="0" smtClean="0"/>
              <a:t>Research some of these</a:t>
            </a:r>
          </a:p>
        </p:txBody>
      </p:sp>
    </p:spTree>
    <p:extLst>
      <p:ext uri="{BB962C8B-B14F-4D97-AF65-F5344CB8AC3E}">
        <p14:creationId xmlns:p14="http://schemas.microsoft.com/office/powerpoint/2010/main" val="368950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Simplest movement algorithm</a:t>
            </a:r>
          </a:p>
          <a:p>
            <a:r>
              <a:rPr lang="en-GB" dirty="0" smtClean="0"/>
              <a:t>Take a target location and AI position as input</a:t>
            </a:r>
          </a:p>
          <a:p>
            <a:r>
              <a:rPr lang="en-GB" dirty="0" smtClean="0"/>
              <a:t>Output a steering direction and velocity</a:t>
            </a:r>
          </a:p>
          <a:p>
            <a:r>
              <a:rPr lang="en-GB" dirty="0" smtClean="0"/>
              <a:t>Can use these to change AI position</a:t>
            </a:r>
          </a:p>
          <a:p>
            <a:pPr lvl="1"/>
            <a:r>
              <a:rPr lang="en-GB" dirty="0" smtClean="0"/>
              <a:t>i.e. update the current AI position with the steering output</a:t>
            </a:r>
          </a:p>
          <a:p>
            <a:pPr lvl="1"/>
            <a:r>
              <a:rPr lang="en-GB" dirty="0" smtClean="0"/>
              <a:t>Gives new AI position</a:t>
            </a:r>
          </a:p>
          <a:p>
            <a:r>
              <a:rPr lang="en-GB" dirty="0" smtClean="0"/>
              <a:t>AI will move in a straight line toward target</a:t>
            </a:r>
          </a:p>
        </p:txBody>
      </p:sp>
    </p:spTree>
    <p:extLst>
      <p:ext uri="{BB962C8B-B14F-4D97-AF65-F5344CB8AC3E}">
        <p14:creationId xmlns:p14="http://schemas.microsoft.com/office/powerpoint/2010/main" val="211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Of Behaviours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classes of steering behaviours</a:t>
            </a:r>
          </a:p>
          <a:p>
            <a:r>
              <a:rPr lang="en-GB" dirty="0" smtClean="0"/>
              <a:t>Seek – move towards target</a:t>
            </a:r>
          </a:p>
          <a:p>
            <a:r>
              <a:rPr lang="en-GB" dirty="0" smtClean="0"/>
              <a:t>Flee – move away from target</a:t>
            </a:r>
          </a:p>
          <a:p>
            <a:r>
              <a:rPr lang="en-GB" dirty="0" smtClean="0"/>
              <a:t>Orientation – turn to face direction </a:t>
            </a:r>
            <a:r>
              <a:rPr lang="en-GB" smtClean="0"/>
              <a:t>of target</a:t>
            </a:r>
            <a:endParaRPr lang="en-GB" dirty="0" smtClean="0"/>
          </a:p>
          <a:p>
            <a:r>
              <a:rPr lang="en-GB" dirty="0" smtClean="0"/>
              <a:t>Arrive – slow down when nearing target</a:t>
            </a:r>
          </a:p>
          <a:p>
            <a:r>
              <a:rPr lang="en-GB" dirty="0" smtClean="0"/>
              <a:t>Obstacle avoidance – avoid collisions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1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Agent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58" y="2326819"/>
            <a:ext cx="7601885" cy="4163786"/>
          </a:xfrm>
        </p:spPr>
      </p:pic>
    </p:spTree>
    <p:extLst>
      <p:ext uri="{BB962C8B-B14F-4D97-AF65-F5344CB8AC3E}">
        <p14:creationId xmlns:p14="http://schemas.microsoft.com/office/powerpoint/2010/main" val="26986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Steering Code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05" y="2263321"/>
            <a:ext cx="7188991" cy="4178300"/>
          </a:xfrm>
        </p:spPr>
      </p:pic>
    </p:spTree>
    <p:extLst>
      <p:ext uri="{BB962C8B-B14F-4D97-AF65-F5344CB8AC3E}">
        <p14:creationId xmlns:p14="http://schemas.microsoft.com/office/powerpoint/2010/main" val="26630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target location relative to AI local space</a:t>
            </a:r>
          </a:p>
          <a:p>
            <a:pPr lvl="1"/>
            <a:r>
              <a:rPr lang="en-GB" dirty="0" smtClean="0"/>
              <a:t>i.e. subtract AI </a:t>
            </a:r>
            <a:r>
              <a:rPr lang="en-GB" smtClean="0"/>
              <a:t>position from target position</a:t>
            </a:r>
            <a:endParaRPr lang="en-GB" dirty="0" smtClean="0"/>
          </a:p>
          <a:p>
            <a:r>
              <a:rPr lang="en-GB" dirty="0" smtClean="0"/>
              <a:t>Reduce </a:t>
            </a:r>
            <a:r>
              <a:rPr lang="en-GB" dirty="0" smtClean="0"/>
              <a:t>distance between AI and target location</a:t>
            </a:r>
          </a:p>
          <a:p>
            <a:r>
              <a:rPr lang="en-GB" dirty="0" smtClean="0"/>
              <a:t>Modify rate of distance change with:</a:t>
            </a:r>
          </a:p>
          <a:p>
            <a:pPr lvl="1"/>
            <a:r>
              <a:rPr lang="en-GB" dirty="0" smtClean="0"/>
              <a:t>Maximum AI velocity</a:t>
            </a:r>
          </a:p>
          <a:p>
            <a:pPr lvl="1"/>
            <a:r>
              <a:rPr lang="en-GB" dirty="0" smtClean="0"/>
              <a:t>Delta time</a:t>
            </a:r>
          </a:p>
          <a:p>
            <a:r>
              <a:rPr lang="en-GB" dirty="0" smtClean="0"/>
              <a:t>This ensures that the AI will move towards target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use our steer function to seek</a:t>
            </a:r>
          </a:p>
          <a:p>
            <a:r>
              <a:rPr lang="en-GB" dirty="0" smtClean="0"/>
              <a:t>By calling steer with difference between target and AI</a:t>
            </a:r>
          </a:p>
          <a:p>
            <a:r>
              <a:rPr lang="en-GB" dirty="0" smtClean="0"/>
              <a:t>This will move AI towards target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53" y="3947276"/>
            <a:ext cx="603969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opposite of seek</a:t>
            </a:r>
          </a:p>
          <a:p>
            <a:r>
              <a:rPr lang="en-GB" dirty="0" smtClean="0"/>
              <a:t>Increase distance between AI and target</a:t>
            </a:r>
          </a:p>
          <a:p>
            <a:r>
              <a:rPr lang="en-GB" dirty="0" smtClean="0"/>
              <a:t>Call steer with difference between AI and target</a:t>
            </a:r>
          </a:p>
          <a:p>
            <a:r>
              <a:rPr lang="en-GB" dirty="0" smtClean="0"/>
              <a:t>This will steer AI </a:t>
            </a:r>
            <a:r>
              <a:rPr lang="en-GB" i="1" dirty="0" smtClean="0"/>
              <a:t>away</a:t>
            </a:r>
            <a:r>
              <a:rPr lang="en-GB" dirty="0" smtClean="0"/>
              <a:t> from target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96" y="4267159"/>
            <a:ext cx="622069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442</TotalTime>
  <Words>579</Words>
  <Application>Microsoft Office PowerPoint</Application>
  <PresentationFormat>Widescreen</PresentationFormat>
  <Paragraphs>104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Steering Behaviours</vt:lpstr>
      <vt:lpstr>Movement</vt:lpstr>
      <vt:lpstr>Steering</vt:lpstr>
      <vt:lpstr>Classes Of Behaviours</vt:lpstr>
      <vt:lpstr>Example Agent Code</vt:lpstr>
      <vt:lpstr>Generic Steering Code</vt:lpstr>
      <vt:lpstr>Seek</vt:lpstr>
      <vt:lpstr>Seek Code</vt:lpstr>
      <vt:lpstr>Flee</vt:lpstr>
      <vt:lpstr>Orientate</vt:lpstr>
      <vt:lpstr>Orientate Code</vt:lpstr>
      <vt:lpstr>Arrive</vt:lpstr>
      <vt:lpstr>Calculating Arrive</vt:lpstr>
      <vt:lpstr>Arrive Pseudocode</vt:lpstr>
      <vt:lpstr>Obstacle Avoidance</vt:lpstr>
      <vt:lpstr>Obstacle Avoidance 2</vt:lpstr>
      <vt:lpstr>Graphical Example</vt:lpstr>
      <vt:lpstr>Video Demo</vt:lpstr>
      <vt:lpstr>Some Problems</vt:lpstr>
      <vt:lpstr>Many More Variations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And Flocking</dc:title>
  <dc:creator>Mark Bennett</dc:creator>
  <cp:lastModifiedBy>Mark Bennett</cp:lastModifiedBy>
  <cp:revision>60</cp:revision>
  <dcterms:created xsi:type="dcterms:W3CDTF">2016-10-24T10:43:33Z</dcterms:created>
  <dcterms:modified xsi:type="dcterms:W3CDTF">2016-10-25T12:46:37Z</dcterms:modified>
</cp:coreProperties>
</file>