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59" r:id="rId9"/>
    <p:sldId id="264" r:id="rId10"/>
    <p:sldId id="260" r:id="rId11"/>
    <p:sldId id="261" r:id="rId12"/>
    <p:sldId id="26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World Interfacing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Sensing The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checks are fast</a:t>
            </a:r>
          </a:p>
          <a:p>
            <a:r>
              <a:rPr lang="en-GB" dirty="0" smtClean="0"/>
              <a:t>As the number of AI and objects grows</a:t>
            </a:r>
          </a:p>
          <a:p>
            <a:r>
              <a:rPr lang="en-GB" dirty="0" smtClean="0"/>
              <a:t>Number of checks increases exponentially</a:t>
            </a:r>
          </a:p>
          <a:p>
            <a:r>
              <a:rPr lang="en-GB" dirty="0" smtClean="0"/>
              <a:t>100 characters requires 10,000 (n</a:t>
            </a:r>
            <a:r>
              <a:rPr lang="en-GB" baseline="30000" dirty="0" smtClean="0"/>
              <a:t>2</a:t>
            </a:r>
            <a:r>
              <a:rPr lang="en-GB" dirty="0" smtClean="0"/>
              <a:t>) checks</a:t>
            </a:r>
          </a:p>
          <a:p>
            <a:r>
              <a:rPr lang="en-GB" dirty="0" smtClean="0"/>
              <a:t>Also difficult to debug</a:t>
            </a:r>
          </a:p>
          <a:p>
            <a:r>
              <a:rPr lang="en-GB" dirty="0" smtClean="0"/>
              <a:t>Information arriving in many different locations</a:t>
            </a:r>
          </a:p>
          <a:p>
            <a:r>
              <a:rPr lang="en-GB" dirty="0" smtClean="0"/>
              <a:t>Hard to track if right information reaching right character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00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Polling Stations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Implements centralised location for polling checks</a:t>
            </a:r>
          </a:p>
          <a:p>
            <a:r>
              <a:rPr lang="en-GB" dirty="0" smtClean="0"/>
              <a:t>Allows </a:t>
            </a:r>
            <a:r>
              <a:rPr lang="en-GB" dirty="0"/>
              <a:t>frequently accessed </a:t>
            </a:r>
            <a:r>
              <a:rPr lang="en-GB" dirty="0" smtClean="0"/>
              <a:t>data to be cached</a:t>
            </a:r>
          </a:p>
          <a:p>
            <a:r>
              <a:rPr lang="en-GB" dirty="0" smtClean="0"/>
              <a:t>Reduces number of checks required</a:t>
            </a:r>
          </a:p>
          <a:p>
            <a:r>
              <a:rPr lang="en-GB" dirty="0" smtClean="0"/>
              <a:t>Easy debugging</a:t>
            </a:r>
          </a:p>
          <a:p>
            <a:r>
              <a:rPr lang="en-GB" dirty="0" smtClean="0"/>
              <a:t>Can run in separate thread</a:t>
            </a:r>
          </a:p>
          <a:p>
            <a:r>
              <a:rPr lang="en-GB" dirty="0" smtClean="0"/>
              <a:t>AI queries polling station for world state</a:t>
            </a:r>
          </a:p>
          <a:p>
            <a:r>
              <a:rPr lang="en-GB" dirty="0" smtClean="0"/>
              <a:t>Polling station tracks world state</a:t>
            </a:r>
          </a:p>
          <a:p>
            <a:endParaRPr lang="en-GB" dirty="0" smtClean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59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game is more complex</a:t>
            </a:r>
          </a:p>
          <a:p>
            <a:r>
              <a:rPr lang="en-GB" dirty="0" smtClean="0"/>
              <a:t>Even polling station approach may not work</a:t>
            </a:r>
          </a:p>
          <a:p>
            <a:r>
              <a:rPr lang="en-GB" dirty="0" smtClean="0"/>
              <a:t>Events can be useful approach</a:t>
            </a:r>
          </a:p>
          <a:p>
            <a:r>
              <a:rPr lang="en-GB" dirty="0" smtClean="0"/>
              <a:t>Much more efficient in some situations</a:t>
            </a:r>
          </a:p>
          <a:p>
            <a:r>
              <a:rPr lang="en-GB" dirty="0" smtClean="0"/>
              <a:t>Events are only sent to interested agents</a:t>
            </a:r>
          </a:p>
          <a:p>
            <a:r>
              <a:rPr lang="en-GB" dirty="0" smtClean="0"/>
              <a:t>Only triggered when world state changes</a:t>
            </a:r>
          </a:p>
          <a:p>
            <a:r>
              <a:rPr lang="en-GB" dirty="0" smtClean="0"/>
              <a:t>Can be handled by centralised </a:t>
            </a:r>
            <a:r>
              <a:rPr lang="en-GB" i="1" dirty="0" smtClean="0"/>
              <a:t>event manager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4044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a queue of events</a:t>
            </a:r>
          </a:p>
          <a:p>
            <a:r>
              <a:rPr lang="en-GB" dirty="0" smtClean="0"/>
              <a:t>Keeps track of which agents are interested in which events</a:t>
            </a:r>
          </a:p>
          <a:p>
            <a:pPr lvl="1"/>
            <a:r>
              <a:rPr lang="en-GB" dirty="0" smtClean="0"/>
              <a:t>Called </a:t>
            </a:r>
            <a:r>
              <a:rPr lang="en-GB" i="1" dirty="0" smtClean="0"/>
              <a:t>listeners</a:t>
            </a:r>
          </a:p>
          <a:p>
            <a:r>
              <a:rPr lang="en-GB" dirty="0" smtClean="0"/>
              <a:t>Events can be triggered by world state change</a:t>
            </a:r>
          </a:p>
          <a:p>
            <a:pPr lvl="1"/>
            <a:r>
              <a:rPr lang="en-GB" dirty="0" smtClean="0"/>
              <a:t>E.g. alarm bell</a:t>
            </a:r>
          </a:p>
          <a:p>
            <a:r>
              <a:rPr lang="en-GB" dirty="0" smtClean="0"/>
              <a:t>Dispatches event to appropriate listener</a:t>
            </a:r>
          </a:p>
          <a:p>
            <a:r>
              <a:rPr lang="en-GB" dirty="0" smtClean="0"/>
              <a:t>Listener then handles 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92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Manager 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74" y="2042886"/>
            <a:ext cx="4906776" cy="4739134"/>
          </a:xfrm>
        </p:spPr>
      </p:pic>
    </p:spTree>
    <p:extLst>
      <p:ext uri="{BB962C8B-B14F-4D97-AF65-F5344CB8AC3E}">
        <p14:creationId xmlns:p14="http://schemas.microsoft.com/office/powerpoint/2010/main" val="60282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</a:t>
            </a:r>
            <a:r>
              <a:rPr lang="en-GB" dirty="0"/>
              <a:t>D</a:t>
            </a:r>
            <a:r>
              <a:rPr lang="en-GB" dirty="0" smtClean="0"/>
              <a:t>ispatcher 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15" y="2478650"/>
            <a:ext cx="6420746" cy="3315163"/>
          </a:xfrm>
        </p:spPr>
      </p:pic>
    </p:spTree>
    <p:extLst>
      <p:ext uri="{BB962C8B-B14F-4D97-AF65-F5344CB8AC3E}">
        <p14:creationId xmlns:p14="http://schemas.microsoft.com/office/powerpoint/2010/main" val="399028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Polling And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can be useful to combine polling and events</a:t>
            </a:r>
          </a:p>
          <a:p>
            <a:r>
              <a:rPr lang="en-GB" dirty="0" smtClean="0"/>
              <a:t>They can complement each other</a:t>
            </a:r>
          </a:p>
          <a:p>
            <a:pPr lvl="1"/>
            <a:r>
              <a:rPr lang="en-GB" dirty="0" smtClean="0"/>
              <a:t>E.g. Polling is inefficient when responding to a collision</a:t>
            </a:r>
          </a:p>
          <a:p>
            <a:pPr lvl="1"/>
            <a:r>
              <a:rPr lang="en-GB" dirty="0" smtClean="0"/>
              <a:t>Events are inefficient when checking if a door is locked</a:t>
            </a:r>
          </a:p>
          <a:p>
            <a:pPr lvl="2"/>
            <a:r>
              <a:rPr lang="en-GB" dirty="0" smtClean="0"/>
              <a:t>You only need to know if the door is locked when you get there</a:t>
            </a:r>
          </a:p>
          <a:p>
            <a:r>
              <a:rPr lang="en-GB" dirty="0" smtClean="0"/>
              <a:t>Is a specific situation suitable for polling or events</a:t>
            </a:r>
          </a:p>
          <a:p>
            <a:pPr lvl="1"/>
            <a:r>
              <a:rPr lang="en-GB" dirty="0" smtClean="0"/>
              <a:t>Something needing to be broadcast to many things use events</a:t>
            </a:r>
          </a:p>
          <a:p>
            <a:pPr lvl="1"/>
            <a:r>
              <a:rPr lang="en-GB" dirty="0" smtClean="0"/>
              <a:t>Something needing to be checked occasionally by single entity, use polling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10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To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AI can exist without information about the world</a:t>
            </a:r>
          </a:p>
          <a:p>
            <a:pPr lvl="1"/>
            <a:r>
              <a:rPr lang="en-GB" dirty="0" smtClean="0"/>
              <a:t>E.g. A bystander in a city level</a:t>
            </a:r>
          </a:p>
          <a:p>
            <a:r>
              <a:rPr lang="en-GB" dirty="0" smtClean="0"/>
              <a:t>But would be very boring</a:t>
            </a:r>
          </a:p>
          <a:p>
            <a:r>
              <a:rPr lang="en-GB" dirty="0" smtClean="0"/>
              <a:t>And unrealistic</a:t>
            </a:r>
          </a:p>
          <a:p>
            <a:r>
              <a:rPr lang="en-GB" dirty="0" smtClean="0"/>
              <a:t>AI opponents, and allies, need to know what is happening around them</a:t>
            </a:r>
          </a:p>
          <a:p>
            <a:r>
              <a:rPr lang="en-GB" dirty="0" smtClean="0"/>
              <a:t>They need to react appropriately to the player</a:t>
            </a:r>
          </a:p>
          <a:p>
            <a:r>
              <a:rPr lang="en-GB" dirty="0" smtClean="0"/>
              <a:t>And other objects</a:t>
            </a:r>
          </a:p>
          <a:p>
            <a:pPr lvl="1"/>
            <a:r>
              <a:rPr lang="en-GB" dirty="0" smtClean="0"/>
              <a:t>E.g. doors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88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World Interfacing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 as simple as it sounds</a:t>
            </a:r>
          </a:p>
          <a:p>
            <a:r>
              <a:rPr lang="en-GB" dirty="0" smtClean="0"/>
              <a:t>Needs to simulate senses</a:t>
            </a:r>
          </a:p>
          <a:p>
            <a:pPr lvl="1"/>
            <a:r>
              <a:rPr lang="en-GB" dirty="0" smtClean="0"/>
              <a:t>Limitations of senses</a:t>
            </a:r>
          </a:p>
          <a:p>
            <a:pPr lvl="1"/>
            <a:r>
              <a:rPr lang="en-GB" dirty="0"/>
              <a:t>Limitations of </a:t>
            </a:r>
            <a:r>
              <a:rPr lang="en-GB" dirty="0" smtClean="0"/>
              <a:t>knowledge</a:t>
            </a:r>
          </a:p>
          <a:p>
            <a:pPr lvl="1"/>
            <a:r>
              <a:rPr lang="en-GB" dirty="0" smtClean="0"/>
              <a:t>AI should not know everything</a:t>
            </a:r>
          </a:p>
          <a:p>
            <a:pPr lvl="1"/>
            <a:r>
              <a:rPr lang="en-GB" dirty="0" smtClean="0"/>
              <a:t>Unless it’s a god</a:t>
            </a:r>
          </a:p>
          <a:p>
            <a:r>
              <a:rPr lang="en-GB" dirty="0" smtClean="0"/>
              <a:t>Two main approaches</a:t>
            </a:r>
          </a:p>
          <a:p>
            <a:pPr lvl="1"/>
            <a:r>
              <a:rPr lang="en-GB" i="1" dirty="0" smtClean="0"/>
              <a:t>Polling</a:t>
            </a:r>
          </a:p>
          <a:p>
            <a:pPr lvl="1"/>
            <a:r>
              <a:rPr lang="en-GB" i="1" dirty="0" smtClean="0"/>
              <a:t>Event Handling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2735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all real senses need to be modelled</a:t>
            </a:r>
          </a:p>
          <a:p>
            <a:r>
              <a:rPr lang="en-GB" dirty="0" smtClean="0"/>
              <a:t>Depends on game</a:t>
            </a:r>
          </a:p>
          <a:p>
            <a:r>
              <a:rPr lang="en-GB" dirty="0" smtClean="0"/>
              <a:t>Sight and hearing most common</a:t>
            </a:r>
          </a:p>
          <a:p>
            <a:r>
              <a:rPr lang="en-GB" dirty="0" smtClean="0"/>
              <a:t>Though other senses can aid game play</a:t>
            </a:r>
          </a:p>
          <a:p>
            <a:pPr lvl="1"/>
            <a:r>
              <a:rPr lang="en-GB" dirty="0" smtClean="0"/>
              <a:t>E.g. a dog’s sense of smell</a:t>
            </a:r>
          </a:p>
          <a:p>
            <a:pPr lvl="1"/>
            <a:r>
              <a:rPr lang="en-GB" dirty="0" smtClean="0"/>
              <a:t>Rare though</a:t>
            </a:r>
          </a:p>
          <a:p>
            <a:r>
              <a:rPr lang="en-GB" dirty="0" smtClean="0"/>
              <a:t>Real senses have limits</a:t>
            </a:r>
          </a:p>
          <a:p>
            <a:pPr lvl="1"/>
            <a:r>
              <a:rPr lang="en-GB" dirty="0" smtClean="0"/>
              <a:t>Distance</a:t>
            </a:r>
          </a:p>
          <a:p>
            <a:pPr lvl="1"/>
            <a:r>
              <a:rPr lang="en-GB" dirty="0" smtClean="0"/>
              <a:t>Lighting conditions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Limiting Senses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Senses should not be perfect</a:t>
            </a:r>
          </a:p>
          <a:p>
            <a:pPr lvl="1"/>
            <a:r>
              <a:rPr lang="en-GB" dirty="0" smtClean="0"/>
              <a:t>Unfair on player</a:t>
            </a:r>
          </a:p>
          <a:p>
            <a:pPr lvl="1"/>
            <a:r>
              <a:rPr lang="en-GB" dirty="0" smtClean="0"/>
              <a:t>No good for stealth games</a:t>
            </a:r>
          </a:p>
          <a:p>
            <a:r>
              <a:rPr lang="en-GB" dirty="0" smtClean="0"/>
              <a:t>Can limit range</a:t>
            </a:r>
          </a:p>
          <a:p>
            <a:pPr lvl="1"/>
            <a:r>
              <a:rPr lang="en-GB" dirty="0" smtClean="0"/>
              <a:t>Just test within certain distance – very fast</a:t>
            </a:r>
          </a:p>
          <a:p>
            <a:pPr lvl="1"/>
            <a:r>
              <a:rPr lang="en-GB" dirty="0" smtClean="0"/>
              <a:t>Good for hearing</a:t>
            </a:r>
          </a:p>
          <a:p>
            <a:r>
              <a:rPr lang="en-GB" dirty="0" smtClean="0"/>
              <a:t>Line of sight checking with </a:t>
            </a:r>
            <a:r>
              <a:rPr lang="en-GB" dirty="0" err="1" smtClean="0"/>
              <a:t>raycasting</a:t>
            </a:r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 err="1" smtClean="0"/>
              <a:t>viewcone</a:t>
            </a:r>
            <a:r>
              <a:rPr lang="en-GB" dirty="0" smtClean="0"/>
              <a:t> to simulate limited angle of view</a:t>
            </a:r>
          </a:p>
          <a:p>
            <a:r>
              <a:rPr lang="en-GB" dirty="0" err="1" smtClean="0"/>
              <a:t>Raycast</a:t>
            </a:r>
            <a:r>
              <a:rPr lang="en-GB" dirty="0" smtClean="0"/>
              <a:t> for more precise information</a:t>
            </a:r>
          </a:p>
          <a:p>
            <a:pPr lvl="1"/>
            <a:r>
              <a:rPr lang="en-GB" dirty="0" smtClean="0"/>
              <a:t>Good for checking </a:t>
            </a:r>
            <a:r>
              <a:rPr lang="en-GB" dirty="0"/>
              <a:t>target </a:t>
            </a:r>
            <a:r>
              <a:rPr lang="en-GB" dirty="0" smtClean="0"/>
              <a:t>eye contact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29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Viewcones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02" y="2238829"/>
            <a:ext cx="5408460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21" y="2238829"/>
            <a:ext cx="2349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Stealth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Shadowed areas are marked on map</a:t>
            </a:r>
          </a:p>
          <a:p>
            <a:pPr lvl="1"/>
            <a:r>
              <a:rPr lang="en-GB" dirty="0" smtClean="0"/>
              <a:t>AI suffers lower vision these areas</a:t>
            </a:r>
          </a:p>
          <a:p>
            <a:r>
              <a:rPr lang="en-GB" dirty="0" smtClean="0"/>
              <a:t>AI has lower vision in low light</a:t>
            </a:r>
          </a:p>
          <a:p>
            <a:r>
              <a:rPr lang="en-GB" dirty="0" smtClean="0"/>
              <a:t>AI has lower vision at long distance</a:t>
            </a:r>
          </a:p>
          <a:p>
            <a:r>
              <a:rPr lang="en-GB" dirty="0" smtClean="0"/>
              <a:t>Alertness state can affect 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8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Constantly ‘ask’ the world what is happening</a:t>
            </a:r>
          </a:p>
          <a:p>
            <a:r>
              <a:rPr lang="en-GB" dirty="0" smtClean="0"/>
              <a:t>Simplest method</a:t>
            </a:r>
          </a:p>
          <a:p>
            <a:r>
              <a:rPr lang="en-GB" dirty="0" smtClean="0"/>
              <a:t>Every frame AI checks interesting objects around it</a:t>
            </a:r>
          </a:p>
          <a:p>
            <a:pPr lvl="1"/>
            <a:r>
              <a:rPr lang="en-GB" dirty="0" smtClean="0"/>
              <a:t>Check for collisions</a:t>
            </a:r>
          </a:p>
          <a:p>
            <a:pPr lvl="1"/>
            <a:r>
              <a:rPr lang="en-GB" dirty="0" smtClean="0"/>
              <a:t>Check for enemy distance</a:t>
            </a:r>
          </a:p>
          <a:p>
            <a:pPr lvl="1"/>
            <a:r>
              <a:rPr lang="en-GB" dirty="0" smtClean="0"/>
              <a:t>Check for location of healing kits etc.</a:t>
            </a:r>
          </a:p>
        </p:txBody>
      </p:sp>
    </p:spTree>
    <p:extLst>
      <p:ext uri="{BB962C8B-B14F-4D97-AF65-F5344CB8AC3E}">
        <p14:creationId xmlns:p14="http://schemas.microsoft.com/office/powerpoint/2010/main" val="8394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Polling Pseudocode (Based On </a:t>
            </a:r>
            <a:r>
              <a:rPr lang="en-GB" dirty="0" err="1" smtClean="0"/>
              <a:t>HalfLife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look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Gather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 list of entities within a specified distance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 entity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 want to look for them and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they are in my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viewcone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 can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raycast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my eyes to their eyes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they are the player and 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 have been told to not see the player until they see me and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they do not see me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End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look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Take appropriate action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look</a:t>
            </a:r>
          </a:p>
        </p:txBody>
      </p:sp>
    </p:spTree>
    <p:extLst>
      <p:ext uri="{BB962C8B-B14F-4D97-AF65-F5344CB8AC3E}">
        <p14:creationId xmlns:p14="http://schemas.microsoft.com/office/powerpoint/2010/main" val="34710835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453</TotalTime>
  <Words>526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Trebuchet MS</vt:lpstr>
      <vt:lpstr>Berlin</vt:lpstr>
      <vt:lpstr>World Interfacing</vt:lpstr>
      <vt:lpstr>Need To Know</vt:lpstr>
      <vt:lpstr>World Interfacing</vt:lpstr>
      <vt:lpstr>Senses</vt:lpstr>
      <vt:lpstr>Limiting Senses</vt:lpstr>
      <vt:lpstr>Viewcones Example</vt:lpstr>
      <vt:lpstr>Handling Stealth</vt:lpstr>
      <vt:lpstr>Polling</vt:lpstr>
      <vt:lpstr>Polling Pseudocode (Based On HalfLife)</vt:lpstr>
      <vt:lpstr>The Problem</vt:lpstr>
      <vt:lpstr>Polling Stations</vt:lpstr>
      <vt:lpstr>Events</vt:lpstr>
      <vt:lpstr>Event Manager</vt:lpstr>
      <vt:lpstr>Event Manager Pseudocode</vt:lpstr>
      <vt:lpstr>Event Dispatcher Pseudocode</vt:lpstr>
      <vt:lpstr>Combining Polling And Events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Interfacing</dc:title>
  <dc:creator>Mark Bennett</dc:creator>
  <cp:lastModifiedBy>Windows User</cp:lastModifiedBy>
  <cp:revision>63</cp:revision>
  <dcterms:created xsi:type="dcterms:W3CDTF">2016-10-20T08:59:21Z</dcterms:created>
  <dcterms:modified xsi:type="dcterms:W3CDTF">2016-10-21T08:57:26Z</dcterms:modified>
</cp:coreProperties>
</file>