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67" r:id="rId4"/>
    <p:sldId id="268" r:id="rId5"/>
    <p:sldId id="269" r:id="rId6"/>
    <p:sldId id="27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2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9:29.455" idx="2">
    <p:pos x="10" y="10"/>
    <p:text>Consider the following for this CRC Cards presentation:                  How they are used in project management scenarios
Benefits of using crc cards
Positives &amp; negatives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4T15:51:11.729" idx="1">
    <p:pos x="3307" y="2528"/>
    <p:text>Look at these sources, decide on which of them you are going to use and reference them properly (Harvard Style). Include any other references here as well.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3D19-D121-4E5D-9A26-DB078254C26F}" type="datetimeFigureOut">
              <a:rPr lang="en-US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A2A1-2BCF-4A5E-8B0A-ADB10B89E97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3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74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3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3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5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crcModel.htm" TargetMode="External"/><Relationship Id="rId2" Type="http://schemas.openxmlformats.org/officeDocument/2006/relationships/hyperlink" Target="http://www.informit.com/articles/article.aspx?p=1391208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79054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CRC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9805" y="4133913"/>
            <a:ext cx="5132387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By James Moran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541-F238-4C07-820B-2E9574E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What are CRC Cards?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5AA-F281-4132-B164-BD17A88A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CRC: Class Responsibility Collaborator cards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Class: Top-Left Corner</a:t>
            </a:r>
          </a:p>
        </p:txBody>
      </p:sp>
    </p:spTree>
    <p:extLst>
      <p:ext uri="{BB962C8B-B14F-4D97-AF65-F5344CB8AC3E}">
        <p14:creationId xmlns:p14="http://schemas.microsoft.com/office/powerpoint/2010/main" val="29671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26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955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2532-B718-4723-A3B4-CF30A98A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967B-D494-456D-8505-575F32AF4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35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4571-53E0-45D9-9C05-2A15F2BB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61890"/>
          </a:xfrm>
        </p:spPr>
        <p:txBody>
          <a:bodyPr>
            <a:noAutofit/>
          </a:bodyPr>
          <a:lstStyle/>
          <a:p>
            <a:r>
              <a:rPr lang="en-GB" sz="5400" dirty="0"/>
              <a:t>The drawbacks of using CRC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CF1A-ACBA-4689-B3CE-6689902F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2921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Possibility of Low Cohesion and High coupling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Macho Classes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No clear role is defined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GB" sz="2800" dirty="0"/>
              <a:t>(Mohamed Fayad et al, 2003)</a:t>
            </a:r>
          </a:p>
          <a:p>
            <a:pPr>
              <a:buClr>
                <a:srgbClr val="000000"/>
              </a:buClr>
            </a:pPr>
            <a:endParaRPr lang="en-GB" dirty="0"/>
          </a:p>
          <a:p>
            <a:pPr>
              <a:buClr>
                <a:srgbClr val="000000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800" dirty="0">
                <a:hlinkClick r:id="rId2"/>
              </a:rPr>
              <a:t>http://www.informit.com/articles/article.aspx?p=1391208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http://agilemodeling.com/artifacts/crcModel.htm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https://www.youtube.com/watch?v=Bxgn6qJ-bYY</a:t>
            </a:r>
          </a:p>
        </p:txBody>
      </p:sp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90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Wisp</vt:lpstr>
      <vt:lpstr>CRC Cards</vt:lpstr>
      <vt:lpstr>What are CRC Cards?</vt:lpstr>
      <vt:lpstr>PowerPoint Presentation</vt:lpstr>
      <vt:lpstr>PowerPoint Presentation</vt:lpstr>
      <vt:lpstr>PowerPoint Presentation</vt:lpstr>
      <vt:lpstr>PowerPoint Presentation</vt:lpstr>
      <vt:lpstr>The drawbacks of using CRC cards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james moran</cp:lastModifiedBy>
  <cp:revision>18</cp:revision>
  <dcterms:created xsi:type="dcterms:W3CDTF">2014-09-12T17:25:11Z</dcterms:created>
  <dcterms:modified xsi:type="dcterms:W3CDTF">2018-03-24T18:18:55Z</dcterms:modified>
</cp:coreProperties>
</file>