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notesMasterIdLst>
    <p:notesMasterId r:id="rId10"/>
  </p:notesMasterIdLst>
  <p:sldIdLst>
    <p:sldId id="256" r:id="rId2"/>
    <p:sldId id="257" r:id="rId3"/>
    <p:sldId id="267" r:id="rId4"/>
    <p:sldId id="268" r:id="rId5"/>
    <p:sldId id="269" r:id="rId6"/>
    <p:sldId id="270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moran" initials="jm" lastIdx="2" clrIdx="0">
    <p:extLst>
      <p:ext uri="{19B8F6BF-5375-455C-9EA6-DF929625EA0E}">
        <p15:presenceInfo xmlns:p15="http://schemas.microsoft.com/office/powerpoint/2012/main" userId="9e04013268ef5d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50" d="100"/>
          <a:sy n="50" d="100"/>
        </p:scale>
        <p:origin x="-396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4T15:59:29.455" idx="2">
    <p:pos x="10" y="10"/>
    <p:text>Consider the following for this CRC Cards presentation:                  How they are used in project management scenarios
Benefits of using crc cards
Positives &amp; negatives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4T15:51:11.729" idx="1">
    <p:pos x="3307" y="2528"/>
    <p:text>Look at these sources, decide on which of them you are going to use and reference them properly (Harvard Style). Include any other references here as well.</p:text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E3D19-D121-4E5D-9A26-DB078254C26F}" type="datetimeFigureOut">
              <a:rPr lang="en-US"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DA2A1-2BCF-4A5E-8B0A-ADB10B89E97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3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7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374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01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9737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38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04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2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0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5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0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9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5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5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0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2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7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odeling.com/artifacts/crcModel.htm" TargetMode="External"/><Relationship Id="rId2" Type="http://schemas.openxmlformats.org/officeDocument/2006/relationships/hyperlink" Target="http://www.informit.com/articles/article.aspx?p=1391208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300" y="790543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sz="13800" dirty="0"/>
              <a:t>CRC Cards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9805" y="4133913"/>
            <a:ext cx="5132387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By James Moran</a:t>
            </a: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541-F238-4C07-820B-2E9574EE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What are CRC Cards?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D95AA-F281-4132-B164-BD17A88AD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264556"/>
            <a:ext cx="8191083" cy="2437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dirty="0"/>
              <a:t>CRC: Class Responsibility Collaborator cards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dirty="0"/>
              <a:t>Class: Top-Left Corner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dirty="0"/>
              <a:t>Responsibility: Left-Hand side, under Class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dirty="0"/>
              <a:t>Collaborators: Right hand side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dirty="0"/>
              <a:t>(Rebecca </a:t>
            </a:r>
            <a:r>
              <a:rPr lang="en-GB" dirty="0" err="1"/>
              <a:t>Wirfs</a:t>
            </a:r>
            <a:r>
              <a:rPr lang="en-GB" dirty="0"/>
              <a:t>-Brock, 2009)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F59CC-77AC-4D5B-BD05-1DADB261A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3702084"/>
            <a:ext cx="5054767" cy="289486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6FCF0F-00A1-4CC1-BAF4-9962CB25FABA}"/>
              </a:ext>
            </a:extLst>
          </p:cNvPr>
          <p:cNvSpPr txBox="1">
            <a:spLocks/>
          </p:cNvSpPr>
          <p:nvPr/>
        </p:nvSpPr>
        <p:spPr>
          <a:xfrm>
            <a:off x="7647692" y="6233890"/>
            <a:ext cx="2804284" cy="411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dirty="0"/>
              <a:t>(Scott W. Ambler, 2014)</a:t>
            </a:r>
          </a:p>
        </p:txBody>
      </p:sp>
    </p:spTree>
    <p:extLst>
      <p:ext uri="{BB962C8B-B14F-4D97-AF65-F5344CB8AC3E}">
        <p14:creationId xmlns:p14="http://schemas.microsoft.com/office/powerpoint/2010/main" val="296712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2532-B718-4723-A3B4-CF30A98A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967B-D494-456D-8505-575F32AF4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267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2532-B718-4723-A3B4-CF30A98A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967B-D494-456D-8505-575F32AF4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955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2532-B718-4723-A3B4-CF30A98A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967B-D494-456D-8505-575F32AF4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26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2532-B718-4723-A3B4-CF30A98A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967B-D494-456D-8505-575F32AF4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355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4571-53E0-45D9-9C05-2A15F2BB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661890"/>
          </a:xfrm>
        </p:spPr>
        <p:txBody>
          <a:bodyPr>
            <a:noAutofit/>
          </a:bodyPr>
          <a:lstStyle/>
          <a:p>
            <a:r>
              <a:rPr lang="en-GB" sz="5400" dirty="0"/>
              <a:t>The drawbacks of using CRC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9CF1A-ACBA-4689-B3CE-6689902FD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512921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Possibility of Low Cohesion and High coupling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sz="2800" dirty="0"/>
              <a:t>Macho Classes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sz="2800" dirty="0"/>
              <a:t>No clear role is defined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sz="2800" dirty="0"/>
              <a:t>(Mohamed Fayad et al, 2003)</a:t>
            </a:r>
          </a:p>
          <a:p>
            <a:pPr>
              <a:buClr>
                <a:srgbClr val="000000"/>
              </a:buClr>
            </a:pPr>
            <a:endParaRPr lang="en-GB" dirty="0"/>
          </a:p>
          <a:p>
            <a:pPr>
              <a:buClr>
                <a:srgbClr val="000000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41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C952-E25A-4634-A82D-7FBFC475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5CBC-ECEF-4099-AD9B-DB877F05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>
                <a:hlinkClick r:id="rId2"/>
              </a:rPr>
              <a:t>http://www.informit.com/articles/article.aspx?p=1391208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hlinkClick r:id="rId3"/>
              </a:rPr>
              <a:t>http://agilemodeling.com/artifacts/crcModel.htm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https://www.youtube.com/watch?v=Bxgn6qJ-bYY</a:t>
            </a:r>
          </a:p>
        </p:txBody>
      </p:sp>
    </p:spTree>
    <p:extLst>
      <p:ext uri="{BB962C8B-B14F-4D97-AF65-F5344CB8AC3E}">
        <p14:creationId xmlns:p14="http://schemas.microsoft.com/office/powerpoint/2010/main" val="7889536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</TotalTime>
  <Words>116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Wisp</vt:lpstr>
      <vt:lpstr>CRC Cards</vt:lpstr>
      <vt:lpstr>What are CRC Cards?</vt:lpstr>
      <vt:lpstr>PowerPoint Presentation</vt:lpstr>
      <vt:lpstr>PowerPoint Presentation</vt:lpstr>
      <vt:lpstr>PowerPoint Presentation</vt:lpstr>
      <vt:lpstr>PowerPoint Presentation</vt:lpstr>
      <vt:lpstr>The drawbacks of using CRC cards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james moran</cp:lastModifiedBy>
  <cp:revision>20</cp:revision>
  <dcterms:created xsi:type="dcterms:W3CDTF">2014-09-12T17:25:11Z</dcterms:created>
  <dcterms:modified xsi:type="dcterms:W3CDTF">2018-03-25T12:56:46Z</dcterms:modified>
</cp:coreProperties>
</file>