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Channon" userId="02073383b5fde4f6" providerId="Windows Live" clId="Web-{E38A08C3-F1C9-4AF7-8605-174A6B879651}"/>
    <pc:docChg chg="modSld">
      <pc:chgData name="Harry Channon" userId="02073383b5fde4f6" providerId="Windows Live" clId="Web-{E38A08C3-F1C9-4AF7-8605-174A6B879651}" dt="2018-02-11T21:40:45.840" v="17"/>
      <pc:docMkLst>
        <pc:docMk/>
      </pc:docMkLst>
      <pc:sldChg chg="modSp">
        <pc:chgData name="Harry Channon" userId="02073383b5fde4f6" providerId="Windows Live" clId="Web-{E38A08C3-F1C9-4AF7-8605-174A6B879651}" dt="2018-02-11T21:40:45.840" v="16"/>
        <pc:sldMkLst>
          <pc:docMk/>
          <pc:sldMk cId="2967123238" sldId="257"/>
        </pc:sldMkLst>
        <pc:spChg chg="mod">
          <ac:chgData name="Harry Channon" userId="02073383b5fde4f6" providerId="Windows Live" clId="Web-{E38A08C3-F1C9-4AF7-8605-174A6B879651}" dt="2018-02-11T21:40:45.840" v="16"/>
          <ac:spMkLst>
            <pc:docMk/>
            <pc:sldMk cId="2967123238" sldId="257"/>
            <ac:spMk id="3" creationId="{A14D95AA-F281-4132-B164-BD17A88AD8E3}"/>
          </ac:spMkLst>
        </pc:spChg>
      </pc:sldChg>
    </pc:docChg>
  </pc:docChgLst>
  <pc:docChgLst>
    <pc:chgData name="james moran" userId="9e04013268ef5d4d" providerId="Windows Live" clId="Web-{588AA3D7-B52B-44C7-9530-75654DBA0468}"/>
    <pc:docChg chg="modSld">
      <pc:chgData name="james moran" userId="9e04013268ef5d4d" providerId="Windows Live" clId="Web-{588AA3D7-B52B-44C7-9530-75654DBA0468}" dt="2018-02-10T21:34:53.795" v="131"/>
      <pc:docMkLst>
        <pc:docMk/>
      </pc:docMkLst>
      <pc:sldChg chg="modSp">
        <pc:chgData name="james moran" userId="9e04013268ef5d4d" providerId="Windows Live" clId="Web-{588AA3D7-B52B-44C7-9530-75654DBA0468}" dt="2018-02-10T21:33:15.154" v="104"/>
        <pc:sldMkLst>
          <pc:docMk/>
          <pc:sldMk cId="2506575084" sldId="261"/>
        </pc:sldMkLst>
        <pc:spChg chg="mod">
          <ac:chgData name="james moran" userId="9e04013268ef5d4d" providerId="Windows Live" clId="Web-{588AA3D7-B52B-44C7-9530-75654DBA0468}" dt="2018-02-10T21:33:15.154" v="104"/>
          <ac:spMkLst>
            <pc:docMk/>
            <pc:sldMk cId="2506575084" sldId="261"/>
            <ac:spMk id="3" creationId="{C568DC3E-F066-4552-86CB-A83CCD6C7B5B}"/>
          </ac:spMkLst>
        </pc:spChg>
      </pc:sldChg>
      <pc:sldChg chg="modSp">
        <pc:chgData name="james moran" userId="9e04013268ef5d4d" providerId="Windows Live" clId="Web-{588AA3D7-B52B-44C7-9530-75654DBA0468}" dt="2018-02-10T21:34:53.795" v="130"/>
        <pc:sldMkLst>
          <pc:docMk/>
          <pc:sldMk cId="3605417258" sldId="262"/>
        </pc:sldMkLst>
        <pc:spChg chg="mod">
          <ac:chgData name="james moran" userId="9e04013268ef5d4d" providerId="Windows Live" clId="Web-{588AA3D7-B52B-44C7-9530-75654DBA0468}" dt="2018-02-10T21:34:53.795" v="130"/>
          <ac:spMkLst>
            <pc:docMk/>
            <pc:sldMk cId="3605417258" sldId="262"/>
            <ac:spMk id="3" creationId="{E8B9CF1A-ACBA-4689-B3CE-6689902FD6EC}"/>
          </ac:spMkLst>
        </pc:spChg>
      </pc:sldChg>
    </pc:docChg>
  </pc:docChgLst>
  <pc:docChgLst>
    <pc:chgData name="Guest User" providerId="Windows Live" clId="Web-{C669638D-F449-416B-B818-447CC14B211E}"/>
    <pc:docChg chg="addSld modSld modSection">
      <pc:chgData name="Guest User" userId="" providerId="Windows Live" clId="Web-{C669638D-F449-416B-B818-447CC14B211E}" dt="2018-02-12T09:38:46.510" v="305"/>
      <pc:docMkLst>
        <pc:docMk/>
      </pc:docMkLst>
      <pc:sldChg chg="modSp">
        <pc:chgData name="Guest User" userId="" providerId="Windows Live" clId="Web-{C669638D-F449-416B-B818-447CC14B211E}" dt="2018-02-12T09:22:44.532" v="2"/>
        <pc:sldMkLst>
          <pc:docMk/>
          <pc:sldMk cId="2967123238" sldId="257"/>
        </pc:sldMkLst>
        <pc:spChg chg="mod">
          <ac:chgData name="Guest User" userId="" providerId="Windows Live" clId="Web-{C669638D-F449-416B-B818-447CC14B211E}" dt="2018-02-12T09:22:44.532" v="2"/>
          <ac:spMkLst>
            <pc:docMk/>
            <pc:sldMk cId="2967123238" sldId="257"/>
            <ac:spMk id="3" creationId="{A14D95AA-F281-4132-B164-BD17A88AD8E3}"/>
          </ac:spMkLst>
        </pc:spChg>
      </pc:sldChg>
      <pc:sldChg chg="modSp new">
        <pc:chgData name="Guest User" userId="" providerId="Windows Live" clId="Web-{C669638D-F449-416B-B818-447CC14B211E}" dt="2018-02-12T09:38:46.510" v="304"/>
        <pc:sldMkLst>
          <pc:docMk/>
          <pc:sldMk cId="103072717" sldId="267"/>
        </pc:sldMkLst>
        <pc:spChg chg="mod">
          <ac:chgData name="Guest User" userId="" providerId="Windows Live" clId="Web-{C669638D-F449-416B-B818-447CC14B211E}" dt="2018-02-12T09:27:28.264" v="84"/>
          <ac:spMkLst>
            <pc:docMk/>
            <pc:sldMk cId="103072717" sldId="267"/>
            <ac:spMk id="2" creationId="{CB1112CC-289F-4A6C-AC4A-8B71CEC84FCC}"/>
          </ac:spMkLst>
        </pc:spChg>
        <pc:spChg chg="mod">
          <ac:chgData name="Guest User" userId="" providerId="Windows Live" clId="Web-{C669638D-F449-416B-B818-447CC14B211E}" dt="2018-02-12T09:38:46.510" v="304"/>
          <ac:spMkLst>
            <pc:docMk/>
            <pc:sldMk cId="103072717" sldId="267"/>
            <ac:spMk id="3" creationId="{61E121F6-0548-406D-85C5-408D02492CE5}"/>
          </ac:spMkLst>
        </pc:spChg>
      </pc:sldChg>
      <pc:sldChg chg="modSp new">
        <pc:chgData name="Guest User" userId="" providerId="Windows Live" clId="Web-{C669638D-F449-416B-B818-447CC14B211E}" dt="2018-02-12T09:33:39.713" v="270"/>
        <pc:sldMkLst>
          <pc:docMk/>
          <pc:sldMk cId="981721516" sldId="268"/>
        </pc:sldMkLst>
        <pc:spChg chg="mod">
          <ac:chgData name="Guest User" userId="" providerId="Windows Live" clId="Web-{C669638D-F449-416B-B818-447CC14B211E}" dt="2018-02-12T09:27:37.597" v="92"/>
          <ac:spMkLst>
            <pc:docMk/>
            <pc:sldMk cId="981721516" sldId="268"/>
            <ac:spMk id="2" creationId="{FF57C967-034B-4C9F-9456-B866C492CDFF}"/>
          </ac:spMkLst>
        </pc:spChg>
        <pc:spChg chg="mod">
          <ac:chgData name="Guest User" userId="" providerId="Windows Live" clId="Web-{C669638D-F449-416B-B818-447CC14B211E}" dt="2018-02-12T09:33:39.713" v="270"/>
          <ac:spMkLst>
            <pc:docMk/>
            <pc:sldMk cId="981721516" sldId="268"/>
            <ac:spMk id="3" creationId="{BD3F2E91-CA78-4D63-B17E-F56EDDC5501B}"/>
          </ac:spMkLst>
        </pc:spChg>
      </pc:sldChg>
    </pc:docChg>
  </pc:docChgLst>
  <pc:docChgLst>
    <pc:chgData name="Harry Channon" userId="02073383b5fde4f6" providerId="Windows Live" clId="Web-{C2A59D87-FC53-4DA6-A283-1AE5578B3AE8}"/>
    <pc:docChg chg="addSld modSld modSection">
      <pc:chgData name="Harry Channon" userId="02073383b5fde4f6" providerId="Windows Live" clId="Web-{C2A59D87-FC53-4DA6-A283-1AE5578B3AE8}" dt="2018-02-06T12:18:54.399" v="166"/>
      <pc:docMkLst>
        <pc:docMk/>
      </pc:docMkLst>
      <pc:sldChg chg="modSp">
        <pc:chgData name="Harry Channon" userId="02073383b5fde4f6" providerId="Windows Live" clId="Web-{C2A59D87-FC53-4DA6-A283-1AE5578B3AE8}" dt="2018-02-06T12:13:30.228" v="47"/>
        <pc:sldMkLst>
          <pc:docMk/>
          <pc:sldMk cId="2622186954" sldId="256"/>
        </pc:sldMkLst>
        <pc:spChg chg="mod">
          <ac:chgData name="Harry Channon" userId="02073383b5fde4f6" providerId="Windows Live" clId="Web-{C2A59D87-FC53-4DA6-A283-1AE5578B3AE8}" dt="2018-02-06T12:12:56.043" v="10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Harry Channon" userId="02073383b5fde4f6" providerId="Windows Live" clId="Web-{C2A59D87-FC53-4DA6-A283-1AE5578B3AE8}" dt="2018-02-06T12:13:30.228" v="47"/>
          <ac:spMkLst>
            <pc:docMk/>
            <pc:sldMk cId="2622186954" sldId="256"/>
            <ac:spMk id="3" creationId="{00000000-0000-0000-0000-000000000000}"/>
          </ac:spMkLst>
        </pc:spChg>
      </pc:sldChg>
      <pc:sldChg chg="modSp new">
        <pc:chgData name="Harry Channon" userId="02073383b5fde4f6" providerId="Windows Live" clId="Web-{C2A59D87-FC53-4DA6-A283-1AE5578B3AE8}" dt="2018-02-06T12:14:16.787" v="78"/>
        <pc:sldMkLst>
          <pc:docMk/>
          <pc:sldMk cId="2967123238" sldId="257"/>
        </pc:sldMkLst>
        <pc:spChg chg="mod">
          <ac:chgData name="Harry Channon" userId="02073383b5fde4f6" providerId="Windows Live" clId="Web-{C2A59D87-FC53-4DA6-A283-1AE5578B3AE8}" dt="2018-02-06T12:14:06.101" v="57"/>
          <ac:spMkLst>
            <pc:docMk/>
            <pc:sldMk cId="2967123238" sldId="257"/>
            <ac:spMk id="2" creationId="{9C3ED541-F238-4C07-820B-2E9574EE88B4}"/>
          </ac:spMkLst>
        </pc:spChg>
        <pc:spChg chg="mod">
          <ac:chgData name="Harry Channon" userId="02073383b5fde4f6" providerId="Windows Live" clId="Web-{C2A59D87-FC53-4DA6-A283-1AE5578B3AE8}" dt="2018-02-06T12:14:16.787" v="78"/>
          <ac:spMkLst>
            <pc:docMk/>
            <pc:sldMk cId="2967123238" sldId="257"/>
            <ac:spMk id="3" creationId="{A14D95AA-F281-4132-B164-BD17A88AD8E3}"/>
          </ac:spMkLst>
        </pc:spChg>
      </pc:sldChg>
      <pc:sldChg chg="modSp new">
        <pc:chgData name="Harry Channon" userId="02073383b5fde4f6" providerId="Windows Live" clId="Web-{C2A59D87-FC53-4DA6-A283-1AE5578B3AE8}" dt="2018-02-06T12:18:20.994" v="139"/>
        <pc:sldMkLst>
          <pc:docMk/>
          <pc:sldMk cId="2774777795" sldId="258"/>
        </pc:sldMkLst>
        <pc:spChg chg="mod">
          <ac:chgData name="Harry Channon" userId="02073383b5fde4f6" providerId="Windows Live" clId="Web-{C2A59D87-FC53-4DA6-A283-1AE5578B3AE8}" dt="2018-02-06T12:16:31.671" v="95"/>
          <ac:spMkLst>
            <pc:docMk/>
            <pc:sldMk cId="2774777795" sldId="258"/>
            <ac:spMk id="2" creationId="{03853D7E-F905-429D-B894-CC528BEE3EFE}"/>
          </ac:spMkLst>
        </pc:spChg>
        <pc:spChg chg="mod">
          <ac:chgData name="Harry Channon" userId="02073383b5fde4f6" providerId="Windows Live" clId="Web-{C2A59D87-FC53-4DA6-A283-1AE5578B3AE8}" dt="2018-02-06T12:18:20.994" v="139"/>
          <ac:spMkLst>
            <pc:docMk/>
            <pc:sldMk cId="2774777795" sldId="258"/>
            <ac:spMk id="3" creationId="{082CDBFD-82CF-41EF-8188-6BF6D2B1421C}"/>
          </ac:spMkLst>
        </pc:spChg>
      </pc:sldChg>
      <pc:sldChg chg="modSp new">
        <pc:chgData name="Harry Channon" userId="02073383b5fde4f6" providerId="Windows Live" clId="Web-{C2A59D87-FC53-4DA6-A283-1AE5578B3AE8}" dt="2018-02-06T12:18:37.712" v="150"/>
        <pc:sldMkLst>
          <pc:docMk/>
          <pc:sldMk cId="4280281334" sldId="259"/>
        </pc:sldMkLst>
        <pc:spChg chg="mod">
          <ac:chgData name="Harry Channon" userId="02073383b5fde4f6" providerId="Windows Live" clId="Web-{C2A59D87-FC53-4DA6-A283-1AE5578B3AE8}" dt="2018-02-06T12:18:37.712" v="150"/>
          <ac:spMkLst>
            <pc:docMk/>
            <pc:sldMk cId="4280281334" sldId="259"/>
            <ac:spMk id="2" creationId="{11D2A186-0A4E-4ABD-AAAC-F3A080B9B1D5}"/>
          </ac:spMkLst>
        </pc:spChg>
      </pc:sldChg>
      <pc:sldChg chg="modSp new">
        <pc:chgData name="Harry Channon" userId="02073383b5fde4f6" providerId="Windows Live" clId="Web-{C2A59D87-FC53-4DA6-A283-1AE5578B3AE8}" dt="2018-02-06T12:18:53.227" v="164"/>
        <pc:sldMkLst>
          <pc:docMk/>
          <pc:sldMk cId="483385507" sldId="260"/>
        </pc:sldMkLst>
        <pc:spChg chg="mod">
          <ac:chgData name="Harry Channon" userId="02073383b5fde4f6" providerId="Windows Live" clId="Web-{C2A59D87-FC53-4DA6-A283-1AE5578B3AE8}" dt="2018-02-06T12:18:53.227" v="164"/>
          <ac:spMkLst>
            <pc:docMk/>
            <pc:sldMk cId="483385507" sldId="260"/>
            <ac:spMk id="2" creationId="{D9DC01C6-0296-446F-AC7A-9002EDC5BDDC}"/>
          </ac:spMkLst>
        </pc:spChg>
      </pc:sldChg>
    </pc:docChg>
  </pc:docChgLst>
  <pc:docChgLst>
    <pc:chgData name="Guest User" providerId="Windows Live" clId="Web-{667B6F18-E3C2-47E1-A11E-D2CFB291CBBD}"/>
    <pc:docChg chg="addSld modSld modSection">
      <pc:chgData name="Guest User" userId="" providerId="Windows Live" clId="Web-{667B6F18-E3C2-47E1-A11E-D2CFB291CBBD}" dt="2018-02-12T01:54:34.521" v="657"/>
      <pc:docMkLst>
        <pc:docMk/>
      </pc:docMkLst>
      <pc:sldChg chg="modSp new">
        <pc:chgData name="Guest User" userId="" providerId="Windows Live" clId="Web-{667B6F18-E3C2-47E1-A11E-D2CFB291CBBD}" dt="2018-02-12T01:45:40.317" v="600"/>
        <pc:sldMkLst>
          <pc:docMk/>
          <pc:sldMk cId="2425052991" sldId="264"/>
        </pc:sldMkLst>
        <pc:spChg chg="mod">
          <ac:chgData name="Guest User" userId="" providerId="Windows Live" clId="Web-{667B6F18-E3C2-47E1-A11E-D2CFB291CBBD}" dt="2018-02-12T01:06:55.320" v="25"/>
          <ac:spMkLst>
            <pc:docMk/>
            <pc:sldMk cId="2425052991" sldId="264"/>
            <ac:spMk id="2" creationId="{84F0A94C-D8B7-483D-B579-AB3E0D18ABE2}"/>
          </ac:spMkLst>
        </pc:spChg>
        <pc:spChg chg="mod">
          <ac:chgData name="Guest User" userId="" providerId="Windows Live" clId="Web-{667B6F18-E3C2-47E1-A11E-D2CFB291CBBD}" dt="2018-02-12T01:45:40.317" v="600"/>
          <ac:spMkLst>
            <pc:docMk/>
            <pc:sldMk cId="2425052991" sldId="264"/>
            <ac:spMk id="3" creationId="{4A400652-B809-49F0-9C84-601245D28306}"/>
          </ac:spMkLst>
        </pc:spChg>
      </pc:sldChg>
      <pc:sldChg chg="modSp new">
        <pc:chgData name="Guest User" userId="" providerId="Windows Live" clId="Web-{667B6F18-E3C2-47E1-A11E-D2CFB291CBBD}" dt="2018-02-12T01:52:11.279" v="639"/>
        <pc:sldMkLst>
          <pc:docMk/>
          <pc:sldMk cId="1025059915" sldId="265"/>
        </pc:sldMkLst>
        <pc:spChg chg="mod">
          <ac:chgData name="Guest User" userId="" providerId="Windows Live" clId="Web-{667B6F18-E3C2-47E1-A11E-D2CFB291CBBD}" dt="2018-02-12T01:40:42.518" v="535"/>
          <ac:spMkLst>
            <pc:docMk/>
            <pc:sldMk cId="1025059915" sldId="265"/>
            <ac:spMk id="2" creationId="{EE525B6E-B71F-43A2-A17E-46FAF169F301}"/>
          </ac:spMkLst>
        </pc:spChg>
        <pc:spChg chg="mod">
          <ac:chgData name="Guest User" userId="" providerId="Windows Live" clId="Web-{667B6F18-E3C2-47E1-A11E-D2CFB291CBBD}" dt="2018-02-12T01:52:11.279" v="639"/>
          <ac:spMkLst>
            <pc:docMk/>
            <pc:sldMk cId="1025059915" sldId="265"/>
            <ac:spMk id="3" creationId="{74D6F314-A944-41C1-AA02-A82637E80B1F}"/>
          </ac:spMkLst>
        </pc:spChg>
      </pc:sldChg>
      <pc:sldChg chg="modSp new">
        <pc:chgData name="Guest User" userId="" providerId="Windows Live" clId="Web-{667B6F18-E3C2-47E1-A11E-D2CFB291CBBD}" dt="2018-02-12T01:54:16.546" v="655"/>
        <pc:sldMkLst>
          <pc:docMk/>
          <pc:sldMk cId="788953656" sldId="266"/>
        </pc:sldMkLst>
        <pc:spChg chg="mod">
          <ac:chgData name="Guest User" userId="" providerId="Windows Live" clId="Web-{667B6F18-E3C2-47E1-A11E-D2CFB291CBBD}" dt="2018-02-12T01:53:49.405" v="644"/>
          <ac:spMkLst>
            <pc:docMk/>
            <pc:sldMk cId="788953656" sldId="266"/>
            <ac:spMk id="2" creationId="{ED57C952-E25A-4634-A82D-7FBFC475EE03}"/>
          </ac:spMkLst>
        </pc:spChg>
        <pc:spChg chg="mod">
          <ac:chgData name="Guest User" userId="" providerId="Windows Live" clId="Web-{667B6F18-E3C2-47E1-A11E-D2CFB291CBBD}" dt="2018-02-12T01:54:16.546" v="655"/>
          <ac:spMkLst>
            <pc:docMk/>
            <pc:sldMk cId="788953656" sldId="266"/>
            <ac:spMk id="3" creationId="{D01D5CBC-ECEF-4099-AD9B-DB877F05A8C5}"/>
          </ac:spMkLst>
        </pc:spChg>
      </pc:sldChg>
    </pc:docChg>
  </pc:docChgLst>
  <pc:docChgLst>
    <pc:chgData name="james moran" userId="9e04013268ef5d4d" providerId="Windows Live" clId="Web-{2E4D47C9-D4C0-456C-9EC5-9103DBB0D911}"/>
    <pc:docChg chg="modSld">
      <pc:chgData name="james moran" userId="9e04013268ef5d4d" providerId="Windows Live" clId="Web-{2E4D47C9-D4C0-456C-9EC5-9103DBB0D911}" dt="2018-02-10T20:03:22.491" v="124"/>
      <pc:docMkLst>
        <pc:docMk/>
      </pc:docMkLst>
      <pc:sldChg chg="modSp">
        <pc:chgData name="james moran" userId="9e04013268ef5d4d" providerId="Windows Live" clId="Web-{2E4D47C9-D4C0-456C-9EC5-9103DBB0D911}" dt="2018-02-10T20:03:22.491" v="123"/>
        <pc:sldMkLst>
          <pc:docMk/>
          <pc:sldMk cId="2506575084" sldId="261"/>
        </pc:sldMkLst>
        <pc:spChg chg="mod">
          <ac:chgData name="james moran" userId="9e04013268ef5d4d" providerId="Windows Live" clId="Web-{2E4D47C9-D4C0-456C-9EC5-9103DBB0D911}" dt="2018-02-10T20:03:22.491" v="123"/>
          <ac:spMkLst>
            <pc:docMk/>
            <pc:sldMk cId="2506575084" sldId="261"/>
            <ac:spMk id="3" creationId="{C568DC3E-F066-4552-86CB-A83CCD6C7B5B}"/>
          </ac:spMkLst>
        </pc:spChg>
      </pc:sldChg>
      <pc:sldChg chg="modSp">
        <pc:chgData name="james moran" userId="9e04013268ef5d4d" providerId="Windows Live" clId="Web-{2E4D47C9-D4C0-456C-9EC5-9103DBB0D911}" dt="2018-02-10T19:43:50.994" v="61"/>
        <pc:sldMkLst>
          <pc:docMk/>
          <pc:sldMk cId="3605417258" sldId="262"/>
        </pc:sldMkLst>
        <pc:spChg chg="mod">
          <ac:chgData name="james moran" userId="9e04013268ef5d4d" providerId="Windows Live" clId="Web-{2E4D47C9-D4C0-456C-9EC5-9103DBB0D911}" dt="2018-02-10T19:43:50.994" v="61"/>
          <ac:spMkLst>
            <pc:docMk/>
            <pc:sldMk cId="3605417258" sldId="262"/>
            <ac:spMk id="3" creationId="{E8B9CF1A-ACBA-4689-B3CE-6689902FD6EC}"/>
          </ac:spMkLst>
        </pc:spChg>
      </pc:sldChg>
    </pc:docChg>
  </pc:docChgLst>
  <pc:docChgLst>
    <pc:chgData name="Guest User" providerId="Windows Live" clId="Web-{17588BB0-1C8F-461F-BC68-6D77F534A7C5}"/>
    <pc:docChg chg="modSld">
      <pc:chgData name="Guest User" userId="" providerId="Windows Live" clId="Web-{17588BB0-1C8F-461F-BC68-6D77F534A7C5}" dt="2018-02-12T03:03:26.379" v="5"/>
      <pc:docMkLst>
        <pc:docMk/>
      </pc:docMkLst>
      <pc:sldChg chg="modSp">
        <pc:chgData name="Guest User" userId="" providerId="Windows Live" clId="Web-{17588BB0-1C8F-461F-BC68-6D77F534A7C5}" dt="2018-02-12T03:03:26.379" v="4"/>
        <pc:sldMkLst>
          <pc:docMk/>
          <pc:sldMk cId="2061812265" sldId="263"/>
        </pc:sldMkLst>
        <pc:spChg chg="mod">
          <ac:chgData name="Guest User" userId="" providerId="Windows Live" clId="Web-{17588BB0-1C8F-461F-BC68-6D77F534A7C5}" dt="2018-02-12T03:03:26.379" v="4"/>
          <ac:spMkLst>
            <pc:docMk/>
            <pc:sldMk cId="2061812265" sldId="263"/>
            <ac:spMk id="2" creationId="{BB7F5926-9A3C-46AD-87B3-4DF5231656D7}"/>
          </ac:spMkLst>
        </pc:spChg>
      </pc:sldChg>
    </pc:docChg>
  </pc:docChgLst>
  <pc:docChgLst>
    <pc:chgData name="Guest User" providerId="Windows Live" clId="Web-{FB5D5062-54D2-4F28-B272-77BCBE7B944A}"/>
    <pc:docChg chg="delSld modSld">
      <pc:chgData name="Guest User" userId="" providerId="Windows Live" clId="Web-{FB5D5062-54D2-4F28-B272-77BCBE7B944A}" dt="2018-02-12T11:38:00.055" v="2"/>
      <pc:docMkLst>
        <pc:docMk/>
      </pc:docMkLst>
      <pc:sldChg chg="del">
        <pc:chgData name="Guest User" userId="" providerId="Windows Live" clId="Web-{FB5D5062-54D2-4F28-B272-77BCBE7B944A}" dt="2018-02-12T11:37:54.507" v="0"/>
        <pc:sldMkLst>
          <pc:docMk/>
          <pc:sldMk cId="2061812265" sldId="263"/>
        </pc:sldMkLst>
      </pc:sldChg>
      <pc:sldChg chg="addSp modSp">
        <pc:chgData name="Guest User" userId="" providerId="Windows Live" clId="Web-{FB5D5062-54D2-4F28-B272-77BCBE7B944A}" dt="2018-02-12T11:38:00.055" v="2"/>
        <pc:sldMkLst>
          <pc:docMk/>
          <pc:sldMk cId="103072717" sldId="267"/>
        </pc:sldMkLst>
        <pc:picChg chg="add mod">
          <ac:chgData name="Guest User" userId="" providerId="Windows Live" clId="Web-{FB5D5062-54D2-4F28-B272-77BCBE7B944A}" dt="2018-02-12T11:38:00.055" v="2"/>
          <ac:picMkLst>
            <pc:docMk/>
            <pc:sldMk cId="103072717" sldId="267"/>
            <ac:picMk id="4" creationId="{A3C977E8-62DF-4C0C-9649-498B380F1AF7}"/>
          </ac:picMkLst>
        </pc:picChg>
      </pc:sldChg>
    </pc:docChg>
  </pc:docChgLst>
  <pc:docChgLst>
    <pc:chgData name="Harry Channon" userId="02073383b5fde4f6" providerId="Windows Live" clId="Web-{C2EE5BDC-D3A8-4E9C-9013-7E8131C629E6}"/>
    <pc:docChg chg="addSld modSld modSection">
      <pc:chgData name="Harry Channon" userId="02073383b5fde4f6" providerId="Windows Live" clId="Web-{C2EE5BDC-D3A8-4E9C-9013-7E8131C629E6}" dt="2018-02-11T22:40:48.050" v="175"/>
      <pc:docMkLst>
        <pc:docMk/>
      </pc:docMkLst>
      <pc:sldChg chg="modSp">
        <pc:chgData name="Harry Channon" userId="02073383b5fde4f6" providerId="Windows Live" clId="Web-{C2EE5BDC-D3A8-4E9C-9013-7E8131C629E6}" dt="2018-02-11T22:38:18.502" v="81"/>
        <pc:sldMkLst>
          <pc:docMk/>
          <pc:sldMk cId="2967123238" sldId="257"/>
        </pc:sldMkLst>
        <pc:spChg chg="mod">
          <ac:chgData name="Harry Channon" userId="02073383b5fde4f6" providerId="Windows Live" clId="Web-{C2EE5BDC-D3A8-4E9C-9013-7E8131C629E6}" dt="2018-02-11T22:38:18.502" v="81"/>
          <ac:spMkLst>
            <pc:docMk/>
            <pc:sldMk cId="2967123238" sldId="257"/>
            <ac:spMk id="3" creationId="{A14D95AA-F281-4132-B164-BD17A88AD8E3}"/>
          </ac:spMkLst>
        </pc:spChg>
      </pc:sldChg>
      <pc:sldChg chg="addSp modSp modNotes">
        <pc:chgData name="Harry Channon" userId="02073383b5fde4f6" providerId="Windows Live" clId="Web-{C2EE5BDC-D3A8-4E9C-9013-7E8131C629E6}" dt="2018-02-11T22:40:26.518" v="153"/>
        <pc:sldMkLst>
          <pc:docMk/>
          <pc:sldMk cId="2774777795" sldId="258"/>
        </pc:sldMkLst>
        <pc:spChg chg="mod">
          <ac:chgData name="Harry Channon" userId="02073383b5fde4f6" providerId="Windows Live" clId="Web-{C2EE5BDC-D3A8-4E9C-9013-7E8131C629E6}" dt="2018-02-11T22:39:51.752" v="143"/>
          <ac:spMkLst>
            <pc:docMk/>
            <pc:sldMk cId="2774777795" sldId="258"/>
            <ac:spMk id="3" creationId="{082CDBFD-82CF-41EF-8188-6BF6D2B1421C}"/>
          </ac:spMkLst>
        </pc:spChg>
        <pc:picChg chg="add mod">
          <ac:chgData name="Harry Channon" userId="02073383b5fde4f6" providerId="Windows Live" clId="Web-{C2EE5BDC-D3A8-4E9C-9013-7E8131C629E6}" dt="2018-02-11T22:39:58.628" v="147"/>
          <ac:picMkLst>
            <pc:docMk/>
            <pc:sldMk cId="2774777795" sldId="258"/>
            <ac:picMk id="4" creationId="{225727C4-12FD-4A86-95BA-57D2D9C89176}"/>
          </ac:picMkLst>
        </pc:picChg>
      </pc:sldChg>
      <pc:sldChg chg="addSp delSp modSp new">
        <pc:chgData name="Harry Channon" userId="02073383b5fde4f6" providerId="Windows Live" clId="Web-{C2EE5BDC-D3A8-4E9C-9013-7E8131C629E6}" dt="2018-02-11T22:40:48.050" v="175"/>
        <pc:sldMkLst>
          <pc:docMk/>
          <pc:sldMk cId="2061812265" sldId="263"/>
        </pc:sldMkLst>
        <pc:spChg chg="mod">
          <ac:chgData name="Harry Channon" userId="02073383b5fde4f6" providerId="Windows Live" clId="Web-{C2EE5BDC-D3A8-4E9C-9013-7E8131C629E6}" dt="2018-02-11T22:40:39.987" v="171"/>
          <ac:spMkLst>
            <pc:docMk/>
            <pc:sldMk cId="2061812265" sldId="263"/>
            <ac:spMk id="2" creationId="{BB7F5926-9A3C-46AD-87B3-4DF5231656D7}"/>
          </ac:spMkLst>
        </pc:spChg>
        <pc:spChg chg="del">
          <ac:chgData name="Harry Channon" userId="02073383b5fde4f6" providerId="Windows Live" clId="Web-{C2EE5BDC-D3A8-4E9C-9013-7E8131C629E6}" dt="2018-02-11T22:40:41.175" v="173"/>
          <ac:spMkLst>
            <pc:docMk/>
            <pc:sldMk cId="2061812265" sldId="263"/>
            <ac:spMk id="3" creationId="{F6A8595C-9914-4038-8C31-D6CCFBF51B62}"/>
          </ac:spMkLst>
        </pc:spChg>
        <pc:picChg chg="add mod ord">
          <ac:chgData name="Harry Channon" userId="02073383b5fde4f6" providerId="Windows Live" clId="Web-{C2EE5BDC-D3A8-4E9C-9013-7E8131C629E6}" dt="2018-02-11T22:40:48.050" v="175"/>
          <ac:picMkLst>
            <pc:docMk/>
            <pc:sldMk cId="2061812265" sldId="263"/>
            <ac:picMk id="4" creationId="{C2CBB8E9-52ED-4D56-8BEE-1E8EECDB9A4D}"/>
          </ac:picMkLst>
        </pc:picChg>
      </pc:sldChg>
    </pc:docChg>
  </pc:docChgLst>
  <pc:docChgLst>
    <pc:chgData name="Guest" providerId="Windows Live" clId="Web-{87686DB9-757A-4C63-8CA9-D744FA23C35B}"/>
    <pc:docChg chg="addSld modSld sldOrd modSection">
      <pc:chgData name="Guest" userId="" providerId="Windows Live" clId="Web-{87686DB9-757A-4C63-8CA9-D744FA23C35B}" dt="2018-02-06T12:32:39.058" v="219"/>
      <pc:docMkLst>
        <pc:docMk/>
      </pc:docMkLst>
      <pc:sldChg chg="modSp new ord">
        <pc:chgData name="Guest" userId="" providerId="Windows Live" clId="Web-{87686DB9-757A-4C63-8CA9-D744FA23C35B}" dt="2018-02-06T12:32:10.292" v="122"/>
        <pc:sldMkLst>
          <pc:docMk/>
          <pc:sldMk cId="2506575084" sldId="261"/>
        </pc:sldMkLst>
        <pc:spChg chg="mod">
          <ac:chgData name="Guest" userId="" providerId="Windows Live" clId="Web-{87686DB9-757A-4C63-8CA9-D744FA23C35B}" dt="2018-02-06T12:32:10.292" v="122"/>
          <ac:spMkLst>
            <pc:docMk/>
            <pc:sldMk cId="2506575084" sldId="261"/>
            <ac:spMk id="2" creationId="{B21D97A5-50A5-46E5-B2A9-BA42DB4B5B18}"/>
          </ac:spMkLst>
        </pc:spChg>
      </pc:sldChg>
      <pc:sldChg chg="modSp new">
        <pc:chgData name="Guest" userId="" providerId="Windows Live" clId="Web-{87686DB9-757A-4C63-8CA9-D744FA23C35B}" dt="2018-02-06T12:32:36.949" v="217"/>
        <pc:sldMkLst>
          <pc:docMk/>
          <pc:sldMk cId="3605417258" sldId="262"/>
        </pc:sldMkLst>
        <pc:spChg chg="mod">
          <ac:chgData name="Guest" userId="" providerId="Windows Live" clId="Web-{87686DB9-757A-4C63-8CA9-D744FA23C35B}" dt="2018-02-06T12:32:36.949" v="217"/>
          <ac:spMkLst>
            <pc:docMk/>
            <pc:sldMk cId="3605417258" sldId="262"/>
            <ac:spMk id="2" creationId="{44784571-53E0-45D9-9C05-2A15F2BB93D5}"/>
          </ac:spMkLst>
        </pc:spChg>
      </pc:sldChg>
    </pc:docChg>
  </pc:docChgLst>
  <pc:docChgLst>
    <pc:chgData name="Harry Channon" userId="02073383b5fde4f6" providerId="Windows Live" clId="Web-{D0F8BDAD-B216-4392-9177-9C7351F9AE8C}"/>
    <pc:docChg chg="delSld modSld">
      <pc:chgData name="Harry Channon" userId="02073383b5fde4f6" providerId="Windows Live" clId="Web-{D0F8BDAD-B216-4392-9177-9C7351F9AE8C}" dt="2018-02-12T01:23:20.219" v="422"/>
      <pc:docMkLst>
        <pc:docMk/>
      </pc:docMkLst>
      <pc:sldChg chg="modNotes">
        <pc:chgData name="Harry Channon" userId="02073383b5fde4f6" providerId="Windows Live" clId="Web-{D0F8BDAD-B216-4392-9177-9C7351F9AE8C}" dt="2018-02-12T01:15:12.086" v="186"/>
        <pc:sldMkLst>
          <pc:docMk/>
          <pc:sldMk cId="2774777795" sldId="258"/>
        </pc:sldMkLst>
      </pc:sldChg>
      <pc:sldChg chg="addSp delSp modSp modNotes">
        <pc:chgData name="Harry Channon" userId="02073383b5fde4f6" providerId="Windows Live" clId="Web-{D0F8BDAD-B216-4392-9177-9C7351F9AE8C}" dt="2018-02-12T01:23:19.141" v="421"/>
        <pc:sldMkLst>
          <pc:docMk/>
          <pc:sldMk cId="4280281334" sldId="259"/>
        </pc:sldMkLst>
        <pc:spChg chg="del">
          <ac:chgData name="Harry Channon" userId="02073383b5fde4f6" providerId="Windows Live" clId="Web-{D0F8BDAD-B216-4392-9177-9C7351F9AE8C}" dt="2018-02-12T01:17:59.119" v="317"/>
          <ac:spMkLst>
            <pc:docMk/>
            <pc:sldMk cId="4280281334" sldId="259"/>
            <ac:spMk id="3" creationId="{19113BD5-85AD-4FC0-8C64-80C1F5218B88}"/>
          </ac:spMkLst>
        </pc:spChg>
        <pc:spChg chg="add del mod">
          <ac:chgData name="Harry Channon" userId="02073383b5fde4f6" providerId="Windows Live" clId="Web-{D0F8BDAD-B216-4392-9177-9C7351F9AE8C}" dt="2018-02-12T01:22:04.823" v="321"/>
          <ac:spMkLst>
            <pc:docMk/>
            <pc:sldMk cId="4280281334" sldId="259"/>
            <ac:spMk id="7" creationId="{496CC4EA-4784-43C1-A36D-89A8F97607CE}"/>
          </ac:spMkLst>
        </pc:spChg>
        <pc:picChg chg="add del mod ord">
          <ac:chgData name="Harry Channon" userId="02073383b5fde4f6" providerId="Windows Live" clId="Web-{D0F8BDAD-B216-4392-9177-9C7351F9AE8C}" dt="2018-02-12T01:22:01.714" v="320"/>
          <ac:picMkLst>
            <pc:docMk/>
            <pc:sldMk cId="4280281334" sldId="259"/>
            <ac:picMk id="4" creationId="{424D09DE-9E47-4BFA-A6C4-777609140D10}"/>
          </ac:picMkLst>
        </pc:picChg>
        <pc:picChg chg="add mod ord">
          <ac:chgData name="Harry Channon" userId="02073383b5fde4f6" providerId="Windows Live" clId="Web-{D0F8BDAD-B216-4392-9177-9C7351F9AE8C}" dt="2018-02-12T01:22:15.309" v="323"/>
          <ac:picMkLst>
            <pc:docMk/>
            <pc:sldMk cId="4280281334" sldId="259"/>
            <ac:picMk id="8" creationId="{D967C511-C275-40E5-BC97-8BE338CB3917}"/>
          </ac:picMkLst>
        </pc:picChg>
      </pc:sldChg>
      <pc:sldChg chg="del">
        <pc:chgData name="Harry Channon" userId="02073383b5fde4f6" providerId="Windows Live" clId="Web-{D0F8BDAD-B216-4392-9177-9C7351F9AE8C}" dt="2018-02-12T01:23:20.219" v="422"/>
        <pc:sldMkLst>
          <pc:docMk/>
          <pc:sldMk cId="483385507" sldId="260"/>
        </pc:sldMkLst>
      </pc:sldChg>
      <pc:sldChg chg="modNotes">
        <pc:chgData name="Harry Channon" userId="02073383b5fde4f6" providerId="Windows Live" clId="Web-{D0F8BDAD-B216-4392-9177-9C7351F9AE8C}" dt="2018-02-12T01:16:37.321" v="316"/>
        <pc:sldMkLst>
          <pc:docMk/>
          <pc:sldMk cId="206181226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3D19-D121-4E5D-9A26-DB078254C26F}" type="datetimeFigureOut">
              <a:rPr lang="en-US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A2A1-2BCF-4A5E-8B0A-ADB10B89E9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– a group of similar objects; can be an object, person or even a place. Used as a singular name, as classes represent a large collective of singular objects</a:t>
            </a:r>
          </a:p>
          <a:p>
            <a:r>
              <a:rPr lang="en-US" dirty="0"/>
              <a:t>Responsibility – </a:t>
            </a:r>
            <a:r>
              <a:rPr lang="en-US" dirty="0" err="1"/>
              <a:t>anythign</a:t>
            </a:r>
            <a:r>
              <a:rPr lang="en-US" dirty="0"/>
              <a:t> the class knows or does. Actions it can take, information it has. </a:t>
            </a:r>
          </a:p>
          <a:p>
            <a:r>
              <a:rPr lang="en-US" dirty="0"/>
              <a:t>Collaborators – other cards that this card interacts with.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how a game of poker would work via </a:t>
            </a:r>
            <a:r>
              <a:rPr lang="en-US" dirty="0" err="1"/>
              <a:t>crc</a:t>
            </a:r>
            <a:r>
              <a:rPr lang="en-US" dirty="0"/>
              <a:t> cards.</a:t>
            </a:r>
          </a:p>
          <a:p>
            <a:r>
              <a:rPr lang="en-US" dirty="0"/>
              <a:t>Each card has responsibilities and interact through each other via collaborators (excluding the card card)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artifacts/crcModel.htm" TargetMode="External"/><Relationship Id="rId2" Type="http://schemas.openxmlformats.org/officeDocument/2006/relationships/hyperlink" Target="http://www.informit.com/articles/article.aspx?p=13912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Harry Channon, Rory Irwin, Thomas Richards, James Moran &amp; Malte </a:t>
            </a:r>
            <a:r>
              <a:rPr lang="en-US" dirty="0" err="1"/>
              <a:t>Abmeier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5B6E-B71F-43A2-A17E-46FAF169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 with agile development? - 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F314-A944-41C1-AA02-A82637E80B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While at first it might, they are hard to maintain over many iterations</a:t>
            </a:r>
          </a:p>
          <a:p>
            <a:pPr>
              <a:buClr>
                <a:srgbClr val="000000"/>
              </a:buClr>
            </a:pPr>
            <a:r>
              <a:rPr lang="en-US" dirty="0"/>
              <a:t>But yeah, other than that, it does work...</a:t>
            </a:r>
          </a:p>
        </p:txBody>
      </p:sp>
    </p:spTree>
    <p:extLst>
      <p:ext uri="{BB962C8B-B14F-4D97-AF65-F5344CB8AC3E}">
        <p14:creationId xmlns:p14="http://schemas.microsoft.com/office/powerpoint/2010/main" val="102505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http://www.informit.com/articles/article.aspx?p=1391208</a:t>
            </a:r>
            <a:endParaRPr lang="en-US">
              <a:hlinkClick r:id="rId2"/>
            </a:endParaRPr>
          </a:p>
          <a:p>
            <a:pPr>
              <a:buClr>
                <a:srgbClr val="000000"/>
              </a:buClr>
            </a:pPr>
            <a:r>
              <a:rPr lang="en-US" dirty="0">
                <a:hlinkClick r:id="rId3"/>
              </a:rPr>
              <a:t>http://agilemodeling.com/artifacts/crcModel.htm</a:t>
            </a:r>
          </a:p>
          <a:p>
            <a:pPr>
              <a:buClr>
                <a:srgbClr val="000000"/>
              </a:buClr>
            </a:pPr>
            <a:r>
              <a:rPr lang="en-US" dirty="0"/>
              <a:t>https://www.youtube.com/watch?v=Bxgn6qJ-bYY</a:t>
            </a:r>
          </a:p>
        </p:txBody>
      </p:sp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541-F238-4C07-820B-2E9574EE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- Harry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5AA-F281-4132-B164-BD17A88AD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Clr>
                <a:srgbClr val="000000"/>
              </a:buClr>
            </a:pPr>
            <a:r>
              <a:rPr lang="en-GB" dirty="0"/>
              <a:t>CRC cards – what are they?</a:t>
            </a:r>
          </a:p>
          <a:p>
            <a:pPr>
              <a:buClr>
                <a:srgbClr val="000000"/>
              </a:buClr>
            </a:pPr>
            <a:r>
              <a:rPr lang="en-GB" dirty="0"/>
              <a:t>How they are used in project management scenarios</a:t>
            </a:r>
          </a:p>
          <a:p>
            <a:pPr>
              <a:buClr>
                <a:srgbClr val="000000"/>
              </a:buClr>
            </a:pPr>
            <a:r>
              <a:rPr lang="en-GB" dirty="0"/>
              <a:t>Benefits of using </a:t>
            </a:r>
            <a:r>
              <a:rPr lang="en-GB" dirty="0" err="1"/>
              <a:t>crc</a:t>
            </a:r>
            <a:r>
              <a:rPr lang="en-GB" dirty="0"/>
              <a:t> cards</a:t>
            </a:r>
          </a:p>
          <a:p>
            <a:pPr>
              <a:buClr>
                <a:srgbClr val="000000"/>
              </a:buClr>
            </a:pPr>
            <a:r>
              <a:rPr lang="en-GB" dirty="0"/>
              <a:t>Positives &amp; negatives</a:t>
            </a:r>
          </a:p>
          <a:p>
            <a:pPr>
              <a:buClr>
                <a:srgbClr val="000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12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D7E-F905-429D-B894-CC528BEE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CRC cards - Harry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DBFD-82CF-41EF-8188-6BF6D2B142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CRC – Class, Responsibility, Collaboration</a:t>
            </a:r>
          </a:p>
          <a:p>
            <a:pPr>
              <a:buClr>
                <a:srgbClr val="000000"/>
              </a:buClr>
            </a:pPr>
            <a:endParaRPr lang="en-GB" dirty="0"/>
          </a:p>
          <a:p>
            <a:pPr>
              <a:buClr>
                <a:srgbClr val="000000"/>
              </a:buClr>
            </a:pPr>
            <a:r>
              <a:rPr lang="en-GB" dirty="0"/>
              <a:t>Class – at the top of the card</a:t>
            </a:r>
          </a:p>
          <a:p>
            <a:pPr>
              <a:buClr>
                <a:srgbClr val="000000"/>
              </a:buClr>
            </a:pPr>
            <a:r>
              <a:rPr lang="en-GB" dirty="0"/>
              <a:t>Responsibility – to the left of the card</a:t>
            </a:r>
          </a:p>
          <a:p>
            <a:pPr>
              <a:buClr>
                <a:srgbClr val="000000"/>
              </a:buClr>
            </a:pPr>
            <a:r>
              <a:rPr lang="en-GB" dirty="0"/>
              <a:t>Collaboration – to the right of the card</a:t>
            </a:r>
          </a:p>
          <a:p>
            <a:pPr>
              <a:buClr>
                <a:srgbClr val="000000"/>
              </a:buClr>
            </a:pPr>
            <a:endParaRPr lang="en-GB" dirty="0"/>
          </a:p>
          <a:p>
            <a:pPr>
              <a:buClr>
                <a:srgbClr val="000000"/>
              </a:buClr>
            </a:pPr>
            <a:r>
              <a:rPr lang="en-GB" dirty="0"/>
              <a:t>http://agilemodeling.com/artifacts/crcModel.htm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5727C4-12FD-4A86-95BA-57D2D9C8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333625"/>
            <a:ext cx="5041068" cy="28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7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186-0A4E-4ABD-AAAC-F3A080B9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CRC cards work - Harry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67C511-C275-40E5-BC97-8BE338CB39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1300" y="1885950"/>
            <a:ext cx="6501423" cy="48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8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12CC-289F-4A6C-AC4A-8B71CEC8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Pro's – Rory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21F6-0548-406D-85C5-408D02492C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Great for early stages of development.</a:t>
            </a:r>
          </a:p>
          <a:p>
            <a:pPr>
              <a:buClr>
                <a:srgbClr val="000000"/>
              </a:buClr>
            </a:pPr>
            <a:r>
              <a:rPr lang="en-US" dirty="0"/>
              <a:t>Easy to make. (can be hand written)</a:t>
            </a:r>
          </a:p>
          <a:p>
            <a:pPr>
              <a:buClr>
                <a:srgbClr val="000000"/>
              </a:buClr>
            </a:pPr>
            <a:r>
              <a:rPr lang="en-US" dirty="0"/>
              <a:t>Provide base for future diagrams. </a:t>
            </a:r>
          </a:p>
          <a:p>
            <a:pPr>
              <a:buClr>
                <a:srgbClr val="000000"/>
              </a:buClr>
            </a:pPr>
            <a:r>
              <a:rPr lang="en-US" dirty="0"/>
              <a:t>Leaves freedom for designing details later.</a:t>
            </a:r>
          </a:p>
          <a:p>
            <a:pPr>
              <a:buClr>
                <a:srgbClr val="000000"/>
              </a:buClr>
            </a:pPr>
            <a:endParaRPr lang="en-US" dirty="0"/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C977E8-62DF-4C0C-9649-498B380F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061" y="1047750"/>
            <a:ext cx="274366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C967-034B-4C9F-9456-B866C492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COn's</a:t>
            </a:r>
            <a:r>
              <a:rPr lang="en-US" dirty="0"/>
              <a:t> - Rory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2E91-CA78-4D63-B17E-F56EDDC550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Lack of detail.</a:t>
            </a:r>
          </a:p>
          <a:p>
            <a:pPr>
              <a:buClr>
                <a:srgbClr val="000000"/>
              </a:buClr>
            </a:pPr>
            <a:r>
              <a:rPr lang="en-US" dirty="0"/>
              <a:t>Bad for larger Projects.</a:t>
            </a:r>
          </a:p>
          <a:p>
            <a:pPr>
              <a:buClr>
                <a:srgbClr val="000000"/>
              </a:buClr>
            </a:pPr>
            <a:r>
              <a:rPr lang="en-US" dirty="0"/>
              <a:t>Not great on their own. </a:t>
            </a:r>
          </a:p>
          <a:p>
            <a:pPr>
              <a:buClr>
                <a:srgbClr val="000000"/>
              </a:buClr>
            </a:pPr>
            <a:r>
              <a:rPr lang="en-US" dirty="0"/>
              <a:t>No sequence of events. </a:t>
            </a:r>
          </a:p>
        </p:txBody>
      </p:sp>
    </p:spTree>
    <p:extLst>
      <p:ext uri="{BB962C8B-B14F-4D97-AF65-F5344CB8AC3E}">
        <p14:creationId xmlns:p14="http://schemas.microsoft.com/office/powerpoint/2010/main" val="98172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97A5-50A5-46E5-B2A9-BA42DB4B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/>
              <a:t>Crc</a:t>
            </a:r>
            <a:r>
              <a:rPr lang="en-GB" dirty="0"/>
              <a:t> cards as a mechanism for assigning responsibilities - 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DC3E-F066-4552-86CB-A83CCD6C7B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Facilitation of open discussion on the static structure of a system </a:t>
            </a:r>
            <a:endParaRPr lang="en-GB"/>
          </a:p>
          <a:p>
            <a:pPr>
              <a:buClr>
                <a:srgbClr val="000000"/>
              </a:buClr>
            </a:pPr>
            <a:r>
              <a:rPr lang="en-GB" dirty="0"/>
              <a:t>Built-in heuristics that guide design aspects</a:t>
            </a:r>
          </a:p>
          <a:p>
            <a:pPr>
              <a:buClr>
                <a:srgbClr val="000000"/>
              </a:buClr>
            </a:pPr>
            <a:r>
              <a:rPr lang="en-GB" dirty="0"/>
              <a:t>Enable open discussion of dynamic structure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dirty="0"/>
              <a:t>(Robert Biddle et al, 2002)</a:t>
            </a:r>
          </a:p>
        </p:txBody>
      </p:sp>
    </p:spTree>
    <p:extLst>
      <p:ext uri="{BB962C8B-B14F-4D97-AF65-F5344CB8AC3E}">
        <p14:creationId xmlns:p14="http://schemas.microsoft.com/office/powerpoint/2010/main" val="250657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4571-53E0-45D9-9C05-2A15F2BB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using </a:t>
            </a:r>
            <a:r>
              <a:rPr lang="en-GB" dirty="0" err="1"/>
              <a:t>CRc</a:t>
            </a:r>
            <a:r>
              <a:rPr lang="en-GB" dirty="0"/>
              <a:t> cards as a mechanism for assigning responsibilities – 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CF1A-ACBA-4689-B3CE-6689902FD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Possibility of Low Cohesion and High coupling</a:t>
            </a:r>
          </a:p>
          <a:p>
            <a:pPr>
              <a:buClr>
                <a:srgbClr val="000000"/>
              </a:buClr>
            </a:pPr>
            <a:r>
              <a:rPr lang="en-GB" dirty="0"/>
              <a:t>Macho Classes</a:t>
            </a:r>
          </a:p>
          <a:p>
            <a:pPr>
              <a:buClr>
                <a:srgbClr val="000000"/>
              </a:buClr>
            </a:pPr>
            <a:r>
              <a:rPr lang="en-GB" dirty="0"/>
              <a:t>No clear role is defined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dirty="0"/>
              <a:t>(Mohamed Fayad et al, 2003)</a:t>
            </a:r>
          </a:p>
          <a:p>
            <a:pPr>
              <a:buClr>
                <a:srgbClr val="000000"/>
              </a:buClr>
            </a:pPr>
            <a:endParaRPr lang="en-GB" dirty="0"/>
          </a:p>
          <a:p>
            <a:pPr>
              <a:buClr>
                <a:srgbClr val="000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1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A94C-D8B7-483D-B579-AB3E0D18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with agile development? - 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0652-B809-49F0-9C84-601245D283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Agile development is all about iteration, CRC cards fit this perfectly</a:t>
            </a:r>
          </a:p>
          <a:p>
            <a:pPr>
              <a:buClr>
                <a:srgbClr val="000000"/>
              </a:buClr>
            </a:pPr>
            <a:r>
              <a:rPr lang="en-US" dirty="0"/>
              <a:t>Having something physical allows you to </a:t>
            </a:r>
            <a:r>
              <a:rPr lang="en-US" dirty="0" err="1"/>
              <a:t>visualise</a:t>
            </a:r>
            <a:r>
              <a:rPr lang="en-US" dirty="0"/>
              <a:t> links between classes</a:t>
            </a:r>
          </a:p>
          <a:p>
            <a:pPr>
              <a:buClr>
                <a:srgbClr val="000000"/>
              </a:buClr>
            </a:pPr>
            <a:r>
              <a:rPr lang="en-US" dirty="0"/>
              <a:t>The simple layout allows people quickly understand what's going on</a:t>
            </a:r>
          </a:p>
          <a:p>
            <a:pPr>
              <a:buClr>
                <a:srgbClr val="000000"/>
              </a:buClr>
            </a:pPr>
            <a:r>
              <a:rPr lang="en-US" dirty="0"/>
              <a:t>They allow for foreshadowing of potential issues</a:t>
            </a:r>
          </a:p>
          <a:p>
            <a:pPr>
              <a:buClr>
                <a:srgbClr val="000000"/>
              </a:buClr>
            </a:pPr>
            <a:r>
              <a:rPr lang="en-US" dirty="0"/>
              <a:t>Can be used as a base for a UML diagram</a:t>
            </a:r>
          </a:p>
        </p:txBody>
      </p:sp>
    </p:spTree>
    <p:extLst>
      <p:ext uri="{BB962C8B-B14F-4D97-AF65-F5344CB8AC3E}">
        <p14:creationId xmlns:p14="http://schemas.microsoft.com/office/powerpoint/2010/main" val="24250529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CRC Cards</vt:lpstr>
      <vt:lpstr>Introduction - Harry</vt:lpstr>
      <vt:lpstr>What are CRC cards - Harry</vt:lpstr>
      <vt:lpstr>How CRC cards work - Harry</vt:lpstr>
      <vt:lpstr>Pro's – Rory </vt:lpstr>
      <vt:lpstr>COn's - Rory</vt:lpstr>
      <vt:lpstr>The Benefits of Crc cards as a mechanism for assigning responsibilities - James</vt:lpstr>
      <vt:lpstr>The drawbacks of using CRc cards as a mechanism for assigning responsibilities – James</vt:lpstr>
      <vt:lpstr>How does it work with agile development? - Tom</vt:lpstr>
      <vt:lpstr>Does it always work with agile development? - Tom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12</cp:revision>
  <dcterms:created xsi:type="dcterms:W3CDTF">2014-09-12T17:25:11Z</dcterms:created>
  <dcterms:modified xsi:type="dcterms:W3CDTF">2018-02-12T11:40:55Z</dcterms:modified>
</cp:coreProperties>
</file>