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2979" autoAdjust="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I create a multimedia presentation?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Software System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I need?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 Short Multimedia Presentations</a:t>
            </a:r>
          </a:p>
          <a:p>
            <a:endParaRPr lang="en-GB" dirty="0" smtClean="0"/>
          </a:p>
          <a:p>
            <a:r>
              <a:rPr lang="en-GB" dirty="0" smtClean="0"/>
              <a:t>Maximum length 4 min</a:t>
            </a:r>
          </a:p>
          <a:p>
            <a:endParaRPr lang="en-GB" dirty="0" smtClean="0"/>
          </a:p>
          <a:p>
            <a:r>
              <a:rPr lang="en-GB" dirty="0" smtClean="0"/>
              <a:t>9 topics to choose from</a:t>
            </a:r>
          </a:p>
          <a:p>
            <a:endParaRPr lang="en-GB" dirty="0" smtClean="0"/>
          </a:p>
          <a:p>
            <a:r>
              <a:rPr lang="en-GB" dirty="0" smtClean="0"/>
              <a:t>The assumption is that you should show HOW the specific topic is being used within the software development exercise </a:t>
            </a:r>
            <a:r>
              <a:rPr lang="en-GB" dirty="0" smtClean="0"/>
              <a:t>(Game Café System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1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8557"/>
            <a:ext cx="10820400" cy="473102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Hardware:  Computer (laptop or otherwise) with built-in Microphone</a:t>
            </a:r>
          </a:p>
          <a:p>
            <a:endParaRPr lang="en-GB" dirty="0" smtClean="0"/>
          </a:p>
          <a:p>
            <a:r>
              <a:rPr lang="en-GB" dirty="0" smtClean="0"/>
              <a:t>Software:  PowerPoint (or equivalent)</a:t>
            </a:r>
          </a:p>
          <a:p>
            <a:endParaRPr lang="en-GB" dirty="0" smtClean="0"/>
          </a:p>
          <a:p>
            <a:r>
              <a:rPr lang="en-GB" dirty="0" smtClean="0"/>
              <a:t>Slides:  4 – 8 slides are recommended</a:t>
            </a:r>
          </a:p>
          <a:p>
            <a:endParaRPr lang="en-GB" dirty="0" smtClean="0"/>
          </a:p>
          <a:p>
            <a:r>
              <a:rPr lang="en-GB" dirty="0" smtClean="0"/>
              <a:t>Content:  Diagrams and/or pictures (use .</a:t>
            </a:r>
            <a:r>
              <a:rPr lang="en-GB" dirty="0" err="1" smtClean="0"/>
              <a:t>png</a:t>
            </a:r>
            <a:r>
              <a:rPr lang="en-GB" dirty="0" smtClean="0"/>
              <a:t> format for diagrams, .jpg for photos, if necessary), supported with brief text.  Don’t use lots of photos.</a:t>
            </a:r>
          </a:p>
          <a:p>
            <a:endParaRPr lang="en-GB" dirty="0" smtClean="0"/>
          </a:p>
          <a:p>
            <a:r>
              <a:rPr lang="en-GB" dirty="0" smtClean="0"/>
              <a:t>Script:  You should prepare your script carefully</a:t>
            </a:r>
          </a:p>
          <a:p>
            <a:endParaRPr lang="en-GB" dirty="0" smtClean="0"/>
          </a:p>
          <a:p>
            <a:r>
              <a:rPr lang="en-GB" dirty="0" smtClean="0"/>
              <a:t>Practice:  Don’t try this for the first time on the day of submission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0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PowerPoint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555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Version 1</a:t>
            </a:r>
          </a:p>
          <a:p>
            <a:r>
              <a:rPr lang="en-GB" dirty="0" smtClean="0"/>
              <a:t>Create your set of PowerPoint slides</a:t>
            </a:r>
          </a:p>
          <a:p>
            <a:r>
              <a:rPr lang="en-GB" dirty="0" smtClean="0"/>
              <a:t>Click on Slide Show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Select Record Slide Show</a:t>
            </a:r>
          </a:p>
          <a:p>
            <a:r>
              <a:rPr lang="en-GB" dirty="0" smtClean="0"/>
              <a:t>Read Script and change slide as normal</a:t>
            </a:r>
          </a:p>
          <a:p>
            <a:r>
              <a:rPr lang="en-GB" dirty="0" smtClean="0"/>
              <a:t>You can change the order of the slides later if you wish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92" t="2569" r="47262" b="80168"/>
          <a:stretch/>
        </p:blipFill>
        <p:spPr>
          <a:xfrm>
            <a:off x="3446997" y="3445566"/>
            <a:ext cx="5174302" cy="15714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625009" y="4589058"/>
            <a:ext cx="643027" cy="67205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80430" y="3084394"/>
            <a:ext cx="1965277" cy="4776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PowerPoint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961322"/>
            <a:ext cx="10820400" cy="4638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Version 2</a:t>
            </a:r>
          </a:p>
          <a:p>
            <a:r>
              <a:rPr lang="en-GB" dirty="0" smtClean="0"/>
              <a:t>Create each slide individually or as a sequence</a:t>
            </a:r>
          </a:p>
          <a:p>
            <a:r>
              <a:rPr lang="en-GB" dirty="0" smtClean="0"/>
              <a:t>For each slide click Insert and select Audio Insert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Read your script for that slide</a:t>
            </a:r>
          </a:p>
          <a:p>
            <a:r>
              <a:rPr lang="en-GB" dirty="0" smtClean="0"/>
              <a:t>Edit your slide show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96" y="3442252"/>
            <a:ext cx="2954407" cy="1801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24" y="3809057"/>
            <a:ext cx="3795814" cy="157255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786517" y="3199928"/>
            <a:ext cx="1000537" cy="4846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42116" y="3199928"/>
            <a:ext cx="1863215" cy="127653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Keynote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16" y="2300404"/>
            <a:ext cx="10820400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your Keynote Slides</a:t>
            </a:r>
          </a:p>
          <a:p>
            <a:r>
              <a:rPr lang="en-US" dirty="0" smtClean="0"/>
              <a:t>Click on Document on top right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click Record</a:t>
            </a:r>
          </a:p>
          <a:p>
            <a:r>
              <a:rPr lang="en-US" dirty="0" smtClean="0"/>
              <a:t>You can import audio files instead.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Export your presentation  as a PowerPoint file (.</a:t>
            </a:r>
            <a:r>
              <a:rPr lang="en-US" dirty="0" err="1" smtClean="0"/>
              <a:t>pptx</a:t>
            </a:r>
            <a:r>
              <a:rPr lang="en-US" dirty="0" smtClean="0"/>
              <a:t>) since Keynote files are larger than PowerPoint.</a:t>
            </a:r>
          </a:p>
          <a:p>
            <a:r>
              <a:rPr lang="en-US" dirty="0" smtClean="0"/>
              <a:t>You can edit your presentation as required.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142" y="2444191"/>
            <a:ext cx="3238500" cy="247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108664" y="2819215"/>
            <a:ext cx="2809283" cy="962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07814" y="4002707"/>
            <a:ext cx="2992079" cy="25016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Very Important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Review your presentation before submission</a:t>
            </a:r>
          </a:p>
          <a:p>
            <a:endParaRPr lang="en-GB" dirty="0" smtClean="0"/>
          </a:p>
          <a:p>
            <a:r>
              <a:rPr lang="en-GB" dirty="0" smtClean="0"/>
              <a:t>Do </a:t>
            </a:r>
            <a:r>
              <a:rPr lang="en-GB" i="1" dirty="0" smtClean="0"/>
              <a:t>NOT</a:t>
            </a:r>
            <a:r>
              <a:rPr lang="en-GB" dirty="0" smtClean="0"/>
              <a:t> export the PowerPoint presentation as a video, but leave it as a .</a:t>
            </a:r>
            <a:r>
              <a:rPr lang="en-GB" dirty="0" err="1" smtClean="0"/>
              <a:t>pptx</a:t>
            </a:r>
            <a:r>
              <a:rPr lang="en-GB" dirty="0" smtClean="0"/>
              <a:t> file.  (This is because the file size increases when exported)</a:t>
            </a:r>
          </a:p>
          <a:p>
            <a:endParaRPr lang="en-GB" dirty="0" smtClean="0"/>
          </a:p>
          <a:p>
            <a:r>
              <a:rPr lang="en-GB" dirty="0" smtClean="0"/>
              <a:t>Make sure your average file size is less than 10Mb.</a:t>
            </a:r>
          </a:p>
          <a:p>
            <a:endParaRPr lang="en-GB" dirty="0" smtClean="0"/>
          </a:p>
          <a:p>
            <a:r>
              <a:rPr lang="en-GB" dirty="0" smtClean="0"/>
              <a:t>Upload directly into the appropriate Solent Online Learning upload assignment page</a:t>
            </a:r>
          </a:p>
          <a:p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 smtClean="0"/>
              <a:t>can </a:t>
            </a:r>
            <a:r>
              <a:rPr lang="en-GB" dirty="0" smtClean="0"/>
              <a:t>upload 4 </a:t>
            </a:r>
            <a:r>
              <a:rPr lang="en-GB" dirty="0" smtClean="0"/>
              <a:t>P</a:t>
            </a:r>
            <a:r>
              <a:rPr lang="en-GB" dirty="0" smtClean="0"/>
              <a:t>owerPoint files (plus your script)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Once you have submitted </a:t>
            </a:r>
            <a:r>
              <a:rPr lang="en-GB" dirty="0" smtClean="0"/>
              <a:t>your </a:t>
            </a:r>
            <a:r>
              <a:rPr lang="en-GB" dirty="0" smtClean="0"/>
              <a:t>files, click “Submit for Marking”.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3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112</TotalTime>
  <Words>333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How Do I create a multimedia presentation?</vt:lpstr>
      <vt:lpstr>What do I need?</vt:lpstr>
      <vt:lpstr>Tools</vt:lpstr>
      <vt:lpstr>Using PowerPoint</vt:lpstr>
      <vt:lpstr>Using PowerPoint</vt:lpstr>
      <vt:lpstr>Using Keynote</vt:lpstr>
      <vt:lpstr>Very Important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create a multimedia presentation?</dc:title>
  <dc:creator>Brian Dupee</dc:creator>
  <cp:lastModifiedBy>Brian Dupee</cp:lastModifiedBy>
  <cp:revision>12</cp:revision>
  <dcterms:created xsi:type="dcterms:W3CDTF">2016-02-18T14:17:26Z</dcterms:created>
  <dcterms:modified xsi:type="dcterms:W3CDTF">2018-03-13T15:47:39Z</dcterms:modified>
</cp:coreProperties>
</file>