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sldIdLst>
    <p:sldId id="365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6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C5D4-8DBF-4C08-8C3D-93F28CF78989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EE4FF-21D8-42B0-BE5D-C4E2FE402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83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7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0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82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31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8642-B45D-4ACD-8672-E8261733767A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hh405053(v=vs.85).aspx" TargetMode="External"/><Relationship Id="rId2" Type="http://schemas.openxmlformats.org/officeDocument/2006/relationships/hyperlink" Target="http://msdn.microsoft.com/en-us/library/windows/desktop/ee416842(v=vs.85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windows/desktop/ee417001(v=vs.85)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Supplementary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by Step details for adding </a:t>
            </a:r>
            <a:r>
              <a:rPr lang="en-GB" dirty="0" err="1"/>
              <a:t>DInput</a:t>
            </a:r>
            <a:r>
              <a:rPr lang="en-GB" dirty="0"/>
              <a:t> (Code)</a:t>
            </a:r>
          </a:p>
        </p:txBody>
      </p:sp>
    </p:spTree>
    <p:extLst>
      <p:ext uri="{BB962C8B-B14F-4D97-AF65-F5344CB8AC3E}">
        <p14:creationId xmlns:p14="http://schemas.microsoft.com/office/powerpoint/2010/main" val="237558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Configure the device data format using </a:t>
            </a:r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c_dfDIKeyboard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5545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Initialise keyboard device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GUID_SysKeyboard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	&amp;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predefined format to set up keyboard device</a:t>
            </a:r>
          </a:p>
          <a:p>
            <a:pPr lvl="1"/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SetDataFormat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c_dfDIKeyboard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28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Set the device’s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behaviour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so it knows how to interact with other apps that may be using it.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5545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Use predefined format to set up keyboard device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SetDataFormat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c_dfDIKeyboard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SetCooperativeLevel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g_hWnd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DISCL_FOREGROUND | DISCL_NONEXCLUSIVE);</a:t>
            </a: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08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DISCL_FOREGROUND: </a:t>
            </a:r>
            <a:r>
              <a:rPr lang="en-US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only get input if the window is active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3083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Use predefined format to set up keyboard device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SetDataFormat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c_dfDIKeyboard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SetCooperativeLevel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g_hWnd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DISCL_FOREGROUND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DISCL_NONEXCLUSIVE);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41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DISCL_NONEXCLUSIVE: </a:t>
            </a:r>
            <a:r>
              <a:rPr lang="en-US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 will share the device with other apps.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3083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Use predefined format to set up keyboard device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SetDataFormat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c_dfDIKeyboard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SetCooperativeLevel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g_hWnd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DISCL_FOREGROUND | 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DISCL_NONEXCLUSIVE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35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Now it’s set up, get the keyboard device to start providing input.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5545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SetCooperativeLevel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g_hWnd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DISCL_FOREGROUND | DISCL_NONEXCLUSIVE);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access to the keyboard</a:t>
            </a:r>
          </a:p>
          <a:p>
            <a:pPr lvl="1"/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-&gt;Acquire();</a:t>
            </a: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11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Got this far? Keyboard is all set up, so return OK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30469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SetCooperativeLevel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g_hWnd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DISCL_FOREGROUND | DISCL_NONEXCLUSIVE);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Get access to the keyboard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-&gt;Acquire();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S_OK;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22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Call our new function in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WinMain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(), AFTER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InitialiseWindow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42780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WINAPI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WinMain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(HINSTANCE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hInstance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HINSTANCE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hPrevInstance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LPSTR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lpCmdLine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nCmdShow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InitialiseWindow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hInstance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nCmdShow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DXTRACE_MSG("Failed to create Window");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InitialiseInput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lvl="1"/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DXTRACE_MSG("Failed to initialise input");</a:t>
            </a:r>
          </a:p>
          <a:p>
            <a:pPr lvl="1"/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lvl="1"/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08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Create another function to read input states of our connected devices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ReadInputStates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32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Only have a keyboard so far, so start with that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58532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ReadInputStates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HRESULT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Read the keyboard state</a:t>
            </a:r>
          </a:p>
          <a:p>
            <a:pPr lvl="1"/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GetDeviceState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	(LPVOID)&amp;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42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89248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If we lose the device for any reason (window loses focus, another app takes control), reacquire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(LPVOID)&amp;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GB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Reaquire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keyboard access if lost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if((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DIERR_INPUTLOST) || </a:t>
            </a:r>
          </a:p>
          <a:p>
            <a:pPr lvl="1"/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	DIERR_NOTACQUIRED))</a:t>
            </a:r>
          </a:p>
          <a:p>
            <a:pPr lvl="1"/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/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-&gt;Acquire();</a:t>
            </a:r>
          </a:p>
          <a:p>
            <a:pPr lvl="1"/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76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Include </a:t>
            </a:r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dinput.h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in main.cpp (or your input handling file)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176" y="2636912"/>
            <a:ext cx="8640962" cy="13234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windows.h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&lt;d3d11.h&gt;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&lt;d3dx11.h&gt;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dxerr.h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dinput.h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7193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89248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Call function in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RenderFrame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(or equivalent game loop)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static float f = 0.0f; f=f+0.01f;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ReadInputStates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69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89248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 check for key input, create an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IsKeyPressed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 function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IsKeyPressed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char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DI_keycode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DI_keycode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&amp; 0x80;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53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89248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 check for key input, create an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IsKeyPressed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 function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IsKeyPressed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char 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DI_keycode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DI_keycode</a:t>
            </a:r>
            <a:r>
              <a:rPr lang="en-GB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&amp; 0x80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3645024"/>
            <a:ext cx="889248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Takes a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keycode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bitwise compares it against the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keystate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array and returns true if set.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674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89248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Ensure devices are cleaned up during shutdown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36933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ShutdownD3D()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Unacquire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-&gt;Release();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-&gt;Release();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009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Testing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504" y="980728"/>
            <a:ext cx="9036496" cy="20621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 Ensure all key-handling code in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WndProc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is commented out.</a:t>
            </a:r>
          </a:p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 </a:t>
            </a:r>
            <a:r>
              <a:rPr lang="en-US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Call</a:t>
            </a:r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IsKeyPressed</a:t>
            </a:r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 </a:t>
            </a:r>
            <a:r>
              <a:rPr lang="en-US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with a </a:t>
            </a:r>
            <a:r>
              <a:rPr lang="en-US" sz="3200" b="1" spc="50" dirty="0" err="1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keycode</a:t>
            </a:r>
            <a:r>
              <a:rPr lang="en-US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in </a:t>
            </a:r>
            <a:r>
              <a:rPr lang="en-US" sz="3200" b="1" spc="50" dirty="0" err="1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RenderFrame</a:t>
            </a:r>
            <a:r>
              <a:rPr lang="en-US" sz="3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 (or equivalent) to test for </a:t>
            </a:r>
            <a:r>
              <a:rPr lang="en-US" sz="3200" b="1" spc="50" dirty="0" err="1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keypress</a:t>
            </a:r>
            <a:endParaRPr lang="en-US" sz="3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3164681"/>
            <a:ext cx="8640962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//increase camera-y 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‘U’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IsKeyPressed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(DIK_U))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g_pCamera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(.2);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1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3147" y="1772816"/>
            <a:ext cx="36941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XInput</a:t>
            </a:r>
            <a:endParaRPr lang="en-GB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(controllers)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914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– For XBOX Controllers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280920" cy="20621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(Thankfully, Microsoft streamlines the configuration for </a:t>
            </a:r>
            <a:r>
              <a:rPr lang="en-GB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XInput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903" y="2504222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Include </a:t>
            </a:r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following headers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in main.cpp (or your input handling file)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559" y="4160406"/>
            <a:ext cx="8640962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xinput.h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245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an XBOX Controller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Add some new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globals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to your current collection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18" y="1700808"/>
            <a:ext cx="8640962" cy="86177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controllerNum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0;//just one controller for now</a:t>
            </a:r>
          </a:p>
          <a:p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controllerState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controllerConnected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2902292"/>
            <a:ext cx="8640960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controllerNum</a:t>
            </a:r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ID of the current controller (0 to 3)</a:t>
            </a:r>
          </a:p>
          <a:p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controllerState</a:t>
            </a:r>
            <a:endParaRPr lang="en-US" sz="32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input state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struct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of current controller</a:t>
            </a:r>
          </a:p>
          <a:p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controllerConnected</a:t>
            </a:r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the controller connected</a:t>
            </a:r>
          </a:p>
        </p:txBody>
      </p:sp>
    </p:spTree>
    <p:extLst>
      <p:ext uri="{BB962C8B-B14F-4D97-AF65-F5344CB8AC3E}">
        <p14:creationId xmlns:p14="http://schemas.microsoft.com/office/powerpoint/2010/main" val="3537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need to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initialise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– go straight to checking!</a:t>
            </a:r>
          </a:p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 </a:t>
            </a:r>
            <a:r>
              <a:rPr lang="en-US" sz="3200" b="1" spc="50" dirty="0" err="1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ReadInputStates</a:t>
            </a:r>
            <a:r>
              <a:rPr lang="en-US" sz="3200" b="1" spc="50" dirty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add: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5545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ReadInputStates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//now the controller</a:t>
            </a:r>
          </a:p>
          <a:p>
            <a:pPr lvl="1"/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ZeroMemory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controllerState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(XINPUT_STATE));</a:t>
            </a:r>
          </a:p>
          <a:p>
            <a:pPr lvl="1"/>
            <a:endParaRPr lang="en-GB" sz="16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state</a:t>
            </a:r>
          </a:p>
          <a:p>
            <a:pPr lvl="1"/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controllerConnected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controllerNum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&amp;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controllerState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ERROR_SUCCESS);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an XBOX Controller</a:t>
            </a:r>
          </a:p>
        </p:txBody>
      </p:sp>
    </p:spTree>
    <p:extLst>
      <p:ext uri="{BB962C8B-B14F-4D97-AF65-F5344CB8AC3E}">
        <p14:creationId xmlns:p14="http://schemas.microsoft.com/office/powerpoint/2010/main" val="2086262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And in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ProcessInput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(), add some pad checking. Again, I have aped the existing input system: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778080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GB" sz="1400" b="1" dirty="0">
                <a:solidFill>
                  <a:srgbClr val="FFFF00"/>
                </a:solidFill>
              </a:rPr>
              <a:t>//controller</a:t>
            </a:r>
          </a:p>
          <a:p>
            <a:pPr lvl="1"/>
            <a:r>
              <a:rPr lang="en-GB" sz="1400" b="1" dirty="0">
                <a:solidFill>
                  <a:srgbClr val="FFFF00"/>
                </a:solidFill>
              </a:rPr>
              <a:t>if ( </a:t>
            </a:r>
            <a:r>
              <a:rPr lang="en-GB" sz="1400" b="1" dirty="0" err="1">
                <a:solidFill>
                  <a:srgbClr val="FFFF00"/>
                </a:solidFill>
              </a:rPr>
              <a:t>controllerConnected</a:t>
            </a:r>
            <a:r>
              <a:rPr lang="en-GB" sz="1400" b="1" dirty="0">
                <a:solidFill>
                  <a:srgbClr val="FFFF00"/>
                </a:solidFill>
              </a:rPr>
              <a:t> )</a:t>
            </a:r>
          </a:p>
          <a:p>
            <a:pPr lvl="1"/>
            <a:r>
              <a:rPr lang="en-GB" sz="1400" b="1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GB" sz="1400" b="1" dirty="0" err="1">
                <a:solidFill>
                  <a:srgbClr val="FFFF00"/>
                </a:solidFill>
              </a:rPr>
              <a:t>keys_pressed</a:t>
            </a:r>
            <a:r>
              <a:rPr lang="en-GB" sz="1400" b="1" dirty="0">
                <a:solidFill>
                  <a:srgbClr val="FFFF00"/>
                </a:solidFill>
              </a:rPr>
              <a:t>[KEY_LEFT] = (</a:t>
            </a:r>
            <a:r>
              <a:rPr lang="en-GB" sz="1400" b="1" dirty="0" err="1">
                <a:solidFill>
                  <a:srgbClr val="FFFF00"/>
                </a:solidFill>
              </a:rPr>
              <a:t>controllerState.Gamepad.wButtons</a:t>
            </a:r>
            <a:r>
              <a:rPr lang="en-GB" sz="1400" b="1" dirty="0">
                <a:solidFill>
                  <a:srgbClr val="FFFF00"/>
                </a:solidFill>
              </a:rPr>
              <a:t> &amp; XINPUT_GAMEPAD_DPAD_LEFT);</a:t>
            </a:r>
          </a:p>
          <a:p>
            <a:pPr lvl="2"/>
            <a:r>
              <a:rPr lang="en-GB" sz="1400" b="1" dirty="0" err="1">
                <a:solidFill>
                  <a:srgbClr val="FFFF00"/>
                </a:solidFill>
              </a:rPr>
              <a:t>keys_pressed</a:t>
            </a:r>
            <a:r>
              <a:rPr lang="en-GB" sz="1400" b="1" dirty="0">
                <a:solidFill>
                  <a:srgbClr val="FFFF00"/>
                </a:solidFill>
              </a:rPr>
              <a:t>[KEY_RIGHT] = (</a:t>
            </a:r>
            <a:r>
              <a:rPr lang="en-GB" sz="1400" b="1" dirty="0" err="1">
                <a:solidFill>
                  <a:srgbClr val="FFFF00"/>
                </a:solidFill>
              </a:rPr>
              <a:t>controllerState.Gamepad.wButtons</a:t>
            </a:r>
            <a:r>
              <a:rPr lang="en-GB" sz="1400" b="1" dirty="0">
                <a:solidFill>
                  <a:srgbClr val="FFFF00"/>
                </a:solidFill>
              </a:rPr>
              <a:t> &amp; XINPUT_GAMEPAD_DPAD_RIGHT);</a:t>
            </a:r>
          </a:p>
          <a:p>
            <a:pPr lvl="2"/>
            <a:r>
              <a:rPr lang="en-GB" sz="1400" b="1" dirty="0" err="1">
                <a:solidFill>
                  <a:srgbClr val="FFFF00"/>
                </a:solidFill>
              </a:rPr>
              <a:t>keys_pressed</a:t>
            </a:r>
            <a:r>
              <a:rPr lang="en-GB" sz="1400" b="1" dirty="0">
                <a:solidFill>
                  <a:srgbClr val="FFFF00"/>
                </a:solidFill>
              </a:rPr>
              <a:t>[KEY_UP] = (</a:t>
            </a:r>
            <a:r>
              <a:rPr lang="en-GB" sz="1400" b="1" dirty="0" err="1">
                <a:solidFill>
                  <a:srgbClr val="FFFF00"/>
                </a:solidFill>
              </a:rPr>
              <a:t>controllerState.Gamepad.wButtons</a:t>
            </a:r>
            <a:r>
              <a:rPr lang="en-GB" sz="1400" b="1" dirty="0">
                <a:solidFill>
                  <a:srgbClr val="FFFF00"/>
                </a:solidFill>
              </a:rPr>
              <a:t> &amp; XINPUT_GAMEPAD_DPAD_UP);</a:t>
            </a:r>
          </a:p>
          <a:p>
            <a:pPr lvl="2"/>
            <a:r>
              <a:rPr lang="en-GB" sz="1400" b="1" dirty="0" err="1">
                <a:solidFill>
                  <a:srgbClr val="FFFF00"/>
                </a:solidFill>
              </a:rPr>
              <a:t>keys_pressed</a:t>
            </a:r>
            <a:r>
              <a:rPr lang="en-GB" sz="1400" b="1" dirty="0">
                <a:solidFill>
                  <a:srgbClr val="FFFF00"/>
                </a:solidFill>
              </a:rPr>
              <a:t>[KEY_DOWN] = (</a:t>
            </a:r>
            <a:r>
              <a:rPr lang="en-GB" sz="1400" b="1" dirty="0" err="1">
                <a:solidFill>
                  <a:srgbClr val="FFFF00"/>
                </a:solidFill>
              </a:rPr>
              <a:t>controllerState.Gamepad.wButtons</a:t>
            </a:r>
            <a:r>
              <a:rPr lang="en-GB" sz="1400" b="1" dirty="0">
                <a:solidFill>
                  <a:srgbClr val="FFFF00"/>
                </a:solidFill>
              </a:rPr>
              <a:t> &amp; XINPUT_GAMEPAD_DPAD_DOWN);</a:t>
            </a:r>
          </a:p>
          <a:p>
            <a:pPr lvl="1"/>
            <a:r>
              <a:rPr lang="en-GB" sz="1400" b="1" dirty="0">
                <a:solidFill>
                  <a:srgbClr val="FFFF00"/>
                </a:solidFill>
              </a:rPr>
              <a:t>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6976" y="5183320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 example reads input from the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dPad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an XBOX Controller</a:t>
            </a:r>
          </a:p>
        </p:txBody>
      </p:sp>
    </p:spTree>
    <p:extLst>
      <p:ext uri="{BB962C8B-B14F-4D97-AF65-F5344CB8AC3E}">
        <p14:creationId xmlns:p14="http://schemas.microsoft.com/office/powerpoint/2010/main" val="21050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Add some new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globals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to your current collection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18" y="1700808"/>
            <a:ext cx="8640962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IDirectInput8*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IDirectInputDevice8*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[256];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2902292"/>
            <a:ext cx="8640960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g_direct_input</a:t>
            </a:r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pointer to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Dinput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interface</a:t>
            </a:r>
          </a:p>
          <a:p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g_keyboard_device</a:t>
            </a:r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pointer to keyboard device</a:t>
            </a:r>
          </a:p>
          <a:p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g_keyboard_keys_state</a:t>
            </a:r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[256] </a:t>
            </a:r>
          </a:p>
          <a:p>
            <a:r>
              <a:rPr lang="en-US" sz="32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array to store state of all keyboard keys</a:t>
            </a:r>
          </a:p>
        </p:txBody>
      </p:sp>
    </p:spTree>
    <p:extLst>
      <p:ext uri="{BB962C8B-B14F-4D97-AF65-F5344CB8AC3E}">
        <p14:creationId xmlns:p14="http://schemas.microsoft.com/office/powerpoint/2010/main" val="140534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778080" cy="25545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/>
              <a:t>typedef</a:t>
            </a:r>
            <a:r>
              <a:rPr lang="en-GB" sz="1600" dirty="0"/>
              <a:t> </a:t>
            </a:r>
            <a:r>
              <a:rPr lang="en-GB" sz="1600" dirty="0" err="1"/>
              <a:t>struct</a:t>
            </a:r>
            <a:r>
              <a:rPr lang="en-GB" sz="1600" dirty="0"/>
              <a:t> _XINPUT_GAMEPAD </a:t>
            </a:r>
          </a:p>
          <a:p>
            <a:r>
              <a:rPr lang="en-GB" sz="1600" dirty="0"/>
              <a:t>{ </a:t>
            </a:r>
          </a:p>
          <a:p>
            <a:pPr lvl="1"/>
            <a:r>
              <a:rPr lang="en-GB" sz="1600" dirty="0"/>
              <a:t>WORD </a:t>
            </a:r>
            <a:r>
              <a:rPr lang="en-GB" sz="1600" dirty="0" err="1"/>
              <a:t>wButtons</a:t>
            </a:r>
            <a:r>
              <a:rPr lang="en-GB" sz="1600" dirty="0"/>
              <a:t>;</a:t>
            </a:r>
          </a:p>
          <a:p>
            <a:pPr lvl="1"/>
            <a:r>
              <a:rPr lang="en-GB" sz="1600" dirty="0"/>
              <a:t>BYTE </a:t>
            </a:r>
            <a:r>
              <a:rPr lang="en-GB" sz="1600" dirty="0" err="1"/>
              <a:t>bLeftTrigger</a:t>
            </a:r>
            <a:r>
              <a:rPr lang="en-GB" sz="1600" dirty="0"/>
              <a:t>; </a:t>
            </a:r>
          </a:p>
          <a:p>
            <a:pPr lvl="1"/>
            <a:r>
              <a:rPr lang="en-GB" sz="1600" dirty="0"/>
              <a:t>BYTE </a:t>
            </a:r>
            <a:r>
              <a:rPr lang="en-GB" sz="1600" dirty="0" err="1"/>
              <a:t>bRightTrigger</a:t>
            </a:r>
            <a:r>
              <a:rPr lang="en-GB" sz="1600" dirty="0"/>
              <a:t>; </a:t>
            </a:r>
          </a:p>
          <a:p>
            <a:pPr lvl="1"/>
            <a:r>
              <a:rPr lang="en-GB" sz="1600" dirty="0"/>
              <a:t>SHORT </a:t>
            </a:r>
            <a:r>
              <a:rPr lang="en-GB" sz="1600" dirty="0" err="1"/>
              <a:t>sThumbLX</a:t>
            </a:r>
            <a:r>
              <a:rPr lang="en-GB" sz="1600" dirty="0"/>
              <a:t>; </a:t>
            </a:r>
          </a:p>
          <a:p>
            <a:pPr lvl="1"/>
            <a:r>
              <a:rPr lang="en-GB" sz="1600" dirty="0"/>
              <a:t>SHORT </a:t>
            </a:r>
            <a:r>
              <a:rPr lang="en-GB" sz="1600" dirty="0" err="1"/>
              <a:t>sThumbLY</a:t>
            </a:r>
            <a:r>
              <a:rPr lang="en-GB" sz="1600" dirty="0"/>
              <a:t>; </a:t>
            </a:r>
          </a:p>
          <a:p>
            <a:pPr lvl="1"/>
            <a:r>
              <a:rPr lang="en-GB" sz="1600" dirty="0"/>
              <a:t>SHORT </a:t>
            </a:r>
            <a:r>
              <a:rPr lang="en-GB" sz="1600" dirty="0" err="1"/>
              <a:t>sThumbRX</a:t>
            </a:r>
            <a:r>
              <a:rPr lang="en-GB" sz="1600" dirty="0"/>
              <a:t>; </a:t>
            </a:r>
          </a:p>
          <a:p>
            <a:pPr lvl="1"/>
            <a:r>
              <a:rPr lang="en-GB" sz="1600" dirty="0"/>
              <a:t>SHORT </a:t>
            </a:r>
            <a:r>
              <a:rPr lang="en-GB" sz="1600" dirty="0" err="1"/>
              <a:t>sThumbRY</a:t>
            </a:r>
            <a:r>
              <a:rPr lang="en-GB" sz="1600" dirty="0"/>
              <a:t>; </a:t>
            </a:r>
          </a:p>
          <a:p>
            <a:r>
              <a:rPr lang="en-GB" sz="1600" dirty="0"/>
              <a:t>} XINPUT_GAMEPAD, *PXINPUT_GAMEPAD;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</a:t>
            </a:r>
            <a:r>
              <a:rPr lang="en-GB" sz="3200" b="1" dirty="0">
                <a:solidFill>
                  <a:srgbClr val="92D050"/>
                </a:solidFill>
              </a:rPr>
              <a:t>_XINPUT_GAMEPAD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struct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in which </a:t>
            </a:r>
            <a:r>
              <a:rPr lang="en-GB" sz="3200" b="1" dirty="0">
                <a:solidFill>
                  <a:srgbClr val="FFFF00"/>
                </a:solidFill>
                <a:cs typeface="Courier New" panose="02070309020205020404" pitchFamily="49" charset="0"/>
              </a:rPr>
              <a:t>XINPUT_STATE </a:t>
            </a:r>
            <a:r>
              <a:rPr lang="en-GB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stores all the controller state data</a:t>
            </a:r>
            <a:endParaRPr lang="en-US" sz="3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– Useful Info:</a:t>
            </a:r>
          </a:p>
        </p:txBody>
      </p:sp>
    </p:spTree>
    <p:extLst>
      <p:ext uri="{BB962C8B-B14F-4D97-AF65-F5344CB8AC3E}">
        <p14:creationId xmlns:p14="http://schemas.microsoft.com/office/powerpoint/2010/main" val="2679766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778080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XINPUT_GAMEPAD_DPAD_UP 		0x00000001</a:t>
            </a:r>
          </a:p>
          <a:p>
            <a:r>
              <a:rPr lang="en-GB" sz="1600" dirty="0"/>
              <a:t>XINPUT_GAMEPAD_DPAD_DOWN 	0x00000002 </a:t>
            </a:r>
          </a:p>
          <a:p>
            <a:r>
              <a:rPr lang="en-GB" sz="1600" dirty="0"/>
              <a:t>XINPUT_GAMEPAD_DPAD_LEFT 		0x00000004 </a:t>
            </a:r>
          </a:p>
          <a:p>
            <a:r>
              <a:rPr lang="en-GB" sz="1600" dirty="0"/>
              <a:t>XINPUT_GAMEPAD_DPAD_RIGHT 	0x00000008 </a:t>
            </a:r>
          </a:p>
          <a:p>
            <a:r>
              <a:rPr lang="en-GB" sz="1600" dirty="0"/>
              <a:t>XINPUT_GAMEPAD_START 		0x00000010 </a:t>
            </a:r>
          </a:p>
          <a:p>
            <a:r>
              <a:rPr lang="en-GB" sz="1600" dirty="0"/>
              <a:t>XINPUT_GAMEPAD_BACK 		0x00000020 </a:t>
            </a:r>
          </a:p>
          <a:p>
            <a:r>
              <a:rPr lang="en-GB" sz="1600" dirty="0"/>
              <a:t>XINPUT_GAMEPAD_LEFT_THUMB 	0x00000040 </a:t>
            </a:r>
          </a:p>
          <a:p>
            <a:r>
              <a:rPr lang="en-GB" sz="1600" dirty="0"/>
              <a:t>XINPUT_GAMEPAD_RIGHT_THUMB 	0x00000080 </a:t>
            </a:r>
          </a:p>
          <a:p>
            <a:r>
              <a:rPr lang="en-GB" sz="1600" dirty="0"/>
              <a:t>XINPUT_GAMEPAD_LEFT_SHOULDER 	0x0100 </a:t>
            </a:r>
          </a:p>
          <a:p>
            <a:r>
              <a:rPr lang="en-GB" sz="1600" dirty="0"/>
              <a:t>XINPUT_GAMEPAD_RIGHT_SHOULDER 	0x0200 </a:t>
            </a:r>
          </a:p>
          <a:p>
            <a:r>
              <a:rPr lang="en-GB" sz="1600" dirty="0"/>
              <a:t>XINPUT_GAMEPAD_A 		0x1000 </a:t>
            </a:r>
          </a:p>
          <a:p>
            <a:r>
              <a:rPr lang="en-GB" sz="1600" dirty="0"/>
              <a:t>XINPUT_GAMEPAD_B 		0x2000 </a:t>
            </a:r>
          </a:p>
          <a:p>
            <a:r>
              <a:rPr lang="en-GB" sz="1600" dirty="0"/>
              <a:t>XINPUT_GAMEPAD_X 			0x4000 </a:t>
            </a:r>
          </a:p>
          <a:p>
            <a:r>
              <a:rPr lang="en-GB" sz="1600" dirty="0"/>
              <a:t>XINPUT_GAMEPAD_Y 			0x8000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hex defines for button checking</a:t>
            </a:r>
            <a:endParaRPr lang="en-US" sz="3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– Useful Info:</a:t>
            </a:r>
          </a:p>
        </p:txBody>
      </p:sp>
    </p:spTree>
    <p:extLst>
      <p:ext uri="{BB962C8B-B14F-4D97-AF65-F5344CB8AC3E}">
        <p14:creationId xmlns:p14="http://schemas.microsoft.com/office/powerpoint/2010/main" val="2410493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987" y="1659285"/>
            <a:ext cx="8778080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XINPUT_STATE state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g_Controllers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].state;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LX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state.Gamepad.sThumbLX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LY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state.Gamepad.sThumbLY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//determine how far the controller is pushed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magnitude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(LX*LX + LY*LY);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//determine the direction the controller is pushed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normalizedLX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LX / magnitude;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LY / magnitude;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normalizedMagnitude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//repeat for right thumb stick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example of how to read a </a:t>
            </a:r>
            <a:r>
              <a:rPr lang="en-GB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thumbstick</a:t>
            </a:r>
            <a:endParaRPr lang="en-US" sz="3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– Useful Info:</a:t>
            </a:r>
          </a:p>
        </p:txBody>
      </p:sp>
    </p:spTree>
    <p:extLst>
      <p:ext uri="{BB962C8B-B14F-4D97-AF65-F5344CB8AC3E}">
        <p14:creationId xmlns:p14="http://schemas.microsoft.com/office/powerpoint/2010/main" val="67890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987" y="1659285"/>
            <a:ext cx="8778080" cy="418576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//check if the controller is outside a circular dead zone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(magnitude &gt; INPUT_DEADZONE)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//clip the magnitude at its expected maximum value 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(magnitude &gt; 32767) magnitude = 32767; 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//adjust magnitude relative to the end of the dead zone 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magnitude -= INPUT_DEADZONE; 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//optionally normalize the magnitude with respect to its expected range 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//giving a magnitude value of 0.0 to 1.0 </a:t>
            </a:r>
          </a:p>
          <a:p>
            <a:pPr lvl="1"/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normalizedMagnitude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magnitude / (32767 - INPUT_DEADZONE);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//if the controller is in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deadzone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 out the magnitude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magnitude = 0.0;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normalizedMagnitude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0.0;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example of checking </a:t>
            </a:r>
            <a:r>
              <a:rPr lang="en-GB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deadzones</a:t>
            </a:r>
            <a:endParaRPr lang="en-US" sz="3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– Useful Info:</a:t>
            </a:r>
          </a:p>
        </p:txBody>
      </p:sp>
    </p:spTree>
    <p:extLst>
      <p:ext uri="{BB962C8B-B14F-4D97-AF65-F5344CB8AC3E}">
        <p14:creationId xmlns:p14="http://schemas.microsoft.com/office/powerpoint/2010/main" val="2063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268987" y="1659285"/>
            <a:ext cx="8778080" cy="4770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DirectInput8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http://msdn.microsoft.com/en-us/library/windows/desktop/ee416842%28v=vs.85%29.aspx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loads more information:</a:t>
            </a:r>
            <a:endParaRPr lang="en-US" sz="3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XInput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– Useful Info:</a:t>
            </a:r>
          </a:p>
        </p:txBody>
      </p:sp>
      <p:sp>
        <p:nvSpPr>
          <p:cNvPr id="12" name="TextBox 11">
            <a:hlinkClick r:id="rId3"/>
          </p:cNvPr>
          <p:cNvSpPr txBox="1"/>
          <p:nvPr/>
        </p:nvSpPr>
        <p:spPr>
          <a:xfrm>
            <a:off x="268987" y="2492896"/>
            <a:ext cx="8778080" cy="4770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XInput</a:t>
            </a:r>
            <a:r>
              <a:rPr lang="en-GB" sz="1400" b="1" dirty="0"/>
              <a:t> Game Controller APIs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http://msdn.microsoft.com/en-us/library/windows/desktop/hh405053%28v=vs.85%29.aspx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hlinkClick r:id="rId4"/>
          </p:cNvPr>
          <p:cNvSpPr txBox="1"/>
          <p:nvPr/>
        </p:nvSpPr>
        <p:spPr>
          <a:xfrm>
            <a:off x="268987" y="3429000"/>
            <a:ext cx="8778080" cy="4770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Getting Started with </a:t>
            </a:r>
            <a:r>
              <a:rPr lang="en-GB" sz="1400" b="1" dirty="0" err="1"/>
              <a:t>XInput</a:t>
            </a:r>
            <a:endParaRPr lang="en-GB" sz="1400" b="1" dirty="0"/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http://msdn.microsoft.com/en-us/library/windows/desktop/ee417001%28v=vs.85%29.aspx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4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Create function to </a:t>
            </a:r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initialise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(bool share)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09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Reset the keyboard state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(bool share)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ZeroMemory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83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Create a DirectInput object (needed to create DirectInput devices interfaces)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(bool share)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ZeroMemory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Initialise direct input</a:t>
            </a:r>
          </a:p>
          <a:p>
            <a:pPr lvl="1"/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DirectInput8Create(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g_hInst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,DIRECTINPUT_VERSION,     	IID_IDirectInput8, (void**)&amp;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37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Parameter 1 = application instance handler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(bool share)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ZeroMemory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Initialise direct input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DirectInput8Create(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g_hInst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,DIRECTINPUT_VERSION,     	IID_IDirectInput8, (void**)&amp;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6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Parameter 4 = your pointer to DirectInput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(bool share)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HRESULT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ZeroMemory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g_keyboard_keys_state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Initialise direct input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DirectInput8Create(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g_hInst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,DIRECTINPUT_VERSION,     	IID_IDirectInput8, 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(void**)&amp;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303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886" y="194737"/>
            <a:ext cx="8352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Configuration for a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DInput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Keyboard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GB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980728"/>
            <a:ext cx="8640960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Initialise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keyboard device using the </a:t>
            </a:r>
            <a:r>
              <a:rPr lang="en-US" sz="3200" b="1" spc="50" dirty="0" err="1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GUID_SysKeyboard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identifier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16" y="2239417"/>
            <a:ext cx="8640962" cy="30469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Initialise direct input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DirectInput8Create(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g_hInst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,DIRECTINPUT_VERSION,     	IID_IDirectInput8, (void**)&amp;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Initialise keyboard device</a:t>
            </a:r>
          </a:p>
          <a:p>
            <a:pPr lvl="1"/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g_direct_input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CreateDevice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GUID_SysKeyboard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	&amp;</a:t>
            </a:r>
            <a:r>
              <a:rPr lang="en-GB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g_keyboard_device</a:t>
            </a:r>
            <a:r>
              <a:rPr lang="en-GB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lvl="1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if(FAILED(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return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186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1641</Words>
  <Application>Microsoft Office PowerPoint</Application>
  <PresentationFormat>On-screen Show (4:3)</PresentationFormat>
  <Paragraphs>352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Supplementary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Philip Alassad</cp:lastModifiedBy>
  <cp:revision>119</cp:revision>
  <dcterms:created xsi:type="dcterms:W3CDTF">2013-09-18T14:07:59Z</dcterms:created>
  <dcterms:modified xsi:type="dcterms:W3CDTF">2017-11-12T14:06:34Z</dcterms:modified>
</cp:coreProperties>
</file>