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4"/>
  </p:notesMasterIdLst>
  <p:sldIdLst>
    <p:sldId id="464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EB4"/>
    <a:srgbClr val="D45C1A"/>
    <a:srgbClr val="EA04A8"/>
    <a:srgbClr val="E4E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D950D-5A2E-43C7-9E74-9924E7FEF98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80667-E206-4817-9006-7AADCA1ED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46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72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44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56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33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5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7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2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29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47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0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78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71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8642-B45D-4ACD-8672-E8261733767A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10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Supplementary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  <a:p>
            <a:r>
              <a:rPr lang="en-GB" dirty="0"/>
              <a:t>Scene Graph with `Collisions’</a:t>
            </a:r>
          </a:p>
        </p:txBody>
      </p:sp>
    </p:spTree>
    <p:extLst>
      <p:ext uri="{BB962C8B-B14F-4D97-AF65-F5344CB8AC3E}">
        <p14:creationId xmlns:p14="http://schemas.microsoft.com/office/powerpoint/2010/main" val="2326408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create a new </a:t>
            </a:r>
            <a:r>
              <a:rPr lang="en-GB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check_collision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() method.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000" y="2412000"/>
            <a:ext cx="8312727" cy="11695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3854413"/>
            <a:ext cx="88924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Note that it takes 2 parameters: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cs typeface="Courier New" panose="02070309020205020404" pitchFamily="49" charset="0"/>
              </a:rPr>
              <a:t>	a comparison node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cs typeface="Courier New" panose="02070309020205020404" pitchFamily="49" charset="0"/>
              </a:rPr>
              <a:t>	this node’s tree root node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9620" y="2425498"/>
            <a:ext cx="6314229" cy="523220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  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585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First up, check against our own root for an opportunity to early out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000" y="2412000"/>
            <a:ext cx="8312727" cy="20313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//check to see if root of tree being compared is same as root node of    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//object tree being checked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i.e. stop object node and children being checked against each other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false;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4965" y="3690880"/>
            <a:ext cx="5370060" cy="307777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false;</a:t>
            </a:r>
          </a:p>
        </p:txBody>
      </p:sp>
    </p:spTree>
    <p:extLst>
      <p:ext uri="{BB962C8B-B14F-4D97-AF65-F5344CB8AC3E}">
        <p14:creationId xmlns:p14="http://schemas.microsoft.com/office/powerpoint/2010/main" val="282232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Ensure we only do the collision comparison if we have a model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000" y="2412000"/>
            <a:ext cx="8312727" cy="224676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only check for collisions if both nodes contain a model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54965" y="3495973"/>
            <a:ext cx="4403450" cy="954107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381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Set up the comparison distance values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000" y="2412000"/>
            <a:ext cx="8312727" cy="26776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only check for collisions if both nodes contain a model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XMVECTOR v1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get_world_centre_position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XMVECTOR v2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get_world_centre_position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XMVECTOR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vdiff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v1-v2;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518" y="3976264"/>
            <a:ext cx="6014467" cy="738664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 v1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get_world_centre_position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 v2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get_world_centre_position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vdiff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v1-v2;</a:t>
            </a:r>
          </a:p>
        </p:txBody>
      </p:sp>
    </p:spTree>
    <p:extLst>
      <p:ext uri="{BB962C8B-B14F-4D97-AF65-F5344CB8AC3E}">
        <p14:creationId xmlns:p14="http://schemas.microsoft.com/office/powerpoint/2010/main" val="429169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Calculate the distances...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000" y="1944000"/>
            <a:ext cx="8312727" cy="440120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only check for collisions if both nodes contain a model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x1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x2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(v2);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y1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y2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(v2);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z1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z2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(v2);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dx = x1 - x2;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y1 - y2;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z1 - z2;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3992" y="3662222"/>
            <a:ext cx="3007233" cy="2246769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x1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x2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(v2);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y1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y2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(v2);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z1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z2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(v2);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dx = x1 - x2;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y1 - y2;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z1 - z2;</a:t>
            </a:r>
          </a:p>
        </p:txBody>
      </p:sp>
    </p:spTree>
    <p:extLst>
      <p:ext uri="{BB962C8B-B14F-4D97-AF65-F5344CB8AC3E}">
        <p14:creationId xmlns:p14="http://schemas.microsoft.com/office/powerpoint/2010/main" val="428245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and then do the collision check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000" y="1944000"/>
            <a:ext cx="8312727" cy="39703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only check for collisions if both nodes contain a model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 bounding sphere collision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(dx*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dx+dy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dy+dz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GetBoundingSphereRadius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	 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(this-&gt;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GetBoundingSphereRadius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return true;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8728" y="3882979"/>
            <a:ext cx="6981078" cy="1600438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(dx*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dx+dy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dy+dz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GetBoundingSphereRadius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	 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(this-&gt;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GetBoundingSphereRadius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7938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and then do the collision check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000" y="1944000"/>
            <a:ext cx="8312727" cy="39703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only check for collisions if both nodes contain a model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 bounding sphere collision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(dx*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dx+dy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dy+dz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GetBoundingSphereRadius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	 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(this-&gt;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GetBoundingSphereRadius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return true;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8728" y="3882979"/>
            <a:ext cx="6981078" cy="1600438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(dx*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dx+dy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dy+dz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GetBoundingSphereRadius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	 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(this-&gt;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GetBoundingSphereRadius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174" y="5824911"/>
            <a:ext cx="4322814" cy="954107"/>
          </a:xfrm>
          <a:prstGeom prst="rect">
            <a:avLst/>
          </a:prstGeom>
          <a:solidFill>
            <a:schemeClr val="bg2">
              <a:lumMod val="60000"/>
              <a:lumOff val="40000"/>
              <a:alpha val="69000"/>
            </a:schemeClr>
          </a:solidFill>
          <a:ln w="25400">
            <a:solidFill>
              <a:srgbClr val="C0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GB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(for optimisation avoid using </a:t>
            </a:r>
            <a:r>
              <a:rPr lang="en-GB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GB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if possible)</a:t>
            </a:r>
            <a:endParaRPr lang="en-GB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cs typeface="Courier New" panose="02070309020205020404" pitchFamily="49" charset="0"/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5400000" flipH="1" flipV="1">
            <a:off x="481908" y="4459546"/>
            <a:ext cx="1677784" cy="1052946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4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now iterate the children</a:t>
            </a:r>
          </a:p>
          <a:p>
            <a:pPr lvl="1"/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cs typeface="Courier New" panose="02070309020205020404" pitchFamily="49" charset="0"/>
              </a:rPr>
              <a:t>First the compare tree...</a:t>
            </a:r>
          </a:p>
          <a:p>
            <a:pPr lvl="1"/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000" y="2412000"/>
            <a:ext cx="8312727" cy="37548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only check for collisions if both nodes contain a model</a:t>
            </a:r>
          </a:p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iterate through compared tree child nodes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m_children.size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//check for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against all compared tree child nodes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return true;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38718" y="4573309"/>
            <a:ext cx="7518084" cy="1384995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m_children.size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//check for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against all compared tree child nodes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true;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95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now iterate the children</a:t>
            </a:r>
          </a:p>
          <a:p>
            <a:pPr lvl="1"/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cs typeface="Courier New" panose="02070309020205020404" pitchFamily="49" charset="0"/>
              </a:rPr>
              <a:t>Then our own children...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2000" y="2412000"/>
            <a:ext cx="8312727" cy="2893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iterate through compared tree child nodes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iterate through composite object child nodes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m_children.size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return true;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8718" y="3933117"/>
            <a:ext cx="7518084" cy="1169551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m_children.size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true;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10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if we get to the end of the function, there’s been no collision so return 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2000" y="2412000"/>
            <a:ext cx="8312727" cy="33239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iterate through compared tree child nodes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iterate through composite object child nodes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m_children.size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object_tree_root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return true;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57190" y="5180025"/>
            <a:ext cx="1396216" cy="307777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</a:p>
        </p:txBody>
      </p:sp>
    </p:spTree>
    <p:extLst>
      <p:ext uri="{BB962C8B-B14F-4D97-AF65-F5344CB8AC3E}">
        <p14:creationId xmlns:p14="http://schemas.microsoft.com/office/powerpoint/2010/main" val="42123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8911" y="1772816"/>
            <a:ext cx="5922647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Collision Detection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028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With the scene graph processing collision, all transformation methods require updating: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000" y="2412000"/>
            <a:ext cx="8312727" cy="13849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 in,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//do stuff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520" y="4136121"/>
            <a:ext cx="8892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NOTE: method now takes the root node as a parameter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03590" y="2412000"/>
            <a:ext cx="2255426" cy="307777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root_node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Remember, collision trees MUST be updated with every transformation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000" y="2412000"/>
            <a:ext cx="8312727" cy="20928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 in,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//do stuff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update_collision_tree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(&amp;identity, 1.0);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7190" y="3695855"/>
            <a:ext cx="5262659" cy="307777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update_collision_tree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(&amp;identity, 1.0);</a:t>
            </a:r>
          </a:p>
        </p:txBody>
      </p:sp>
    </p:spTree>
    <p:extLst>
      <p:ext uri="{BB962C8B-B14F-4D97-AF65-F5344CB8AC3E}">
        <p14:creationId xmlns:p14="http://schemas.microsoft.com/office/powerpoint/2010/main" val="53278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...and we should probably check for collision too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000" y="2412000"/>
            <a:ext cx="8312727" cy="26776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 in,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true)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if collision, do some restore state stuff here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82018" y="3058544"/>
            <a:ext cx="5692264" cy="1815882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check_collision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true)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if collision, do some restore state stuff here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</a:p>
        </p:txBody>
      </p:sp>
    </p:spTree>
    <p:extLst>
      <p:ext uri="{BB962C8B-B14F-4D97-AF65-F5344CB8AC3E}">
        <p14:creationId xmlns:p14="http://schemas.microsoft.com/office/powerpoint/2010/main" val="425796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0" y="336001"/>
            <a:ext cx="82809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 Collision Detection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Update the </a:t>
            </a:r>
            <a:r>
              <a:rPr lang="en-GB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class with </a:t>
            </a:r>
            <a:r>
              <a:rPr lang="en-GB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vars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to store the node’s world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2376000"/>
            <a:ext cx="7920880" cy="2893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	//stuff that was already here</a:t>
            </a:r>
          </a:p>
          <a:p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		   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		   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		   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2946" y="3618773"/>
            <a:ext cx="4703211" cy="1169551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		     	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		     	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		   	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			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9456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0" y="336001"/>
            <a:ext cx="82809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 Collision Detection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... and a return method for the world </a:t>
            </a:r>
            <a:r>
              <a:rPr lang="en-GB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pos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2376000"/>
            <a:ext cx="7920880" cy="18158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get_world_centre_position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0.0);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60252" y="2584301"/>
            <a:ext cx="3973845" cy="307777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get_world_centre_position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1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Add an </a:t>
            </a:r>
            <a:r>
              <a:rPr lang="en-GB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update_collision_tree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method to </a:t>
            </a:r>
            <a:r>
              <a:rPr lang="en-GB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cs typeface="Courier New" panose="02070309020205020404" pitchFamily="49" charset="0"/>
              </a:rPr>
              <a:t>. 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cs typeface="Courier New" panose="02070309020205020404" pitchFamily="49" charset="0"/>
              </a:rPr>
              <a:t>Most of this code will be based on the 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cs typeface="Courier New" panose="02070309020205020404" pitchFamily="49" charset="0"/>
              </a:rPr>
              <a:t>method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2935904"/>
            <a:ext cx="7920880" cy="11695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update_collision_tree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(XMMATRIX* world, float scale)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6646" y="3151907"/>
            <a:ext cx="6766276" cy="307777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update_collision_tree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(XMMATRIX* world, float scale)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0" y="4351967"/>
            <a:ext cx="8892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...but with some differences</a:t>
            </a:r>
          </a:p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cs typeface="Courier New" panose="02070309020205020404" pitchFamily="49" charset="0"/>
              </a:rPr>
              <a:t>(notice the extra 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cs typeface="Courier New" panose="02070309020205020404" pitchFamily="49" charset="0"/>
              </a:rPr>
              <a:t> parameter)</a:t>
            </a:r>
          </a:p>
        </p:txBody>
      </p:sp>
    </p:spTree>
    <p:extLst>
      <p:ext uri="{BB962C8B-B14F-4D97-AF65-F5344CB8AC3E}">
        <p14:creationId xmlns:p14="http://schemas.microsoft.com/office/powerpoint/2010/main" val="39199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 this new method, add code 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cs typeface="Courier New" panose="02070309020205020404" pitchFamily="49" charset="0"/>
              </a:rPr>
              <a:t>Calculate and store the node’s scale 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2935904"/>
            <a:ext cx="7920880" cy="20313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update_collision_tree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(XMMATRIX* world, float scale)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 scale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scale 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35162" y="4027109"/>
            <a:ext cx="3436838" cy="307777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scale *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68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 this new method, add code 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cs typeface="Courier New" panose="02070309020205020404" pitchFamily="49" charset="0"/>
              </a:rPr>
              <a:t>Calculate bounding sphere world coordinates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2935904"/>
            <a:ext cx="7920880" cy="2893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update_collision_tree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(XMMATRIX* world, float scale)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XMVECTOR v;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GetBoundingSphere_x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GetBoundingSphere_y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GetBoundingSphere_z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0.0);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v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(0,0,0,0); // no model, default to 0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5500" y="3599907"/>
            <a:ext cx="6464911" cy="1815882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 v;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GetBoundingSphere_x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GetBoundingSphere_y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m_p_model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GetBoundingSphere_z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0.0);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v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XMVectorSet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(0,0,0,0); // no model, default to 0</a:t>
            </a:r>
          </a:p>
        </p:txBody>
      </p:sp>
    </p:spTree>
    <p:extLst>
      <p:ext uri="{BB962C8B-B14F-4D97-AF65-F5344CB8AC3E}">
        <p14:creationId xmlns:p14="http://schemas.microsoft.com/office/powerpoint/2010/main" val="39241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 this new method, add code 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cs typeface="Courier New" panose="02070309020205020404" pitchFamily="49" charset="0"/>
              </a:rPr>
              <a:t>Store bounding sphere world coordinates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2935904"/>
            <a:ext cx="7920880" cy="26776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update_collision_tree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(XMMATRIX* world, float scale)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find and store world space bounding sphere centre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 =  XMVector3Transform(v,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local_world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  <a:p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1222" y="4026441"/>
            <a:ext cx="4296048" cy="954107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 XMVector3Transform(v,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local_world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XMVectorGetX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m_world_centre_z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XMVectorGetZ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</p:txBody>
      </p:sp>
    </p:spTree>
    <p:extLst>
      <p:ext uri="{BB962C8B-B14F-4D97-AF65-F5344CB8AC3E}">
        <p14:creationId xmlns:p14="http://schemas.microsoft.com/office/powerpoint/2010/main" val="90459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336001"/>
            <a:ext cx="74888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Coding Scene Graphs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46558"/>
            <a:ext cx="88924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 this new method, add code 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cs typeface="Courier New" panose="02070309020205020404" pitchFamily="49" charset="0"/>
              </a:rPr>
              <a:t>Walk the child nodes, updating their collision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2935904"/>
            <a:ext cx="7920880" cy="2893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scene_node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update_collision_tree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(XMMATRIX* world, float scale)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traverse all child nodes, passing in the concatenated world data   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m_children.size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update_collision_tree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&amp;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local_world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1221" y="4034415"/>
            <a:ext cx="6314229" cy="1169551"/>
          </a:xfrm>
          <a:prstGeom prst="rect">
            <a:avLst/>
          </a:prstGeom>
          <a:solidFill>
            <a:srgbClr val="FFFF00"/>
          </a:solidFill>
        </p:spPr>
        <p:txBody>
          <a:bodyPr wrap="none" lIns="0" rIns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m_children.size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m_children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update_collision_tree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	    &amp;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local_world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m_world_scale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72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4892</TotalTime>
  <Words>1324</Words>
  <Application>Microsoft Office PowerPoint</Application>
  <PresentationFormat>On-screen Show (4:3)</PresentationFormat>
  <Paragraphs>364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Supplementary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Philip Alassad</cp:lastModifiedBy>
  <cp:revision>283</cp:revision>
  <dcterms:created xsi:type="dcterms:W3CDTF">2013-09-18T14:07:59Z</dcterms:created>
  <dcterms:modified xsi:type="dcterms:W3CDTF">2017-11-19T14:53:13Z</dcterms:modified>
</cp:coreProperties>
</file>