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9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0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28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9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8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35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1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5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5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0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7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2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2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0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4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378" y="0"/>
            <a:ext cx="8574622" cy="2616199"/>
          </a:xfrm>
        </p:spPr>
        <p:txBody>
          <a:bodyPr/>
          <a:lstStyle/>
          <a:p>
            <a:r>
              <a:rPr lang="en-GB" dirty="0" smtClean="0"/>
              <a:t>Risk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8748" y="3914624"/>
            <a:ext cx="6987645" cy="1388534"/>
          </a:xfrm>
        </p:spPr>
        <p:txBody>
          <a:bodyPr/>
          <a:lstStyle/>
          <a:p>
            <a:r>
              <a:rPr lang="en-GB" dirty="0" smtClean="0"/>
              <a:t>By Nick Thomas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89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0" y="2438399"/>
            <a:ext cx="4859340" cy="3124201"/>
          </a:xfrm>
        </p:spPr>
        <p:txBody>
          <a:bodyPr/>
          <a:lstStyle/>
          <a:p>
            <a:r>
              <a:rPr lang="en-GB" dirty="0" smtClean="0"/>
              <a:t>4 main stages</a:t>
            </a:r>
          </a:p>
          <a:p>
            <a:pPr lvl="1"/>
            <a:r>
              <a:rPr lang="en-GB" dirty="0" smtClean="0"/>
              <a:t>Identify risks</a:t>
            </a:r>
          </a:p>
          <a:p>
            <a:pPr lvl="1"/>
            <a:r>
              <a:rPr lang="en-GB" dirty="0" smtClean="0"/>
              <a:t>Assess impact of risks</a:t>
            </a:r>
          </a:p>
          <a:p>
            <a:pPr lvl="1"/>
            <a:r>
              <a:rPr lang="en-GB" dirty="0" smtClean="0"/>
              <a:t>Alleviate critical risks</a:t>
            </a:r>
          </a:p>
          <a:p>
            <a:pPr lvl="1"/>
            <a:r>
              <a:rPr lang="en-GB" dirty="0" smtClean="0"/>
              <a:t>Control risks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83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0"/>
            <a:ext cx="10018713" cy="1752599"/>
          </a:xfrm>
        </p:spPr>
        <p:txBody>
          <a:bodyPr/>
          <a:lstStyle/>
          <a:p>
            <a:r>
              <a:rPr lang="en-GB" dirty="0" smtClean="0"/>
              <a:t>Identify risks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419650"/>
              </p:ext>
            </p:extLst>
          </p:nvPr>
        </p:nvGraphicFramePr>
        <p:xfrm>
          <a:off x="195943" y="1992086"/>
          <a:ext cx="8882742" cy="4741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0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Technical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Non-Technical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722">
                <a:tc>
                  <a:txBody>
                    <a:bodyPr/>
                    <a:lstStyle/>
                    <a:p>
                      <a:r>
                        <a:rPr lang="en-GB" dirty="0" smtClean="0"/>
                        <a:t>Event driven risks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Hard disk crash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Development phone is stolen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University burns down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Member of</a:t>
                      </a:r>
                      <a:r>
                        <a:rPr lang="en-GB" baseline="0" dirty="0" smtClean="0"/>
                        <a:t> team fall ill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Running out of coffee!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502">
                <a:tc>
                  <a:txBody>
                    <a:bodyPr/>
                    <a:lstStyle/>
                    <a:p>
                      <a:r>
                        <a:rPr lang="en-GB" dirty="0" smtClean="0"/>
                        <a:t>Evolving risks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Lack</a:t>
                      </a:r>
                      <a:r>
                        <a:rPr lang="en-GB" baseline="0" dirty="0" smtClean="0"/>
                        <a:t> of understanding of the project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Client fails to deliver required API.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Test hard ware</a:t>
                      </a:r>
                      <a:r>
                        <a:rPr lang="en-GB" baseline="0" dirty="0" smtClean="0"/>
                        <a:t> not available till half way though 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Worsening relationship with the client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Office move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Staff</a:t>
                      </a:r>
                      <a:r>
                        <a:rPr lang="en-GB" baseline="0" dirty="0" smtClean="0"/>
                        <a:t> holiday.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Knowing your running low of coffee!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5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analysis matrix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415197"/>
              </p:ext>
            </p:extLst>
          </p:nvPr>
        </p:nvGraphicFramePr>
        <p:xfrm>
          <a:off x="-83229" y="2364922"/>
          <a:ext cx="9292544" cy="3831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8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7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Likelihood</a:t>
                      </a:r>
                      <a:r>
                        <a:rPr lang="en-GB" baseline="0" dirty="0" smtClean="0"/>
                        <a:t> of risk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86">
                <a:tc row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Severity </a:t>
                      </a:r>
                      <a:endParaRPr lang="en-GB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83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Google declares bankruptcy (an extrema</a:t>
                      </a:r>
                      <a:r>
                        <a:rPr lang="en-GB" baseline="0" dirty="0" smtClean="0"/>
                        <a:t> example)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loss (I'm assuming you keeps backups)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Member of team</a:t>
                      </a:r>
                      <a:r>
                        <a:rPr lang="en-GB" baseline="0" dirty="0" smtClean="0"/>
                        <a:t> falling ill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68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Hard drive failure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Lack of understanding of the project.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Other work</a:t>
                      </a:r>
                      <a:r>
                        <a:rPr lang="en-GB" baseline="0" dirty="0" smtClean="0"/>
                        <a:t> delays the project.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68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Falling out with the client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Client fails to provide API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Running out of coffee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02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968" y="0"/>
            <a:ext cx="10018713" cy="1752599"/>
          </a:xfrm>
        </p:spPr>
        <p:txBody>
          <a:bodyPr>
            <a:normAutofit/>
          </a:bodyPr>
          <a:lstStyle/>
          <a:p>
            <a:r>
              <a:rPr lang="en-GB" dirty="0" smtClean="0"/>
              <a:t>Assess the impact of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596" y="1066799"/>
            <a:ext cx="10018713" cy="3124201"/>
          </a:xfrm>
        </p:spPr>
        <p:txBody>
          <a:bodyPr/>
          <a:lstStyle/>
          <a:p>
            <a:r>
              <a:rPr lang="en-GB" dirty="0" smtClean="0"/>
              <a:t>The impact of risks can be estimated with:</a:t>
            </a:r>
          </a:p>
          <a:p>
            <a:pPr marL="0" indent="0" algn="ctr">
              <a:buNone/>
            </a:pPr>
            <a:r>
              <a:rPr lang="en-GB" dirty="0" smtClean="0"/>
              <a:t>Risk impact = Likelihood * Severity </a:t>
            </a:r>
          </a:p>
          <a:p>
            <a:r>
              <a:rPr lang="en-GB" dirty="0" smtClean="0"/>
              <a:t>Higher risk impacts are bad.</a:t>
            </a:r>
          </a:p>
          <a:p>
            <a:pPr marL="0" indent="0" algn="ctr">
              <a:buNone/>
            </a:pP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499026"/>
              </p:ext>
            </p:extLst>
          </p:nvPr>
        </p:nvGraphicFramePr>
        <p:xfrm>
          <a:off x="791936" y="3341914"/>
          <a:ext cx="8229600" cy="321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Likelihood</a:t>
                      </a:r>
                      <a:r>
                        <a:rPr lang="en-GB" baseline="0" dirty="0" smtClean="0"/>
                        <a:t> of risk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Severity </a:t>
                      </a:r>
                      <a:endParaRPr lang="en-GB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Google declares bankruptcy (an extrema</a:t>
                      </a:r>
                      <a:r>
                        <a:rPr lang="en-GB" baseline="0" dirty="0" smtClean="0"/>
                        <a:t> example)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loss (I'm assuming you keeps backups)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Member of team</a:t>
                      </a:r>
                      <a:r>
                        <a:rPr lang="en-GB" baseline="0" dirty="0" smtClean="0"/>
                        <a:t> falling ill</a:t>
                      </a:r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Hard drive failure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Lack of understanding of the project.</a:t>
                      </a:r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Other work</a:t>
                      </a:r>
                      <a:r>
                        <a:rPr lang="en-GB" baseline="0" dirty="0" smtClean="0"/>
                        <a:t> delays the project.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Falling out with the client</a:t>
                      </a:r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Client fails to provide API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Running out of coffee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1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Alleviating critical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7659690" cy="3124201"/>
          </a:xfrm>
        </p:spPr>
        <p:txBody>
          <a:bodyPr/>
          <a:lstStyle/>
          <a:p>
            <a:r>
              <a:rPr lang="en-GB" dirty="0" smtClean="0"/>
              <a:t>3 way to deal with risk, once identified</a:t>
            </a:r>
          </a:p>
          <a:p>
            <a:pPr lvl="1"/>
            <a:r>
              <a:rPr lang="en-GB" dirty="0" smtClean="0"/>
              <a:t>Avoidance</a:t>
            </a:r>
          </a:p>
          <a:p>
            <a:pPr lvl="2"/>
            <a:r>
              <a:rPr lang="en-GB" dirty="0" smtClean="0"/>
              <a:t>Reduce the chance that the risk will occur</a:t>
            </a:r>
          </a:p>
          <a:p>
            <a:pPr lvl="1"/>
            <a:r>
              <a:rPr lang="en-GB" dirty="0" smtClean="0"/>
              <a:t>Deflection/transfer</a:t>
            </a:r>
          </a:p>
          <a:p>
            <a:pPr lvl="2"/>
            <a:r>
              <a:rPr lang="en-GB" dirty="0" smtClean="0"/>
              <a:t>Passing on the risk on to someone or something else</a:t>
            </a:r>
          </a:p>
          <a:p>
            <a:pPr lvl="1"/>
            <a:r>
              <a:rPr lang="en-GB" dirty="0" smtClean="0"/>
              <a:t>Contingency</a:t>
            </a:r>
          </a:p>
          <a:p>
            <a:pPr lvl="2"/>
            <a:r>
              <a:rPr lang="en-GB" dirty="0" smtClean="0"/>
              <a:t>Accepting that the risk will happen putting something in place to deal with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60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Controlling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7659690" cy="3124201"/>
          </a:xfrm>
        </p:spPr>
        <p:txBody>
          <a:bodyPr/>
          <a:lstStyle/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You have identified them, now what?</a:t>
            </a:r>
          </a:p>
          <a:p>
            <a:pPr lvl="1"/>
            <a:r>
              <a:rPr lang="en-GB" dirty="0" smtClean="0"/>
              <a:t>You need to track them, just like you track any other aspect of you project.</a:t>
            </a:r>
          </a:p>
          <a:p>
            <a:pPr lvl="1"/>
            <a:r>
              <a:rPr lang="en-GB" dirty="0" smtClean="0"/>
              <a:t>At regular mile stones, revisit the risks and see if they have changed.</a:t>
            </a:r>
          </a:p>
          <a:p>
            <a:pPr lvl="1"/>
            <a:r>
              <a:rPr lang="en-GB" dirty="0" smtClean="0"/>
              <a:t>As you progress, some risks will be promoted to critical, while others are demoted.</a:t>
            </a:r>
          </a:p>
        </p:txBody>
      </p:sp>
    </p:spTree>
    <p:extLst>
      <p:ext uri="{BB962C8B-B14F-4D97-AF65-F5344CB8AC3E}">
        <p14:creationId xmlns:p14="http://schemas.microsoft.com/office/powerpoint/2010/main" val="305963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7659690" cy="3124201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Have a plan to deal with every risk.</a:t>
            </a:r>
          </a:p>
          <a:p>
            <a:r>
              <a:rPr lang="en-GB" dirty="0" smtClean="0"/>
              <a:t>Enact the plans for the most severe risks first.</a:t>
            </a:r>
          </a:p>
          <a:p>
            <a:r>
              <a:rPr lang="en-GB" dirty="0" smtClean="0"/>
              <a:t>And, like everything in life, don’t put it off, don’t wait to see </a:t>
            </a:r>
            <a:r>
              <a:rPr lang="en-GB" smtClean="0"/>
              <a:t>what happens…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87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Zdf7Afgfq8Q/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5581" y="2266950"/>
            <a:ext cx="55541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573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391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Risk Analysis</vt:lpstr>
      <vt:lpstr>Over view</vt:lpstr>
      <vt:lpstr>Identify risks</vt:lpstr>
      <vt:lpstr>Risk analysis matrix</vt:lpstr>
      <vt:lpstr>Assess the impact of risks</vt:lpstr>
      <vt:lpstr>Alleviating critical risks</vt:lpstr>
      <vt:lpstr>Controlling risks</vt:lpstr>
      <vt:lpstr>Closing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</dc:title>
  <dc:creator>Nick Thomas</dc:creator>
  <cp:lastModifiedBy>Nick Thomas</cp:lastModifiedBy>
  <cp:revision>15</cp:revision>
  <dcterms:created xsi:type="dcterms:W3CDTF">2006-08-16T00:00:00Z</dcterms:created>
  <dcterms:modified xsi:type="dcterms:W3CDTF">2015-11-23T08:33:41Z</dcterms:modified>
</cp:coreProperties>
</file>