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65" r:id="rId6"/>
    <p:sldId id="259" r:id="rId7"/>
    <p:sldId id="266" r:id="rId8"/>
    <p:sldId id="267" r:id="rId9"/>
    <p:sldId id="260" r:id="rId10"/>
    <p:sldId id="268" r:id="rId11"/>
    <p:sldId id="269" r:id="rId12"/>
    <p:sldId id="261" r:id="rId13"/>
    <p:sldId id="270" r:id="rId14"/>
    <p:sldId id="273" r:id="rId15"/>
    <p:sldId id="272" r:id="rId16"/>
    <p:sldId id="271" r:id="rId17"/>
    <p:sldId id="262" r:id="rId18"/>
    <p:sldId id="274" r:id="rId19"/>
    <p:sldId id="275" r:id="rId20"/>
    <p:sldId id="26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86" autoAdjust="0"/>
  </p:normalViewPr>
  <p:slideViewPr>
    <p:cSldViewPr snapToGrid="0">
      <p:cViewPr varScale="1">
        <p:scale>
          <a:sx n="90" d="100"/>
          <a:sy n="9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61225-3008-470B-8B4C-1C1DD2D0D116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42FBA-AAC2-42DE-9BC5-CBA6E8C1EE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46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Black-box testing is a method of software testing that examines the functionality of an application based on the specifications.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Specifications based testing. 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Testing Team usually performs this type of testing during the software testing life cycle.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42FBA-AAC2-42DE-9BC5-CBA6E8C1EE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3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7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5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8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0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7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4EF1-4B72-49E6-8338-82FE5EA21C50}" type="datetimeFigureOut">
              <a:rPr lang="en-GB" smtClean="0"/>
              <a:t>06/10/2016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F43223-963D-4BB8-9FBA-0D5C8E1B3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0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Mobile Applications</a:t>
            </a:r>
            <a:br>
              <a:rPr lang="en-GB" dirty="0" smtClean="0"/>
            </a:b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Nick Thomas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</a:t>
            </a:r>
            <a:r>
              <a:rPr lang="en-GB" dirty="0"/>
              <a:t>comes at the expense of investing time to write a suite of tests early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705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 example (</a:t>
            </a:r>
            <a:r>
              <a:rPr lang="en-GB" dirty="0" err="1" smtClean="0"/>
              <a:t>Nunit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316219"/>
            <a:ext cx="5413661" cy="337015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MathsHelper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GB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= a + b;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Subtract(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b)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GB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= a - b; 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cs-CZ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33505" y="1485221"/>
            <a:ext cx="6958495" cy="5032147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[TestFixture]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TestClass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[TestCase]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AddTest()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GB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MathsHelper helper =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MathsHelper();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= helper.Add(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Assert.AreEqual(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result);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[TestCase]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SubtractTest()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MathsHelper helper =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MathsHelper();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= helper.Subtract(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Assert.AreEqual(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result);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cs-CZ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7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esting </a:t>
            </a:r>
            <a:r>
              <a:rPr lang="en-GB" dirty="0"/>
              <a:t>methodology used to test individual software components or units of code to verify interaction between various software components and detect interface defects</a:t>
            </a:r>
            <a:r>
              <a:rPr lang="en-GB" dirty="0" smtClean="0"/>
              <a:t>.</a:t>
            </a:r>
          </a:p>
          <a:p>
            <a:r>
              <a:rPr lang="en-GB" dirty="0"/>
              <a:t>small software systems are integrated and tested in a single </a:t>
            </a:r>
            <a:r>
              <a:rPr lang="en-GB" dirty="0" smtClean="0"/>
              <a:t>phase</a:t>
            </a:r>
          </a:p>
          <a:p>
            <a:r>
              <a:rPr lang="en-GB" dirty="0"/>
              <a:t>integrating modules into low-level subsystems for integration with larger subsystems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5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5256"/>
            <a:ext cx="10515600" cy="1325563"/>
          </a:xfrm>
        </p:spPr>
        <p:txBody>
          <a:bodyPr/>
          <a:lstStyle/>
          <a:p>
            <a:r>
              <a:rPr lang="en-GB" dirty="0"/>
              <a:t>Integration </a:t>
            </a:r>
            <a:r>
              <a:rPr lang="en-GB" dirty="0" smtClean="0"/>
              <a:t>testing Big Bang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Big Bang: Involves integrating </a:t>
            </a:r>
            <a:r>
              <a:rPr lang="en-GB" dirty="0" smtClean="0"/>
              <a:t>modules </a:t>
            </a:r>
            <a:r>
              <a:rPr lang="en-GB" dirty="0"/>
              <a:t>to build a complete </a:t>
            </a:r>
            <a:r>
              <a:rPr lang="en-GB" dirty="0" smtClean="0"/>
              <a:t>system</a:t>
            </a:r>
            <a:r>
              <a:rPr lang="en-GB" dirty="0"/>
              <a:t>. </a:t>
            </a:r>
          </a:p>
          <a:p>
            <a:pPr lvl="1"/>
            <a:r>
              <a:rPr lang="en-GB" dirty="0" smtClean="0"/>
              <a:t>Considered </a:t>
            </a:r>
            <a:r>
              <a:rPr lang="en-GB" dirty="0"/>
              <a:t>a high-risk approach because it requires proper documentation to prevent failure.</a:t>
            </a:r>
          </a:p>
          <a:p>
            <a:endParaRPr lang="en-GB" dirty="0"/>
          </a:p>
        </p:txBody>
      </p:sp>
      <p:pic>
        <p:nvPicPr>
          <p:cNvPr id="2050" name="Picture 2" descr="What is big bang integr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59" y="3046768"/>
            <a:ext cx="4654615" cy="3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3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</a:t>
            </a:r>
            <a:r>
              <a:rPr lang="en-GB" dirty="0" smtClean="0"/>
              <a:t>testing Top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</p:spPr>
        <p:txBody>
          <a:bodyPr>
            <a:normAutofit/>
          </a:bodyPr>
          <a:lstStyle/>
          <a:p>
            <a:r>
              <a:rPr lang="en-GB" dirty="0"/>
              <a:t>Top-Down: Involves testing the top integrated modules first. Subsystems are tested individually. </a:t>
            </a:r>
          </a:p>
          <a:p>
            <a:pPr lvl="1"/>
            <a:r>
              <a:rPr lang="en-GB" dirty="0"/>
              <a:t>Top-down testing facilitates detection of lost module branch links.</a:t>
            </a:r>
          </a:p>
          <a:p>
            <a:pPr lvl="1"/>
            <a:r>
              <a:rPr lang="en-GB" dirty="0"/>
              <a:t>Modules stubs temporary replace the actual called module and give the same output as that of the actual product. Simulates behaviour of lower level modules before they are tested.</a:t>
            </a:r>
          </a:p>
          <a:p>
            <a:endParaRPr lang="en-GB" dirty="0"/>
          </a:p>
        </p:txBody>
      </p:sp>
      <p:pic>
        <p:nvPicPr>
          <p:cNvPr id="3074" name="Picture 2" descr="What is top down integr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1825625"/>
            <a:ext cx="6052457" cy="30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</a:t>
            </a:r>
            <a:r>
              <a:rPr lang="en-GB" dirty="0" smtClean="0"/>
              <a:t>testing Bottom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135" cy="4351338"/>
          </a:xfrm>
        </p:spPr>
        <p:txBody>
          <a:bodyPr/>
          <a:lstStyle/>
          <a:p>
            <a:r>
              <a:rPr lang="en-GB" dirty="0"/>
              <a:t>Bottom-Up: Involves low-level component testing, followed by high-level components. </a:t>
            </a:r>
          </a:p>
          <a:p>
            <a:pPr lvl="1"/>
            <a:r>
              <a:rPr lang="en-GB" dirty="0"/>
              <a:t>Testing continues until all hierarchical components are tested. </a:t>
            </a:r>
          </a:p>
          <a:p>
            <a:pPr lvl="1"/>
            <a:r>
              <a:rPr lang="en-GB" dirty="0"/>
              <a:t>Bottom-up testing facilitates efficient error detection.</a:t>
            </a:r>
          </a:p>
          <a:p>
            <a:endParaRPr lang="en-GB" dirty="0"/>
          </a:p>
        </p:txBody>
      </p:sp>
      <p:pic>
        <p:nvPicPr>
          <p:cNvPr id="4098" name="Picture 2" descr="what is bottom up integra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71" y="1690688"/>
            <a:ext cx="57721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5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testing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the integration testing has been performed on the components, they are readily available for system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9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Black Box testing technique</a:t>
            </a:r>
          </a:p>
          <a:p>
            <a:r>
              <a:rPr lang="en-GB" dirty="0" smtClean="0"/>
              <a:t>check </a:t>
            </a:r>
            <a:r>
              <a:rPr lang="en-GB" dirty="0"/>
              <a:t>the behaviour of a complete and fully integrated </a:t>
            </a:r>
            <a:r>
              <a:rPr lang="en-GB" dirty="0" smtClean="0"/>
              <a:t>software</a:t>
            </a:r>
          </a:p>
          <a:p>
            <a:r>
              <a:rPr lang="en-GB" dirty="0"/>
              <a:t>based on the software requirements specification (SRS) document</a:t>
            </a:r>
            <a:r>
              <a:rPr lang="en-GB" dirty="0" smtClean="0"/>
              <a:t>.</a:t>
            </a:r>
          </a:p>
          <a:p>
            <a:r>
              <a:rPr lang="en-GB" dirty="0"/>
              <a:t>The main focus of this testing is to evaluate Business / Functional / End-user requirements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08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smtClean="0"/>
              <a:t>testing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black box type of </a:t>
            </a:r>
            <a:r>
              <a:rPr lang="en-GB" dirty="0" smtClean="0"/>
              <a:t>testing</a:t>
            </a:r>
          </a:p>
          <a:p>
            <a:r>
              <a:rPr lang="en-GB" dirty="0"/>
              <a:t>where external working of the software is evaluated with the help of requirement </a:t>
            </a:r>
            <a:r>
              <a:rPr lang="en-GB" dirty="0" smtClean="0"/>
              <a:t>documents</a:t>
            </a:r>
          </a:p>
          <a:p>
            <a:r>
              <a:rPr lang="en-GB" dirty="0"/>
              <a:t>it is totally based on Users point of </a:t>
            </a:r>
            <a:r>
              <a:rPr lang="en-GB" dirty="0" smtClean="0"/>
              <a:t>view</a:t>
            </a:r>
          </a:p>
          <a:p>
            <a:r>
              <a:rPr lang="en-GB" dirty="0" smtClean="0"/>
              <a:t>This </a:t>
            </a:r>
            <a:r>
              <a:rPr lang="en-GB" dirty="0"/>
              <a:t>type of testing </a:t>
            </a:r>
            <a:r>
              <a:rPr lang="en-GB" dirty="0" smtClean="0"/>
              <a:t>does </a:t>
            </a:r>
            <a:r>
              <a:rPr lang="en-GB" dirty="0"/>
              <a:t>not </a:t>
            </a:r>
            <a:r>
              <a:rPr lang="en-GB" dirty="0" smtClean="0"/>
              <a:t>require </a:t>
            </a:r>
            <a:r>
              <a:rPr lang="en-GB" dirty="0"/>
              <a:t>knowledge of internal design or structure or </a:t>
            </a:r>
            <a:r>
              <a:rPr lang="en-GB" dirty="0" smtClean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6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smtClean="0"/>
              <a:t>testing Why its important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irst </a:t>
            </a:r>
            <a:r>
              <a:rPr lang="en-GB" dirty="0"/>
              <a:t>level of testing where the System is tested as a whole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Check </a:t>
            </a:r>
            <a:r>
              <a:rPr lang="en-GB" dirty="0"/>
              <a:t>if system meets functional requirement or </a:t>
            </a:r>
            <a:r>
              <a:rPr lang="en-GB" dirty="0" smtClean="0"/>
              <a:t>not.</a:t>
            </a:r>
          </a:p>
          <a:p>
            <a:r>
              <a:rPr lang="en-GB" dirty="0"/>
              <a:t>System Testing enables you to test, validate and verify both the Application Architecture and Business requirements</a:t>
            </a:r>
            <a:r>
              <a:rPr lang="en-GB" dirty="0" smtClean="0"/>
              <a:t>.</a:t>
            </a:r>
          </a:p>
          <a:p>
            <a:r>
              <a:rPr lang="en-GB" dirty="0"/>
              <a:t>The application/System is tested in an environment that particularly resembles the effective production environment </a:t>
            </a:r>
            <a:r>
              <a:rPr lang="en-GB" dirty="0" smtClean="0"/>
              <a:t>(where the application will be deployed).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2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I </a:t>
            </a:r>
            <a:r>
              <a:rPr lang="en-GB" dirty="0"/>
              <a:t>find your lack of </a:t>
            </a:r>
            <a:r>
              <a:rPr lang="en-GB" dirty="0" smtClean="0"/>
              <a:t>Testing disturbing</a:t>
            </a:r>
            <a:endParaRPr lang="en-GB" dirty="0"/>
          </a:p>
        </p:txBody>
      </p:sp>
      <p:pic>
        <p:nvPicPr>
          <p:cNvPr id="2054" name="Picture 6" descr="http://crossingzebras.com/wp-content/uploads/2014/02/Vader-620x35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2857" y="2434199"/>
            <a:ext cx="5906324" cy="33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9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technique performed to determine whether or not the software system has met the requirement specifications</a:t>
            </a:r>
            <a:r>
              <a:rPr lang="en-GB" dirty="0" smtClean="0"/>
              <a:t>.</a:t>
            </a:r>
          </a:p>
          <a:p>
            <a:r>
              <a:rPr lang="en-GB" dirty="0"/>
              <a:t>evaluate the system's compliance with the business </a:t>
            </a:r>
            <a:r>
              <a:rPr lang="en-GB" dirty="0" smtClean="0"/>
              <a:t>&amp; end user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0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</a:t>
            </a:r>
            <a:r>
              <a:rPr lang="en-GB" dirty="0" smtClean="0"/>
              <a:t>testing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Business Acceptance Testing (BAT) is undertaken within the development organization of the supplier to ensure the system will eventually pass user acceptance testing</a:t>
            </a:r>
            <a:r>
              <a:rPr lang="en-GB" dirty="0" smtClean="0"/>
              <a:t>.</a:t>
            </a:r>
          </a:p>
          <a:p>
            <a:r>
              <a:rPr lang="en-GB" dirty="0"/>
              <a:t>User Acceptance Testing (UAL) is conducted by the customer to ensure the system satisfies is contractual acceptance criteria before being signed-off as meeting user needs.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0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</a:t>
            </a:r>
            <a:r>
              <a:rPr lang="en-GB" dirty="0" smtClean="0"/>
              <a:t>testing Alpha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Alpha testing takes place at the developer's site by the internal teams, before release to external customers</a:t>
            </a:r>
            <a:r>
              <a:rPr lang="en-GB" dirty="0" smtClean="0"/>
              <a:t>.</a:t>
            </a:r>
          </a:p>
          <a:p>
            <a:r>
              <a:rPr lang="en-GB" dirty="0"/>
              <a:t>This testing is performed without the involvement of the development teams</a:t>
            </a:r>
            <a:r>
              <a:rPr lang="en-GB" dirty="0" smtClean="0"/>
              <a:t>. (Generally)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64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</a:t>
            </a:r>
            <a:r>
              <a:rPr lang="en-GB" dirty="0" smtClean="0"/>
              <a:t>testing Beta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Beta testing also known as user testing takes place at the end users site by the end users to validate the usability, functionality, compatibility, and reliability testing</a:t>
            </a:r>
            <a:r>
              <a:rPr lang="en-GB" dirty="0" smtClean="0"/>
              <a:t>.</a:t>
            </a:r>
          </a:p>
          <a:p>
            <a:r>
              <a:rPr lang="en-GB" dirty="0"/>
              <a:t>Beta </a:t>
            </a:r>
            <a:r>
              <a:rPr lang="en-GB" dirty="0" smtClean="0"/>
              <a:t>testing </a:t>
            </a:r>
            <a:r>
              <a:rPr lang="en-GB" dirty="0"/>
              <a:t>allows the "real" customer an opportunity to provide inputs into the design, functionality, and usability of a product.</a:t>
            </a:r>
          </a:p>
        </p:txBody>
      </p:sp>
    </p:spTree>
    <p:extLst>
      <p:ext uri="{BB962C8B-B14F-4D97-AF65-F5344CB8AC3E}">
        <p14:creationId xmlns:p14="http://schemas.microsoft.com/office/powerpoint/2010/main" val="477972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black box testing </a:t>
            </a:r>
            <a:r>
              <a:rPr lang="en-GB" dirty="0" smtClean="0"/>
              <a:t>technique</a:t>
            </a:r>
          </a:p>
          <a:p>
            <a:r>
              <a:rPr lang="en-GB" dirty="0"/>
              <a:t>consists of re-executing those tests that are impacted by the code changes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Regression </a:t>
            </a:r>
            <a:r>
              <a:rPr lang="en-GB" dirty="0"/>
              <a:t>testing is performed to verify </a:t>
            </a:r>
            <a:r>
              <a:rPr lang="en-GB" dirty="0" smtClean="0"/>
              <a:t>the </a:t>
            </a:r>
            <a:r>
              <a:rPr lang="en-GB" dirty="0"/>
              <a:t>build has NOT broken any other parts of the application </a:t>
            </a:r>
            <a:r>
              <a:rPr lang="en-GB" dirty="0" smtClean="0"/>
              <a:t>by any recent </a:t>
            </a:r>
            <a:r>
              <a:rPr lang="en-GB" dirty="0"/>
              <a:t>code </a:t>
            </a:r>
            <a:r>
              <a:rPr lang="en-GB" dirty="0" smtClean="0"/>
              <a:t>changes.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8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 of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Black box</a:t>
            </a:r>
          </a:p>
          <a:p>
            <a:r>
              <a:rPr lang="en-GB" dirty="0" smtClean="0"/>
              <a:t>White box</a:t>
            </a:r>
          </a:p>
          <a:p>
            <a:r>
              <a:rPr lang="en-GB" dirty="0" smtClean="0"/>
              <a:t>Unit testing</a:t>
            </a:r>
          </a:p>
          <a:p>
            <a:r>
              <a:rPr lang="en-GB" dirty="0" smtClean="0"/>
              <a:t>Integration testing</a:t>
            </a:r>
          </a:p>
          <a:p>
            <a:r>
              <a:rPr lang="en-GB" dirty="0" smtClean="0"/>
              <a:t>System testing</a:t>
            </a:r>
          </a:p>
          <a:p>
            <a:r>
              <a:rPr lang="en-GB" dirty="0" smtClean="0"/>
              <a:t>Acceptance testing</a:t>
            </a:r>
          </a:p>
          <a:p>
            <a:r>
              <a:rPr lang="en-GB" dirty="0" smtClean="0"/>
              <a:t>Regression testing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7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 Box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2400" y="3112168"/>
            <a:ext cx="4154905" cy="1363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788568" y="3440014"/>
            <a:ext cx="26148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Black Box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7305" y="3440014"/>
            <a:ext cx="3465095" cy="84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8229600" y="3440014"/>
            <a:ext cx="3465095" cy="84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439778" y="3078569"/>
            <a:ext cx="241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Input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172073" y="3078570"/>
            <a:ext cx="241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Output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798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 Box </a:t>
            </a:r>
            <a:r>
              <a:rPr lang="en-GB" dirty="0" err="1" smtClean="0"/>
              <a:t>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method attempts to find errors in the following categories:</a:t>
            </a:r>
          </a:p>
          <a:p>
            <a:r>
              <a:rPr lang="en-GB" dirty="0"/>
              <a:t>Incorrect or missing functions</a:t>
            </a:r>
          </a:p>
          <a:p>
            <a:r>
              <a:rPr lang="en-GB" dirty="0"/>
              <a:t>Interface errors</a:t>
            </a:r>
          </a:p>
          <a:p>
            <a:r>
              <a:rPr lang="en-GB" dirty="0"/>
              <a:t>Errors in data structures or external database access</a:t>
            </a:r>
          </a:p>
          <a:p>
            <a:r>
              <a:rPr lang="en-GB" dirty="0" smtClean="0"/>
              <a:t>Behaviour </a:t>
            </a:r>
            <a:r>
              <a:rPr lang="en-GB" dirty="0"/>
              <a:t>or performance errors</a:t>
            </a:r>
          </a:p>
          <a:p>
            <a:r>
              <a:rPr lang="en-GB" dirty="0"/>
              <a:t>Initialization and termination errors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7692"/>
              </p:ext>
            </p:extLst>
          </p:nvPr>
        </p:nvGraphicFramePr>
        <p:xfrm>
          <a:off x="1852247" y="5127543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Expected 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Actual outcome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 Add 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FAIL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xamines </a:t>
            </a:r>
            <a:r>
              <a:rPr lang="en-GB" dirty="0"/>
              <a:t>the program structure and derives test data from the program logic/code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Statement Coverage - This technique is aimed at exercising all programming statements with minimal tests.</a:t>
            </a:r>
          </a:p>
          <a:p>
            <a:r>
              <a:rPr lang="en-GB" dirty="0"/>
              <a:t>Branch Coverage - This technique is running a series of tests to ensure that all branches are tested at least once.</a:t>
            </a:r>
          </a:p>
          <a:p>
            <a:r>
              <a:rPr lang="en-GB" dirty="0"/>
              <a:t>Path Coverage - This technique corresponds to testing all possible paths which means that each statement and branch is covered.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03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Forces test developer to reason carefully about implementation.</a:t>
            </a:r>
          </a:p>
          <a:p>
            <a:r>
              <a:rPr lang="en-GB" dirty="0"/>
              <a:t>Reveals errors in "hidden" code.</a:t>
            </a:r>
          </a:p>
          <a:p>
            <a:r>
              <a:rPr lang="en-GB" dirty="0"/>
              <a:t>Spots the Dead Code or other issues with respect to best programming practices.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5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Expensive as one has to spend both time and money to perform white box testing.</a:t>
            </a:r>
          </a:p>
          <a:p>
            <a:r>
              <a:rPr lang="en-GB" dirty="0"/>
              <a:t>Every possibility that few lines of code are missed accidentally.</a:t>
            </a:r>
          </a:p>
          <a:p>
            <a:r>
              <a:rPr lang="en-GB" dirty="0"/>
              <a:t>In-depth knowledge about the programming language is necessary to perform white box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64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esting </a:t>
            </a:r>
            <a:r>
              <a:rPr lang="en-GB" dirty="0"/>
              <a:t>certain </a:t>
            </a:r>
            <a:r>
              <a:rPr lang="en-GB" dirty="0" smtClean="0"/>
              <a:t>functions, areas or </a:t>
            </a:r>
            <a:r>
              <a:rPr lang="en-GB" dirty="0"/>
              <a:t>units </a:t>
            </a:r>
            <a:r>
              <a:rPr lang="en-GB" dirty="0" smtClean="0"/>
              <a:t>of </a:t>
            </a:r>
            <a:r>
              <a:rPr lang="en-GB" dirty="0"/>
              <a:t>our </a:t>
            </a:r>
            <a:r>
              <a:rPr lang="en-GB" dirty="0" smtClean="0"/>
              <a:t>code.</a:t>
            </a:r>
          </a:p>
          <a:p>
            <a:r>
              <a:rPr lang="en-GB" dirty="0"/>
              <a:t>H</a:t>
            </a:r>
            <a:r>
              <a:rPr lang="en-GB" dirty="0" smtClean="0"/>
              <a:t>elps </a:t>
            </a:r>
            <a:r>
              <a:rPr lang="en-GB" dirty="0"/>
              <a:t>us to identify failures in our algorithms and/or </a:t>
            </a:r>
            <a:r>
              <a:rPr lang="en-GB" dirty="0" smtClean="0"/>
              <a:t>logic</a:t>
            </a:r>
          </a:p>
          <a:p>
            <a:r>
              <a:rPr lang="en-GB" dirty="0"/>
              <a:t>E</a:t>
            </a:r>
            <a:r>
              <a:rPr lang="en-GB" dirty="0" smtClean="0"/>
              <a:t>nd </a:t>
            </a:r>
            <a:r>
              <a:rPr lang="en-GB" dirty="0"/>
              <a:t>up creating a suite of tests that you can run at any time during development to continually verify the quality of </a:t>
            </a:r>
            <a:r>
              <a:rPr lang="en-GB" dirty="0" smtClean="0"/>
              <a:t>your code</a:t>
            </a:r>
          </a:p>
          <a:p>
            <a:r>
              <a:rPr lang="en-GB" dirty="0"/>
              <a:t>you'll </a:t>
            </a:r>
            <a:r>
              <a:rPr lang="en-GB" dirty="0" smtClean="0"/>
              <a:t>end up writing </a:t>
            </a:r>
            <a:r>
              <a:rPr lang="en-GB" dirty="0"/>
              <a:t>code that is easy to </a:t>
            </a:r>
            <a:r>
              <a:rPr lang="en-GB" dirty="0" smtClean="0"/>
              <a:t>test</a:t>
            </a:r>
          </a:p>
          <a:p>
            <a:r>
              <a:rPr lang="en-GB" dirty="0"/>
              <a:t>higher number of smaller, more focused functions that provide a single operation on a set of data rather than large functions performing a </a:t>
            </a:r>
            <a:r>
              <a:rPr lang="en-GB" dirty="0" smtClean="0"/>
              <a:t>number </a:t>
            </a:r>
            <a:r>
              <a:rPr lang="en-GB" dirty="0"/>
              <a:t>of different operations</a:t>
            </a:r>
            <a:r>
              <a:rPr lang="en-GB" dirty="0" smtClean="0"/>
              <a:t>.</a:t>
            </a:r>
          </a:p>
          <a:p>
            <a:r>
              <a:rPr lang="en-GB" dirty="0"/>
              <a:t> you can prevent future changes from breaking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5025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904</Words>
  <Application>Microsoft Office PowerPoint</Application>
  <PresentationFormat>Widescreen</PresentationFormat>
  <Paragraphs>138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 3</vt:lpstr>
      <vt:lpstr>Facet</vt:lpstr>
      <vt:lpstr>Mobile Applications Testing</vt:lpstr>
      <vt:lpstr>I find your lack of Testing disturbing</vt:lpstr>
      <vt:lpstr>Different types of testing</vt:lpstr>
      <vt:lpstr>Black Box</vt:lpstr>
      <vt:lpstr>Black Box Cont</vt:lpstr>
      <vt:lpstr>White Box</vt:lpstr>
      <vt:lpstr>Advantages of White Box Testing</vt:lpstr>
      <vt:lpstr>Disadvantages of White Box Testing</vt:lpstr>
      <vt:lpstr>Unit testing</vt:lpstr>
      <vt:lpstr>Unit Testing Cont</vt:lpstr>
      <vt:lpstr>Unit Testing example (Nunit)</vt:lpstr>
      <vt:lpstr>Integration testing</vt:lpstr>
      <vt:lpstr>Integration testing Big Bang</vt:lpstr>
      <vt:lpstr>Integration testing Top Down</vt:lpstr>
      <vt:lpstr>Integration testing Bottom up</vt:lpstr>
      <vt:lpstr>Integration testing Cont</vt:lpstr>
      <vt:lpstr>System testing</vt:lpstr>
      <vt:lpstr>System testing Cont</vt:lpstr>
      <vt:lpstr>System testing Why its important</vt:lpstr>
      <vt:lpstr>Acceptance testing</vt:lpstr>
      <vt:lpstr>Acceptance testing Cont</vt:lpstr>
      <vt:lpstr>Acceptance testing Alpha</vt:lpstr>
      <vt:lpstr>Acceptance testing Beta</vt:lpstr>
      <vt:lpstr>Regression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Testing</dc:title>
  <dc:creator>Nicholas Thomas</dc:creator>
  <cp:lastModifiedBy>Windows User</cp:lastModifiedBy>
  <cp:revision>27</cp:revision>
  <dcterms:created xsi:type="dcterms:W3CDTF">2015-10-24T20:09:50Z</dcterms:created>
  <dcterms:modified xsi:type="dcterms:W3CDTF">2016-10-06T10:43:39Z</dcterms:modified>
</cp:coreProperties>
</file>