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314" r:id="rId2"/>
    <p:sldId id="315" r:id="rId3"/>
    <p:sldId id="335" r:id="rId4"/>
    <p:sldId id="336" r:id="rId5"/>
    <p:sldId id="337" r:id="rId6"/>
    <p:sldId id="331" r:id="rId7"/>
    <p:sldId id="334" r:id="rId8"/>
    <p:sldId id="317" r:id="rId9"/>
    <p:sldId id="330" r:id="rId10"/>
    <p:sldId id="302" r:id="rId11"/>
    <p:sldId id="301" r:id="rId12"/>
    <p:sldId id="316" r:id="rId13"/>
    <p:sldId id="332" r:id="rId14"/>
    <p:sldId id="329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0000"/>
    <a:srgbClr val="990000"/>
    <a:srgbClr val="000066"/>
    <a:srgbClr val="800000"/>
    <a:srgbClr val="520000"/>
    <a:srgbClr val="D0C8C2"/>
    <a:srgbClr val="54ADCC"/>
    <a:srgbClr val="CEB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8" autoAdjust="0"/>
    <p:restoredTop sz="86400" autoAdjust="0"/>
  </p:normalViewPr>
  <p:slideViewPr>
    <p:cSldViewPr snapToGrid="0">
      <p:cViewPr>
        <p:scale>
          <a:sx n="75" d="100"/>
          <a:sy n="75" d="100"/>
        </p:scale>
        <p:origin x="67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54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929B5-F6FF-4945-80AD-429FDE00EC2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233A646-9A27-463D-8430-AD113C2599D4}">
      <dgm:prSet phldrT="[Text]" custT="1"/>
      <dgm:spPr/>
      <dgm:t>
        <a:bodyPr/>
        <a:lstStyle/>
        <a:p>
          <a:r>
            <a:rPr lang="en-GB" sz="1800" b="1" dirty="0" smtClean="0"/>
            <a:t>Project Proposal</a:t>
          </a:r>
          <a:endParaRPr lang="en-GB" sz="1700" b="1" dirty="0"/>
        </a:p>
      </dgm:t>
    </dgm:pt>
    <dgm:pt modelId="{132B5DBB-E6A0-4C53-8888-191893ACBFF1}" type="parTrans" cxnId="{976DDB99-B079-470F-AB86-BB258EA68683}">
      <dgm:prSet/>
      <dgm:spPr/>
      <dgm:t>
        <a:bodyPr/>
        <a:lstStyle/>
        <a:p>
          <a:endParaRPr lang="en-GB"/>
        </a:p>
      </dgm:t>
    </dgm:pt>
    <dgm:pt modelId="{36E0FED3-651B-42C0-BF94-ABC9F216A19A}" type="sibTrans" cxnId="{976DDB99-B079-470F-AB86-BB258EA68683}">
      <dgm:prSet/>
      <dgm:spPr/>
      <dgm:t>
        <a:bodyPr/>
        <a:lstStyle/>
        <a:p>
          <a:endParaRPr lang="en-GB"/>
        </a:p>
      </dgm:t>
    </dgm:pt>
    <dgm:pt modelId="{F914088D-ACB6-4068-A990-833184B54E5B}">
      <dgm:prSet phldrT="[Text]" custT="1"/>
      <dgm:spPr/>
      <dgm:t>
        <a:bodyPr/>
        <a:lstStyle/>
        <a:p>
          <a:r>
            <a:rPr lang="en-GB" sz="1800" b="1" dirty="0" smtClean="0"/>
            <a:t>Definition Report</a:t>
          </a:r>
          <a:endParaRPr lang="en-GB" sz="1800" b="1" dirty="0"/>
        </a:p>
      </dgm:t>
    </dgm:pt>
    <dgm:pt modelId="{5BBF9A68-1872-4BCC-9B23-3B858BFE9B2E}" type="parTrans" cxnId="{49389469-BF0E-4DE3-B75C-D7FBE52C4CA2}">
      <dgm:prSet/>
      <dgm:spPr/>
      <dgm:t>
        <a:bodyPr/>
        <a:lstStyle/>
        <a:p>
          <a:endParaRPr lang="en-GB"/>
        </a:p>
      </dgm:t>
    </dgm:pt>
    <dgm:pt modelId="{279B4F03-8034-4C8B-A39C-0B0B5D045F81}" type="sibTrans" cxnId="{49389469-BF0E-4DE3-B75C-D7FBE52C4CA2}">
      <dgm:prSet/>
      <dgm:spPr/>
      <dgm:t>
        <a:bodyPr/>
        <a:lstStyle/>
        <a:p>
          <a:endParaRPr lang="en-GB"/>
        </a:p>
      </dgm:t>
    </dgm:pt>
    <dgm:pt modelId="{340A7643-950F-4ED5-A1B1-021B17E3E10B}">
      <dgm:prSet phldrT="[Text]" custT="1"/>
      <dgm:spPr/>
      <dgm:t>
        <a:bodyPr/>
        <a:lstStyle/>
        <a:p>
          <a:r>
            <a:rPr lang="en-GB" sz="1800" b="1" dirty="0" smtClean="0"/>
            <a:t>Progress Report</a:t>
          </a:r>
          <a:endParaRPr lang="en-GB" sz="1800" b="1" dirty="0"/>
        </a:p>
      </dgm:t>
    </dgm:pt>
    <dgm:pt modelId="{24DFA68F-776D-4E27-8917-AB7160D1D84D}" type="parTrans" cxnId="{A0FFAAB5-B8D5-425C-AB45-FFEEC084ADC1}">
      <dgm:prSet/>
      <dgm:spPr/>
      <dgm:t>
        <a:bodyPr/>
        <a:lstStyle/>
        <a:p>
          <a:endParaRPr lang="en-GB"/>
        </a:p>
      </dgm:t>
    </dgm:pt>
    <dgm:pt modelId="{B0C51093-9F88-48F1-BB53-D153E21BB9E5}" type="sibTrans" cxnId="{A0FFAAB5-B8D5-425C-AB45-FFEEC084ADC1}">
      <dgm:prSet/>
      <dgm:spPr/>
      <dgm:t>
        <a:bodyPr/>
        <a:lstStyle/>
        <a:p>
          <a:endParaRPr lang="en-GB"/>
        </a:p>
      </dgm:t>
    </dgm:pt>
    <dgm:pt modelId="{AF5BE12B-3D81-4906-89A6-1F7B7026760C}">
      <dgm:prSet phldrT="[Text]"/>
      <dgm:spPr/>
      <dgm:t>
        <a:bodyPr/>
        <a:lstStyle/>
        <a:p>
          <a:r>
            <a:rPr lang="en-GB" sz="1300" dirty="0" smtClean="0"/>
            <a:t>Set initial direction </a:t>
          </a:r>
          <a:endParaRPr lang="en-GB" sz="1300" dirty="0"/>
        </a:p>
      </dgm:t>
    </dgm:pt>
    <dgm:pt modelId="{C047F35F-8C9E-47AE-BD91-026360D3645D}" type="parTrans" cxnId="{E18BD3DB-D017-4198-8938-D6875DF8DCB7}">
      <dgm:prSet/>
      <dgm:spPr/>
      <dgm:t>
        <a:bodyPr/>
        <a:lstStyle/>
        <a:p>
          <a:endParaRPr lang="en-GB"/>
        </a:p>
      </dgm:t>
    </dgm:pt>
    <dgm:pt modelId="{FD98BEEA-F711-4EAD-B766-FBC2EB65FCAF}" type="sibTrans" cxnId="{E18BD3DB-D017-4198-8938-D6875DF8DCB7}">
      <dgm:prSet/>
      <dgm:spPr/>
      <dgm:t>
        <a:bodyPr/>
        <a:lstStyle/>
        <a:p>
          <a:endParaRPr lang="en-GB"/>
        </a:p>
      </dgm:t>
    </dgm:pt>
    <dgm:pt modelId="{F9F812D1-1709-4EEB-928C-80E75187F6EF}">
      <dgm:prSet phldrT="[Text]"/>
      <dgm:spPr/>
      <dgm:t>
        <a:bodyPr/>
        <a:lstStyle/>
        <a:p>
          <a:r>
            <a:rPr lang="en-GB" sz="1300" dirty="0" smtClean="0"/>
            <a:t>Complete description</a:t>
          </a:r>
          <a:endParaRPr lang="en-GB" sz="1300" dirty="0"/>
        </a:p>
      </dgm:t>
    </dgm:pt>
    <dgm:pt modelId="{FCC10E91-4609-4051-AF85-F368EC81777F}" type="parTrans" cxnId="{6647CCA5-E746-4930-AD21-94818257B066}">
      <dgm:prSet/>
      <dgm:spPr/>
      <dgm:t>
        <a:bodyPr/>
        <a:lstStyle/>
        <a:p>
          <a:endParaRPr lang="en-GB"/>
        </a:p>
      </dgm:t>
    </dgm:pt>
    <dgm:pt modelId="{3BEBEF12-5B24-47EF-9BB1-881EF769DDEB}" type="sibTrans" cxnId="{6647CCA5-E746-4930-AD21-94818257B066}">
      <dgm:prSet/>
      <dgm:spPr/>
      <dgm:t>
        <a:bodyPr/>
        <a:lstStyle/>
        <a:p>
          <a:endParaRPr lang="en-GB"/>
        </a:p>
      </dgm:t>
    </dgm:pt>
    <dgm:pt modelId="{172E739F-4005-4E51-A48D-A2261BF3AC47}">
      <dgm:prSet phldrT="[Text]"/>
      <dgm:spPr/>
      <dgm:t>
        <a:bodyPr/>
        <a:lstStyle/>
        <a:p>
          <a:r>
            <a:rPr lang="en-GB" sz="1300" dirty="0" smtClean="0"/>
            <a:t>Aims and Objectives</a:t>
          </a:r>
          <a:endParaRPr lang="en-GB" sz="1300" dirty="0"/>
        </a:p>
      </dgm:t>
    </dgm:pt>
    <dgm:pt modelId="{4D7A5518-BB09-45B2-BDCF-657C14E19466}" type="parTrans" cxnId="{DF0F3F86-C278-4ABE-B26A-F57F62379E4F}">
      <dgm:prSet/>
      <dgm:spPr/>
      <dgm:t>
        <a:bodyPr/>
        <a:lstStyle/>
        <a:p>
          <a:endParaRPr lang="en-GB"/>
        </a:p>
      </dgm:t>
    </dgm:pt>
    <dgm:pt modelId="{96DCDDBC-8DD8-43D9-A24B-B622B6D2C23C}" type="sibTrans" cxnId="{DF0F3F86-C278-4ABE-B26A-F57F62379E4F}">
      <dgm:prSet/>
      <dgm:spPr/>
      <dgm:t>
        <a:bodyPr/>
        <a:lstStyle/>
        <a:p>
          <a:endParaRPr lang="en-GB"/>
        </a:p>
      </dgm:t>
    </dgm:pt>
    <dgm:pt modelId="{A88DD7F3-D5B5-449B-BB6B-AE5980570CB7}">
      <dgm:prSet phldrT="[Text]"/>
      <dgm:spPr/>
      <dgm:t>
        <a:bodyPr/>
        <a:lstStyle/>
        <a:p>
          <a:r>
            <a:rPr lang="en-GB" sz="1300" dirty="0" smtClean="0"/>
            <a:t>Initial plan</a:t>
          </a:r>
          <a:endParaRPr lang="en-GB" sz="1300" dirty="0"/>
        </a:p>
      </dgm:t>
    </dgm:pt>
    <dgm:pt modelId="{B9E24B03-7521-4E26-8A51-4777494320AF}" type="parTrans" cxnId="{CE4A4D0B-E3DE-4F70-8A3D-7D7AE778C1FC}">
      <dgm:prSet/>
      <dgm:spPr/>
      <dgm:t>
        <a:bodyPr/>
        <a:lstStyle/>
        <a:p>
          <a:endParaRPr lang="en-GB"/>
        </a:p>
      </dgm:t>
    </dgm:pt>
    <dgm:pt modelId="{545917E9-66BB-42A3-BA81-F63C3624E8F9}" type="sibTrans" cxnId="{CE4A4D0B-E3DE-4F70-8A3D-7D7AE778C1FC}">
      <dgm:prSet/>
      <dgm:spPr/>
      <dgm:t>
        <a:bodyPr/>
        <a:lstStyle/>
        <a:p>
          <a:endParaRPr lang="en-GB"/>
        </a:p>
      </dgm:t>
    </dgm:pt>
    <dgm:pt modelId="{DD0E1417-1503-4070-83E8-E71E1BD5173A}">
      <dgm:prSet phldrT="[Text]"/>
      <dgm:spPr/>
      <dgm:t>
        <a:bodyPr/>
        <a:lstStyle/>
        <a:p>
          <a:r>
            <a:rPr lang="en-GB" sz="1200" dirty="0" smtClean="0"/>
            <a:t>Research results</a:t>
          </a:r>
          <a:endParaRPr lang="en-GB" sz="1200" dirty="0"/>
        </a:p>
      </dgm:t>
    </dgm:pt>
    <dgm:pt modelId="{C8C0AB39-E727-4A54-AD5A-618C5529E5C9}" type="parTrans" cxnId="{A646B8BE-DF4F-4657-A6B0-99C18BD06D35}">
      <dgm:prSet/>
      <dgm:spPr/>
      <dgm:t>
        <a:bodyPr/>
        <a:lstStyle/>
        <a:p>
          <a:endParaRPr lang="en-GB"/>
        </a:p>
      </dgm:t>
    </dgm:pt>
    <dgm:pt modelId="{85C18720-95F3-48A5-88FE-09513BA8AB65}" type="sibTrans" cxnId="{A646B8BE-DF4F-4657-A6B0-99C18BD06D35}">
      <dgm:prSet/>
      <dgm:spPr/>
      <dgm:t>
        <a:bodyPr/>
        <a:lstStyle/>
        <a:p>
          <a:endParaRPr lang="en-GB"/>
        </a:p>
      </dgm:t>
    </dgm:pt>
    <dgm:pt modelId="{BAA3C74A-D2A3-4244-A63B-6C0840AC0C36}">
      <dgm:prSet phldrT="[Text]" custT="1"/>
      <dgm:spPr/>
      <dgm:t>
        <a:bodyPr anchor="ctr"/>
        <a:lstStyle/>
        <a:p>
          <a:r>
            <a:rPr lang="en-GB" sz="1800" b="1" dirty="0" smtClean="0"/>
            <a:t>Final Report</a:t>
          </a:r>
          <a:endParaRPr lang="en-GB" sz="1800" b="1" dirty="0"/>
        </a:p>
      </dgm:t>
    </dgm:pt>
    <dgm:pt modelId="{9A76DA6B-FF58-475C-BF61-782E9269FE7C}" type="parTrans" cxnId="{9726781C-46BD-4856-BAE0-A02AD3A0CF29}">
      <dgm:prSet/>
      <dgm:spPr/>
      <dgm:t>
        <a:bodyPr/>
        <a:lstStyle/>
        <a:p>
          <a:endParaRPr lang="en-GB"/>
        </a:p>
      </dgm:t>
    </dgm:pt>
    <dgm:pt modelId="{41220712-9802-4FE3-917E-41924D680FE2}" type="sibTrans" cxnId="{9726781C-46BD-4856-BAE0-A02AD3A0CF29}">
      <dgm:prSet/>
      <dgm:spPr/>
      <dgm:t>
        <a:bodyPr/>
        <a:lstStyle/>
        <a:p>
          <a:endParaRPr lang="en-GB"/>
        </a:p>
      </dgm:t>
    </dgm:pt>
    <dgm:pt modelId="{DA60B53D-5C69-4334-BC85-819A681B0248}">
      <dgm:prSet phldrT="[Text]"/>
      <dgm:spPr/>
      <dgm:t>
        <a:bodyPr/>
        <a:lstStyle/>
        <a:p>
          <a:r>
            <a:rPr lang="en-GB" sz="1200" dirty="0" smtClean="0"/>
            <a:t>Implementation plan</a:t>
          </a:r>
          <a:endParaRPr lang="en-GB" sz="1200" dirty="0"/>
        </a:p>
      </dgm:t>
    </dgm:pt>
    <dgm:pt modelId="{9963385A-4394-4ABF-BBA7-02BEA9B6FAB0}" type="parTrans" cxnId="{44E1EA27-2845-4EB4-8CC3-06E44D0A78AD}">
      <dgm:prSet/>
      <dgm:spPr/>
      <dgm:t>
        <a:bodyPr/>
        <a:lstStyle/>
        <a:p>
          <a:endParaRPr lang="en-GB"/>
        </a:p>
      </dgm:t>
    </dgm:pt>
    <dgm:pt modelId="{77479416-00FC-4FAC-9844-49122261EA97}" type="sibTrans" cxnId="{44E1EA27-2845-4EB4-8CC3-06E44D0A78AD}">
      <dgm:prSet/>
      <dgm:spPr/>
      <dgm:t>
        <a:bodyPr/>
        <a:lstStyle/>
        <a:p>
          <a:endParaRPr lang="en-GB"/>
        </a:p>
      </dgm:t>
    </dgm:pt>
    <dgm:pt modelId="{169662FC-15A9-4294-A55D-CBA7B5CA73C8}">
      <dgm:prSet phldrT="[Text]" custT="1"/>
      <dgm:spPr/>
      <dgm:t>
        <a:bodyPr anchor="ctr"/>
        <a:lstStyle/>
        <a:p>
          <a:r>
            <a:rPr lang="en-GB" sz="1200" b="0" dirty="0" smtClean="0"/>
            <a:t>Discussion of implementation</a:t>
          </a:r>
          <a:endParaRPr lang="en-GB" sz="1200" b="0" dirty="0"/>
        </a:p>
      </dgm:t>
    </dgm:pt>
    <dgm:pt modelId="{D1C92342-38AF-45DE-B124-D821A85AFB23}" type="parTrans" cxnId="{463547C7-D499-4A12-A09E-A841CB627F1B}">
      <dgm:prSet/>
      <dgm:spPr/>
      <dgm:t>
        <a:bodyPr/>
        <a:lstStyle/>
        <a:p>
          <a:endParaRPr lang="en-GB"/>
        </a:p>
      </dgm:t>
    </dgm:pt>
    <dgm:pt modelId="{B49513E4-20CB-4B82-9433-8049E44C753A}" type="sibTrans" cxnId="{463547C7-D499-4A12-A09E-A841CB627F1B}">
      <dgm:prSet/>
      <dgm:spPr/>
      <dgm:t>
        <a:bodyPr/>
        <a:lstStyle/>
        <a:p>
          <a:endParaRPr lang="en-GB"/>
        </a:p>
      </dgm:t>
    </dgm:pt>
    <dgm:pt modelId="{D0E9D470-9D06-4FDF-90D8-3213B18721E9}">
      <dgm:prSet phldrT="[Text]" custT="1"/>
      <dgm:spPr/>
      <dgm:t>
        <a:bodyPr anchor="ctr"/>
        <a:lstStyle/>
        <a:p>
          <a:r>
            <a:rPr lang="en-GB" sz="1200" b="0" dirty="0" smtClean="0"/>
            <a:t>Analysis and conclusions of project</a:t>
          </a:r>
          <a:endParaRPr lang="en-GB" sz="1200" b="0" dirty="0"/>
        </a:p>
      </dgm:t>
    </dgm:pt>
    <dgm:pt modelId="{0CC46917-F2A6-403B-9011-6E02C912DAFA}" type="parTrans" cxnId="{508AA15E-83FD-4384-A879-0D29269C9E1B}">
      <dgm:prSet/>
      <dgm:spPr/>
      <dgm:t>
        <a:bodyPr/>
        <a:lstStyle/>
        <a:p>
          <a:endParaRPr lang="en-GB"/>
        </a:p>
      </dgm:t>
    </dgm:pt>
    <dgm:pt modelId="{FE7981BC-5B14-4FD1-9A45-90740C11EC41}" type="sibTrans" cxnId="{508AA15E-83FD-4384-A879-0D29269C9E1B}">
      <dgm:prSet/>
      <dgm:spPr/>
      <dgm:t>
        <a:bodyPr/>
        <a:lstStyle/>
        <a:p>
          <a:endParaRPr lang="en-GB"/>
        </a:p>
      </dgm:t>
    </dgm:pt>
    <dgm:pt modelId="{2DB0EAC6-5033-45A4-930C-8F0B806E9177}" type="pres">
      <dgm:prSet presAssocID="{089929B5-F6FF-4945-80AD-429FDE00EC24}" presName="arrowDiagram" presStyleCnt="0">
        <dgm:presLayoutVars>
          <dgm:chMax val="5"/>
          <dgm:dir/>
          <dgm:resizeHandles val="exact"/>
        </dgm:presLayoutVars>
      </dgm:prSet>
      <dgm:spPr/>
    </dgm:pt>
    <dgm:pt modelId="{ABC70F8D-8A6F-4839-8A42-A8D0CB03B129}" type="pres">
      <dgm:prSet presAssocID="{089929B5-F6FF-4945-80AD-429FDE00EC24}" presName="arrow" presStyleLbl="bgShp" presStyleIdx="0" presStyleCnt="1" custScaleX="125364" custLinFactNeighborX="-1654"/>
      <dgm:spPr/>
    </dgm:pt>
    <dgm:pt modelId="{33370D54-29C7-4C6D-BAF2-B0C125E2CEB5}" type="pres">
      <dgm:prSet presAssocID="{089929B5-F6FF-4945-80AD-429FDE00EC24}" presName="arrowDiagram4" presStyleCnt="0"/>
      <dgm:spPr/>
    </dgm:pt>
    <dgm:pt modelId="{30BE17AB-2863-4B52-B2DF-0250C0FDDE3E}" type="pres">
      <dgm:prSet presAssocID="{9233A646-9A27-463D-8430-AD113C2599D4}" presName="bullet4a" presStyleLbl="node1" presStyleIdx="0" presStyleCnt="4" custLinFactX="-200000" custLinFactNeighborX="-282337" custLinFactNeighborY="-61141"/>
      <dgm:spPr/>
    </dgm:pt>
    <dgm:pt modelId="{38768A4F-937D-4ADA-B2BC-B0F5458040D4}" type="pres">
      <dgm:prSet presAssocID="{9233A646-9A27-463D-8430-AD113C2599D4}" presName="textBox4a" presStyleLbl="revTx" presStyleIdx="0" presStyleCnt="4" custScaleX="126316" custScaleY="121113" custLinFactNeighborX="-39291" custLinFactNeighborY="21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B84E1D-9AC0-49A0-BD2B-7DA549624854}" type="pres">
      <dgm:prSet presAssocID="{F914088D-ACB6-4068-A990-833184B54E5B}" presName="bullet4b" presStyleLbl="node1" presStyleIdx="1" presStyleCnt="4" custLinFactX="-75781" custLinFactNeighborX="-100000" custLinFactNeighborY="7812"/>
      <dgm:spPr/>
    </dgm:pt>
    <dgm:pt modelId="{66AB02FD-AFB0-413F-AA75-004164DA7CA9}" type="pres">
      <dgm:prSet presAssocID="{F914088D-ACB6-4068-A990-833184B54E5B}" presName="textBox4b" presStyleLbl="revTx" presStyleIdx="1" presStyleCnt="4" custScaleX="118987" custLinFactNeighborX="-14136" custLinFactNeighborY="384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695582-33F5-4049-9B59-83BB26E3EF2E}" type="pres">
      <dgm:prSet presAssocID="{340A7643-950F-4ED5-A1B1-021B17E3E10B}" presName="bullet4c" presStyleLbl="node1" presStyleIdx="2" presStyleCnt="4" custScaleX="125353" custScaleY="125353" custLinFactNeighborX="-6244" custLinFactNeighborY="-6244"/>
      <dgm:spPr>
        <a:ln>
          <a:solidFill>
            <a:srgbClr val="990000"/>
          </a:solidFill>
        </a:ln>
      </dgm:spPr>
    </dgm:pt>
    <dgm:pt modelId="{772938E5-89B9-4365-BCF8-5CCB8F9B6051}" type="pres">
      <dgm:prSet presAssocID="{340A7643-950F-4ED5-A1B1-021B17E3E10B}" presName="textBox4c" presStyleLbl="revTx" presStyleIdx="2" presStyleCnt="4" custScaleX="119048" custScaleY="65817" custLinFactNeighborX="11905" custLinFactNeighborY="-136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90FCF7-15A7-400B-999D-0FB481CD15DE}" type="pres">
      <dgm:prSet presAssocID="{BAA3C74A-D2A3-4244-A63B-6C0840AC0C36}" presName="bullet4d" presStyleLbl="node1" presStyleIdx="3" presStyleCnt="4" custScaleX="135046" custScaleY="151518" custLinFactNeighborX="-13981" custLinFactNeighborY="2330"/>
      <dgm:spPr>
        <a:ln>
          <a:solidFill>
            <a:srgbClr val="990000"/>
          </a:solidFill>
        </a:ln>
      </dgm:spPr>
    </dgm:pt>
    <dgm:pt modelId="{D69329E1-B02F-4C13-BF29-842EFB3A83A9}" type="pres">
      <dgm:prSet presAssocID="{BAA3C74A-D2A3-4244-A63B-6C0840AC0C36}" presName="textBox4d" presStyleLbl="revTx" presStyleIdx="3" presStyleCnt="4" custScaleX="139286" custScaleY="48238" custLinFactNeighborX="23065" custLinFactNeighborY="-2336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C1EF211-6C0B-45E7-A124-60D08FD5E41A}" type="presOf" srcId="{A88DD7F3-D5B5-449B-BB6B-AE5980570CB7}" destId="{66AB02FD-AFB0-413F-AA75-004164DA7CA9}" srcOrd="0" destOrd="2" presId="urn:microsoft.com/office/officeart/2005/8/layout/arrow2"/>
    <dgm:cxn modelId="{DF0F3F86-C278-4ABE-B26A-F57F62379E4F}" srcId="{F914088D-ACB6-4068-A990-833184B54E5B}" destId="{172E739F-4005-4E51-A48D-A2261BF3AC47}" srcOrd="2" destOrd="0" parTransId="{4D7A5518-BB09-45B2-BDCF-657C14E19466}" sibTransId="{96DCDDBC-8DD8-43D9-A24B-B622B6D2C23C}"/>
    <dgm:cxn modelId="{34C908C3-B1C1-4752-8235-A303E3099A11}" type="presOf" srcId="{089929B5-F6FF-4945-80AD-429FDE00EC24}" destId="{2DB0EAC6-5033-45A4-930C-8F0B806E9177}" srcOrd="0" destOrd="0" presId="urn:microsoft.com/office/officeart/2005/8/layout/arrow2"/>
    <dgm:cxn modelId="{49389469-BF0E-4DE3-B75C-D7FBE52C4CA2}" srcId="{089929B5-F6FF-4945-80AD-429FDE00EC24}" destId="{F914088D-ACB6-4068-A990-833184B54E5B}" srcOrd="1" destOrd="0" parTransId="{5BBF9A68-1872-4BCC-9B23-3B858BFE9B2E}" sibTransId="{279B4F03-8034-4C8B-A39C-0B0B5D045F81}"/>
    <dgm:cxn modelId="{802A142D-3730-4670-AA52-C048AFC8A58F}" type="presOf" srcId="{340A7643-950F-4ED5-A1B1-021B17E3E10B}" destId="{772938E5-89B9-4365-BCF8-5CCB8F9B6051}" srcOrd="0" destOrd="0" presId="urn:microsoft.com/office/officeart/2005/8/layout/arrow2"/>
    <dgm:cxn modelId="{463547C7-D499-4A12-A09E-A841CB627F1B}" srcId="{BAA3C74A-D2A3-4244-A63B-6C0840AC0C36}" destId="{169662FC-15A9-4294-A55D-CBA7B5CA73C8}" srcOrd="0" destOrd="0" parTransId="{D1C92342-38AF-45DE-B124-D821A85AFB23}" sibTransId="{B49513E4-20CB-4B82-9433-8049E44C753A}"/>
    <dgm:cxn modelId="{CE4A4D0B-E3DE-4F70-8A3D-7D7AE778C1FC}" srcId="{F914088D-ACB6-4068-A990-833184B54E5B}" destId="{A88DD7F3-D5B5-449B-BB6B-AE5980570CB7}" srcOrd="1" destOrd="0" parTransId="{B9E24B03-7521-4E26-8A51-4777494320AF}" sibTransId="{545917E9-66BB-42A3-BA81-F63C3624E8F9}"/>
    <dgm:cxn modelId="{2D60755B-124A-4DE7-9E32-D7FDE4EB488D}" type="presOf" srcId="{D0E9D470-9D06-4FDF-90D8-3213B18721E9}" destId="{D69329E1-B02F-4C13-BF29-842EFB3A83A9}" srcOrd="0" destOrd="2" presId="urn:microsoft.com/office/officeart/2005/8/layout/arrow2"/>
    <dgm:cxn modelId="{A0FFAAB5-B8D5-425C-AB45-FFEEC084ADC1}" srcId="{089929B5-F6FF-4945-80AD-429FDE00EC24}" destId="{340A7643-950F-4ED5-A1B1-021B17E3E10B}" srcOrd="2" destOrd="0" parTransId="{24DFA68F-776D-4E27-8917-AB7160D1D84D}" sibTransId="{B0C51093-9F88-48F1-BB53-D153E21BB9E5}"/>
    <dgm:cxn modelId="{44E1EA27-2845-4EB4-8CC3-06E44D0A78AD}" srcId="{340A7643-950F-4ED5-A1B1-021B17E3E10B}" destId="{DA60B53D-5C69-4334-BC85-819A681B0248}" srcOrd="1" destOrd="0" parTransId="{9963385A-4394-4ABF-BBA7-02BEA9B6FAB0}" sibTransId="{77479416-00FC-4FAC-9844-49122261EA97}"/>
    <dgm:cxn modelId="{E97FF1DA-0633-4103-B20C-11F384D837A3}" type="presOf" srcId="{172E739F-4005-4E51-A48D-A2261BF3AC47}" destId="{66AB02FD-AFB0-413F-AA75-004164DA7CA9}" srcOrd="0" destOrd="3" presId="urn:microsoft.com/office/officeart/2005/8/layout/arrow2"/>
    <dgm:cxn modelId="{E18BD3DB-D017-4198-8938-D6875DF8DCB7}" srcId="{9233A646-9A27-463D-8430-AD113C2599D4}" destId="{AF5BE12B-3D81-4906-89A6-1F7B7026760C}" srcOrd="0" destOrd="0" parTransId="{C047F35F-8C9E-47AE-BD91-026360D3645D}" sibTransId="{FD98BEEA-F711-4EAD-B766-FBC2EB65FCAF}"/>
    <dgm:cxn modelId="{A8F557D1-F94D-4E77-828D-94851D8D2192}" type="presOf" srcId="{DD0E1417-1503-4070-83E8-E71E1BD5173A}" destId="{772938E5-89B9-4365-BCF8-5CCB8F9B6051}" srcOrd="0" destOrd="1" presId="urn:microsoft.com/office/officeart/2005/8/layout/arrow2"/>
    <dgm:cxn modelId="{2AF9E97C-893C-4CA0-BEE5-E894230741F5}" type="presOf" srcId="{F914088D-ACB6-4068-A990-833184B54E5B}" destId="{66AB02FD-AFB0-413F-AA75-004164DA7CA9}" srcOrd="0" destOrd="0" presId="urn:microsoft.com/office/officeart/2005/8/layout/arrow2"/>
    <dgm:cxn modelId="{976DDB99-B079-470F-AB86-BB258EA68683}" srcId="{089929B5-F6FF-4945-80AD-429FDE00EC24}" destId="{9233A646-9A27-463D-8430-AD113C2599D4}" srcOrd="0" destOrd="0" parTransId="{132B5DBB-E6A0-4C53-8888-191893ACBFF1}" sibTransId="{36E0FED3-651B-42C0-BF94-ABC9F216A19A}"/>
    <dgm:cxn modelId="{A646B8BE-DF4F-4657-A6B0-99C18BD06D35}" srcId="{340A7643-950F-4ED5-A1B1-021B17E3E10B}" destId="{DD0E1417-1503-4070-83E8-E71E1BD5173A}" srcOrd="0" destOrd="0" parTransId="{C8C0AB39-E727-4A54-AD5A-618C5529E5C9}" sibTransId="{85C18720-95F3-48A5-88FE-09513BA8AB65}"/>
    <dgm:cxn modelId="{C8674106-1A18-48F4-9A05-6FB11B7467A8}" type="presOf" srcId="{169662FC-15A9-4294-A55D-CBA7B5CA73C8}" destId="{D69329E1-B02F-4C13-BF29-842EFB3A83A9}" srcOrd="0" destOrd="1" presId="urn:microsoft.com/office/officeart/2005/8/layout/arrow2"/>
    <dgm:cxn modelId="{9726781C-46BD-4856-BAE0-A02AD3A0CF29}" srcId="{089929B5-F6FF-4945-80AD-429FDE00EC24}" destId="{BAA3C74A-D2A3-4244-A63B-6C0840AC0C36}" srcOrd="3" destOrd="0" parTransId="{9A76DA6B-FF58-475C-BF61-782E9269FE7C}" sibTransId="{41220712-9802-4FE3-917E-41924D680FE2}"/>
    <dgm:cxn modelId="{3F294B7D-BE88-4420-B539-CFB7EAD8D7D6}" type="presOf" srcId="{9233A646-9A27-463D-8430-AD113C2599D4}" destId="{38768A4F-937D-4ADA-B2BC-B0F5458040D4}" srcOrd="0" destOrd="0" presId="urn:microsoft.com/office/officeart/2005/8/layout/arrow2"/>
    <dgm:cxn modelId="{C6E7F307-3B3C-4413-B888-EAF41E027B29}" type="presOf" srcId="{AF5BE12B-3D81-4906-89A6-1F7B7026760C}" destId="{38768A4F-937D-4ADA-B2BC-B0F5458040D4}" srcOrd="0" destOrd="1" presId="urn:microsoft.com/office/officeart/2005/8/layout/arrow2"/>
    <dgm:cxn modelId="{5D89D2FC-041C-4FA0-B3F3-74E17110BC98}" type="presOf" srcId="{F9F812D1-1709-4EEB-928C-80E75187F6EF}" destId="{66AB02FD-AFB0-413F-AA75-004164DA7CA9}" srcOrd="0" destOrd="1" presId="urn:microsoft.com/office/officeart/2005/8/layout/arrow2"/>
    <dgm:cxn modelId="{B76261DA-6EFB-45CF-92D0-0B9E88FD2054}" type="presOf" srcId="{DA60B53D-5C69-4334-BC85-819A681B0248}" destId="{772938E5-89B9-4365-BCF8-5CCB8F9B6051}" srcOrd="0" destOrd="2" presId="urn:microsoft.com/office/officeart/2005/8/layout/arrow2"/>
    <dgm:cxn modelId="{508AA15E-83FD-4384-A879-0D29269C9E1B}" srcId="{BAA3C74A-D2A3-4244-A63B-6C0840AC0C36}" destId="{D0E9D470-9D06-4FDF-90D8-3213B18721E9}" srcOrd="1" destOrd="0" parTransId="{0CC46917-F2A6-403B-9011-6E02C912DAFA}" sibTransId="{FE7981BC-5B14-4FD1-9A45-90740C11EC41}"/>
    <dgm:cxn modelId="{BA6E60F7-BDD5-4224-B2FF-8EAE8D7116D5}" type="presOf" srcId="{BAA3C74A-D2A3-4244-A63B-6C0840AC0C36}" destId="{D69329E1-B02F-4C13-BF29-842EFB3A83A9}" srcOrd="0" destOrd="0" presId="urn:microsoft.com/office/officeart/2005/8/layout/arrow2"/>
    <dgm:cxn modelId="{6647CCA5-E746-4930-AD21-94818257B066}" srcId="{F914088D-ACB6-4068-A990-833184B54E5B}" destId="{F9F812D1-1709-4EEB-928C-80E75187F6EF}" srcOrd="0" destOrd="0" parTransId="{FCC10E91-4609-4051-AF85-F368EC81777F}" sibTransId="{3BEBEF12-5B24-47EF-9BB1-881EF769DDEB}"/>
    <dgm:cxn modelId="{BF3CF721-654C-4771-B555-AACE20176C08}" type="presParOf" srcId="{2DB0EAC6-5033-45A4-930C-8F0B806E9177}" destId="{ABC70F8D-8A6F-4839-8A42-A8D0CB03B129}" srcOrd="0" destOrd="0" presId="urn:microsoft.com/office/officeart/2005/8/layout/arrow2"/>
    <dgm:cxn modelId="{B08835F7-53A5-4BA9-99C3-40C867824075}" type="presParOf" srcId="{2DB0EAC6-5033-45A4-930C-8F0B806E9177}" destId="{33370D54-29C7-4C6D-BAF2-B0C125E2CEB5}" srcOrd="1" destOrd="0" presId="urn:microsoft.com/office/officeart/2005/8/layout/arrow2"/>
    <dgm:cxn modelId="{1245AC72-7054-4A38-9D3E-C645FE197950}" type="presParOf" srcId="{33370D54-29C7-4C6D-BAF2-B0C125E2CEB5}" destId="{30BE17AB-2863-4B52-B2DF-0250C0FDDE3E}" srcOrd="0" destOrd="0" presId="urn:microsoft.com/office/officeart/2005/8/layout/arrow2"/>
    <dgm:cxn modelId="{27EAD894-43CA-4BD8-B8C6-2554DC8B9869}" type="presParOf" srcId="{33370D54-29C7-4C6D-BAF2-B0C125E2CEB5}" destId="{38768A4F-937D-4ADA-B2BC-B0F5458040D4}" srcOrd="1" destOrd="0" presId="urn:microsoft.com/office/officeart/2005/8/layout/arrow2"/>
    <dgm:cxn modelId="{28DA860E-4AA1-4F06-A95A-12E0ACDD969E}" type="presParOf" srcId="{33370D54-29C7-4C6D-BAF2-B0C125E2CEB5}" destId="{F9B84E1D-9AC0-49A0-BD2B-7DA549624854}" srcOrd="2" destOrd="0" presId="urn:microsoft.com/office/officeart/2005/8/layout/arrow2"/>
    <dgm:cxn modelId="{8F73733A-3FD1-4A9C-B47C-1D2083B83AEB}" type="presParOf" srcId="{33370D54-29C7-4C6D-BAF2-B0C125E2CEB5}" destId="{66AB02FD-AFB0-413F-AA75-004164DA7CA9}" srcOrd="3" destOrd="0" presId="urn:microsoft.com/office/officeart/2005/8/layout/arrow2"/>
    <dgm:cxn modelId="{CCDF8ACB-1330-407E-9D71-A237E6736D5A}" type="presParOf" srcId="{33370D54-29C7-4C6D-BAF2-B0C125E2CEB5}" destId="{A0695582-33F5-4049-9B59-83BB26E3EF2E}" srcOrd="4" destOrd="0" presId="urn:microsoft.com/office/officeart/2005/8/layout/arrow2"/>
    <dgm:cxn modelId="{B980621F-169F-429C-92E5-5BDE2D85EAEC}" type="presParOf" srcId="{33370D54-29C7-4C6D-BAF2-B0C125E2CEB5}" destId="{772938E5-89B9-4365-BCF8-5CCB8F9B6051}" srcOrd="5" destOrd="0" presId="urn:microsoft.com/office/officeart/2005/8/layout/arrow2"/>
    <dgm:cxn modelId="{0AFB52D9-0A95-4D94-BADD-FCBB8768743F}" type="presParOf" srcId="{33370D54-29C7-4C6D-BAF2-B0C125E2CEB5}" destId="{4890FCF7-15A7-400B-999D-0FB481CD15DE}" srcOrd="6" destOrd="0" presId="urn:microsoft.com/office/officeart/2005/8/layout/arrow2"/>
    <dgm:cxn modelId="{3C01E865-03AD-4744-92D4-DBB19073D488}" type="presParOf" srcId="{33370D54-29C7-4C6D-BAF2-B0C125E2CEB5}" destId="{D69329E1-B02F-4C13-BF29-842EFB3A83A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83631-4140-485A-8318-165BF215F8A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9DF14-0762-45F0-BD46-80026821588B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Progress</a:t>
          </a:r>
          <a:endParaRPr lang="en-GB" b="1" dirty="0">
            <a:solidFill>
              <a:schemeClr val="tx1"/>
            </a:solidFill>
          </a:endParaRPr>
        </a:p>
      </dgm:t>
    </dgm:pt>
    <dgm:pt modelId="{B4EC845A-2018-42F3-B3A4-E4BE8611B9E6}" type="parTrans" cxnId="{FE660EA8-6374-492B-A1E1-CF987A0D8A0B}">
      <dgm:prSet/>
      <dgm:spPr/>
      <dgm:t>
        <a:bodyPr/>
        <a:lstStyle/>
        <a:p>
          <a:endParaRPr lang="en-GB"/>
        </a:p>
      </dgm:t>
    </dgm:pt>
    <dgm:pt modelId="{01EFBFC7-E450-4E29-BAD1-7A0DD959A764}" type="sibTrans" cxnId="{FE660EA8-6374-492B-A1E1-CF987A0D8A0B}">
      <dgm:prSet/>
      <dgm:spPr/>
      <dgm:t>
        <a:bodyPr/>
        <a:lstStyle/>
        <a:p>
          <a:endParaRPr lang="en-GB"/>
        </a:p>
      </dgm:t>
    </dgm:pt>
    <dgm:pt modelId="{0D906573-A946-4C9D-961E-2F66769020FA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Mid-Point</a:t>
          </a:r>
          <a:endParaRPr lang="en-GB" b="1" dirty="0">
            <a:solidFill>
              <a:schemeClr val="tx1"/>
            </a:solidFill>
          </a:endParaRPr>
        </a:p>
      </dgm:t>
    </dgm:pt>
    <dgm:pt modelId="{E3A555AA-B6BB-455A-BE2D-537147A8CD82}" type="parTrans" cxnId="{C1F579AB-218F-4D82-98F3-1AB0945BF8BE}">
      <dgm:prSet/>
      <dgm:spPr/>
      <dgm:t>
        <a:bodyPr/>
        <a:lstStyle/>
        <a:p>
          <a:endParaRPr lang="en-GB"/>
        </a:p>
      </dgm:t>
    </dgm:pt>
    <dgm:pt modelId="{F40FEC0E-F71F-47FB-B9C1-966E34504A93}" type="sibTrans" cxnId="{C1F579AB-218F-4D82-98F3-1AB0945BF8BE}">
      <dgm:prSet/>
      <dgm:spPr/>
      <dgm:t>
        <a:bodyPr/>
        <a:lstStyle/>
        <a:p>
          <a:endParaRPr lang="en-GB"/>
        </a:p>
      </dgm:t>
    </dgm:pt>
    <dgm:pt modelId="{1592B582-59A3-4CAF-B501-8700C844FC3E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Final</a:t>
          </a:r>
          <a:endParaRPr lang="en-GB" b="1" dirty="0">
            <a:solidFill>
              <a:schemeClr val="tx1"/>
            </a:solidFill>
          </a:endParaRPr>
        </a:p>
      </dgm:t>
    </dgm:pt>
    <dgm:pt modelId="{21FDDB49-37D3-4AE5-B8E4-D5172C0BCCE8}" type="parTrans" cxnId="{5AC4E763-B16E-4CE6-9228-69FA75FF8C84}">
      <dgm:prSet/>
      <dgm:spPr/>
      <dgm:t>
        <a:bodyPr/>
        <a:lstStyle/>
        <a:p>
          <a:endParaRPr lang="en-GB"/>
        </a:p>
      </dgm:t>
    </dgm:pt>
    <dgm:pt modelId="{5A7ACC85-0EAC-4B10-862A-E38D3DF5359A}" type="sibTrans" cxnId="{5AC4E763-B16E-4CE6-9228-69FA75FF8C84}">
      <dgm:prSet/>
      <dgm:spPr/>
      <dgm:t>
        <a:bodyPr/>
        <a:lstStyle/>
        <a:p>
          <a:endParaRPr lang="en-GB"/>
        </a:p>
      </dgm:t>
    </dgm:pt>
    <dgm:pt modelId="{633D9C92-9534-4FAE-821E-EE24B1769A9E}">
      <dgm:prSet phldrT="[Text]" custT="1"/>
      <dgm:spPr/>
      <dgm:t>
        <a:bodyPr/>
        <a:lstStyle/>
        <a:p>
          <a:r>
            <a:rPr lang="en-GB" sz="1600" b="1" u="sng" dirty="0" smtClean="0">
              <a:solidFill>
                <a:srgbClr val="800000"/>
              </a:solidFill>
            </a:rPr>
            <a:t>Final Product</a:t>
          </a:r>
          <a:endParaRPr lang="en-GB" sz="1600" b="1" u="sng" dirty="0">
            <a:solidFill>
              <a:srgbClr val="800000"/>
            </a:solidFill>
          </a:endParaRPr>
        </a:p>
      </dgm:t>
    </dgm:pt>
    <dgm:pt modelId="{1A384117-CF65-4728-9FDF-E11DCD6FA5AD}" type="parTrans" cxnId="{F13B5988-C35B-479A-B849-039EFB673E67}">
      <dgm:prSet/>
      <dgm:spPr/>
      <dgm:t>
        <a:bodyPr/>
        <a:lstStyle/>
        <a:p>
          <a:endParaRPr lang="en-GB"/>
        </a:p>
      </dgm:t>
    </dgm:pt>
    <dgm:pt modelId="{5A2AD10C-6277-4E57-B087-8667027F8511}" type="sibTrans" cxnId="{F13B5988-C35B-479A-B849-039EFB673E67}">
      <dgm:prSet/>
      <dgm:spPr/>
      <dgm:t>
        <a:bodyPr/>
        <a:lstStyle/>
        <a:p>
          <a:endParaRPr lang="en-GB"/>
        </a:p>
      </dgm:t>
    </dgm:pt>
    <dgm:pt modelId="{3FD3B343-1A8D-42CB-8837-D448543D7B8F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Definition</a:t>
          </a:r>
          <a:endParaRPr lang="en-GB" b="1" dirty="0">
            <a:solidFill>
              <a:schemeClr val="tx1"/>
            </a:solidFill>
          </a:endParaRPr>
        </a:p>
      </dgm:t>
    </dgm:pt>
    <dgm:pt modelId="{C8F3BC64-37FE-408E-A94E-1CF620B5CE6C}" type="parTrans" cxnId="{ADD64B4C-BEAA-45D8-91DB-E6C5E6E5F785}">
      <dgm:prSet/>
      <dgm:spPr/>
      <dgm:t>
        <a:bodyPr/>
        <a:lstStyle/>
        <a:p>
          <a:endParaRPr lang="en-GB"/>
        </a:p>
      </dgm:t>
    </dgm:pt>
    <dgm:pt modelId="{72379095-881C-469E-8266-72B65F628A83}" type="sibTrans" cxnId="{ADD64B4C-BEAA-45D8-91DB-E6C5E6E5F785}">
      <dgm:prSet/>
      <dgm:spPr/>
      <dgm:t>
        <a:bodyPr/>
        <a:lstStyle/>
        <a:p>
          <a:endParaRPr lang="en-GB"/>
        </a:p>
      </dgm:t>
    </dgm:pt>
    <dgm:pt modelId="{F2C4BAD3-C6EA-49B8-9534-522BB7ADCB93}">
      <dgm:prSet phldrT="[Text]" custT="1"/>
      <dgm:spPr/>
      <dgm:t>
        <a:bodyPr/>
        <a:lstStyle/>
        <a:p>
          <a:r>
            <a:rPr lang="en-GB" sz="1600" b="1" dirty="0" smtClean="0">
              <a:solidFill>
                <a:schemeClr val="accent4">
                  <a:lumMod val="50000"/>
                </a:schemeClr>
              </a:solidFill>
            </a:rPr>
            <a:t>Proposal</a:t>
          </a:r>
          <a:endParaRPr lang="en-GB" sz="1600" b="1" dirty="0">
            <a:solidFill>
              <a:schemeClr val="accent4">
                <a:lumMod val="50000"/>
              </a:schemeClr>
            </a:solidFill>
          </a:endParaRPr>
        </a:p>
      </dgm:t>
    </dgm:pt>
    <dgm:pt modelId="{04C68B6B-0487-4750-AF31-04CF0D7361EE}" type="parTrans" cxnId="{4080717B-F32D-48FB-86F3-ADD3E028A4E6}">
      <dgm:prSet/>
      <dgm:spPr/>
      <dgm:t>
        <a:bodyPr/>
        <a:lstStyle/>
        <a:p>
          <a:endParaRPr lang="en-GB"/>
        </a:p>
      </dgm:t>
    </dgm:pt>
    <dgm:pt modelId="{1F7330A2-B004-476C-B3CE-2480B6ACF117}" type="sibTrans" cxnId="{4080717B-F32D-48FB-86F3-ADD3E028A4E6}">
      <dgm:prSet/>
      <dgm:spPr/>
      <dgm:t>
        <a:bodyPr/>
        <a:lstStyle/>
        <a:p>
          <a:endParaRPr lang="en-GB"/>
        </a:p>
      </dgm:t>
    </dgm:pt>
    <dgm:pt modelId="{1CC68721-A3A4-49A2-9756-41FD3D6433CD}">
      <dgm:prSet phldrT="[Text]" custT="1"/>
      <dgm:spPr/>
      <dgm:t>
        <a:bodyPr/>
        <a:lstStyle/>
        <a:p>
          <a:r>
            <a:rPr lang="en-GB" sz="1600" b="1" dirty="0" smtClean="0">
              <a:solidFill>
                <a:schemeClr val="accent4">
                  <a:lumMod val="50000"/>
                </a:schemeClr>
              </a:solidFill>
            </a:rPr>
            <a:t>Definition Report</a:t>
          </a:r>
          <a:endParaRPr lang="en-GB" sz="1600" b="1" dirty="0">
            <a:solidFill>
              <a:schemeClr val="accent4">
                <a:lumMod val="50000"/>
              </a:schemeClr>
            </a:solidFill>
          </a:endParaRPr>
        </a:p>
      </dgm:t>
    </dgm:pt>
    <dgm:pt modelId="{980C4E4F-C2E7-4981-AF54-A41FFEF220D3}" type="parTrans" cxnId="{A6BDD2F5-BB2E-4B2A-A622-8ECF1FC02AA9}">
      <dgm:prSet/>
      <dgm:spPr/>
      <dgm:t>
        <a:bodyPr/>
        <a:lstStyle/>
        <a:p>
          <a:endParaRPr lang="en-GB"/>
        </a:p>
      </dgm:t>
    </dgm:pt>
    <dgm:pt modelId="{B2E6B34D-730C-40D5-9B52-F4EFA793F882}" type="sibTrans" cxnId="{A6BDD2F5-BB2E-4B2A-A622-8ECF1FC02AA9}">
      <dgm:prSet/>
      <dgm:spPr/>
      <dgm:t>
        <a:bodyPr/>
        <a:lstStyle/>
        <a:p>
          <a:endParaRPr lang="en-GB"/>
        </a:p>
      </dgm:t>
    </dgm:pt>
    <dgm:pt modelId="{0CA93B54-C369-4CBE-AA4C-EB9D6867ACAE}">
      <dgm:prSet phldrT="[Text]" custT="1"/>
      <dgm:spPr/>
      <dgm:t>
        <a:bodyPr/>
        <a:lstStyle/>
        <a:p>
          <a:r>
            <a:rPr lang="en-GB" sz="1600" b="1" u="sng" dirty="0" smtClean="0">
              <a:solidFill>
                <a:srgbClr val="800000"/>
              </a:solidFill>
            </a:rPr>
            <a:t>Progress Report</a:t>
          </a:r>
          <a:endParaRPr lang="en-GB" sz="1100" u="sng" dirty="0">
            <a:solidFill>
              <a:srgbClr val="800000"/>
            </a:solidFill>
          </a:endParaRPr>
        </a:p>
      </dgm:t>
    </dgm:pt>
    <dgm:pt modelId="{70BF3F09-FF1D-4F70-BEDE-36E40F9D9B21}" type="parTrans" cxnId="{85A44932-ACAF-4970-80C8-5C7494E0B31E}">
      <dgm:prSet/>
      <dgm:spPr/>
      <dgm:t>
        <a:bodyPr/>
        <a:lstStyle/>
        <a:p>
          <a:endParaRPr lang="en-GB"/>
        </a:p>
      </dgm:t>
    </dgm:pt>
    <dgm:pt modelId="{085D4409-1955-48C9-8520-FB56876EF739}" type="sibTrans" cxnId="{85A44932-ACAF-4970-80C8-5C7494E0B31E}">
      <dgm:prSet/>
      <dgm:spPr/>
      <dgm:t>
        <a:bodyPr/>
        <a:lstStyle/>
        <a:p>
          <a:endParaRPr lang="en-GB"/>
        </a:p>
      </dgm:t>
    </dgm:pt>
    <dgm:pt modelId="{8EA533F9-8CB2-4B85-9149-6B9B593B3B00}">
      <dgm:prSet phldrT="[Text]" custT="1"/>
      <dgm:spPr/>
      <dgm:t>
        <a:bodyPr/>
        <a:lstStyle/>
        <a:p>
          <a:r>
            <a:rPr lang="en-GB" sz="1600" b="1" dirty="0" smtClean="0">
              <a:solidFill>
                <a:schemeClr val="accent4">
                  <a:lumMod val="50000"/>
                </a:schemeClr>
              </a:solidFill>
            </a:rPr>
            <a:t>Prototype *</a:t>
          </a:r>
          <a:endParaRPr lang="en-GB" sz="1600" dirty="0">
            <a:solidFill>
              <a:schemeClr val="accent4">
                <a:lumMod val="50000"/>
              </a:schemeClr>
            </a:solidFill>
          </a:endParaRPr>
        </a:p>
      </dgm:t>
    </dgm:pt>
    <dgm:pt modelId="{3E8561AE-11FC-43BE-B7A9-2E6235C39A1C}" type="parTrans" cxnId="{7DDE9170-7B47-4442-B9A5-50C074050B2D}">
      <dgm:prSet/>
      <dgm:spPr/>
      <dgm:t>
        <a:bodyPr/>
        <a:lstStyle/>
        <a:p>
          <a:endParaRPr lang="en-GB"/>
        </a:p>
      </dgm:t>
    </dgm:pt>
    <dgm:pt modelId="{FE241AD2-B385-461C-A700-D93469CF2806}" type="sibTrans" cxnId="{7DDE9170-7B47-4442-B9A5-50C074050B2D}">
      <dgm:prSet/>
      <dgm:spPr/>
      <dgm:t>
        <a:bodyPr/>
        <a:lstStyle/>
        <a:p>
          <a:endParaRPr lang="en-GB"/>
        </a:p>
      </dgm:t>
    </dgm:pt>
    <dgm:pt modelId="{5F6789F8-EE80-4BB6-87A3-AAF2676235EB}">
      <dgm:prSet phldrT="[Text]" custT="1"/>
      <dgm:spPr/>
      <dgm:t>
        <a:bodyPr/>
        <a:lstStyle/>
        <a:p>
          <a:r>
            <a:rPr lang="en-GB" sz="1600" b="1" u="sng" dirty="0" smtClean="0">
              <a:solidFill>
                <a:srgbClr val="800000"/>
              </a:solidFill>
            </a:rPr>
            <a:t>Final Report</a:t>
          </a:r>
          <a:endParaRPr lang="en-GB" sz="1600" b="1" u="sng" dirty="0">
            <a:solidFill>
              <a:srgbClr val="800000"/>
            </a:solidFill>
          </a:endParaRPr>
        </a:p>
      </dgm:t>
    </dgm:pt>
    <dgm:pt modelId="{8527B86C-49CF-4954-9859-00F31301EC25}" type="parTrans" cxnId="{8DEEBCB6-2E5F-4A98-9962-FA3755D34484}">
      <dgm:prSet/>
      <dgm:spPr/>
      <dgm:t>
        <a:bodyPr/>
        <a:lstStyle/>
        <a:p>
          <a:endParaRPr lang="en-GB"/>
        </a:p>
      </dgm:t>
    </dgm:pt>
    <dgm:pt modelId="{0043C84C-3A3C-49EA-9588-D06199ACBCC8}" type="sibTrans" cxnId="{8DEEBCB6-2E5F-4A98-9962-FA3755D34484}">
      <dgm:prSet/>
      <dgm:spPr/>
      <dgm:t>
        <a:bodyPr/>
        <a:lstStyle/>
        <a:p>
          <a:endParaRPr lang="en-GB"/>
        </a:p>
      </dgm:t>
    </dgm:pt>
    <dgm:pt modelId="{F41D4FCC-D5F8-4897-93E7-9782CBF17F6C}">
      <dgm:prSet phldrT="[Text]" custT="1"/>
      <dgm:spPr/>
      <dgm:t>
        <a:bodyPr/>
        <a:lstStyle/>
        <a:p>
          <a:r>
            <a:rPr lang="en-GB" sz="1600" b="1" dirty="0" smtClean="0">
              <a:solidFill>
                <a:schemeClr val="accent4">
                  <a:lumMod val="50000"/>
                </a:schemeClr>
              </a:solidFill>
            </a:rPr>
            <a:t>Draft Report</a:t>
          </a:r>
          <a:endParaRPr lang="en-GB" sz="1600" b="1" dirty="0">
            <a:solidFill>
              <a:schemeClr val="accent4">
                <a:lumMod val="50000"/>
              </a:schemeClr>
            </a:solidFill>
          </a:endParaRPr>
        </a:p>
      </dgm:t>
    </dgm:pt>
    <dgm:pt modelId="{EBBB10C2-363A-49CA-937A-185DC830D122}" type="parTrans" cxnId="{6E5DDF76-D128-46C8-AD5B-DA27D2202454}">
      <dgm:prSet/>
      <dgm:spPr/>
      <dgm:t>
        <a:bodyPr/>
        <a:lstStyle/>
        <a:p>
          <a:endParaRPr lang="en-GB"/>
        </a:p>
      </dgm:t>
    </dgm:pt>
    <dgm:pt modelId="{C050BA32-0633-47FC-A31D-226AFA49DEC3}" type="sibTrans" cxnId="{6E5DDF76-D128-46C8-AD5B-DA27D2202454}">
      <dgm:prSet/>
      <dgm:spPr/>
      <dgm:t>
        <a:bodyPr/>
        <a:lstStyle/>
        <a:p>
          <a:endParaRPr lang="en-GB"/>
        </a:p>
      </dgm:t>
    </dgm:pt>
    <dgm:pt modelId="{47D87297-4063-4163-A665-D5A06E1E4B6E}" type="pres">
      <dgm:prSet presAssocID="{D3383631-4140-485A-8318-165BF215F8A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20A28F03-B2E9-43C5-9612-17CFE4E52C25}" type="pres">
      <dgm:prSet presAssocID="{3FD3B343-1A8D-42CB-8837-D448543D7B8F}" presName="composite" presStyleCnt="0"/>
      <dgm:spPr/>
    </dgm:pt>
    <dgm:pt modelId="{37BD136C-BCDE-41FD-9A36-F2BF3A84D505}" type="pres">
      <dgm:prSet presAssocID="{3FD3B343-1A8D-42CB-8837-D448543D7B8F}" presName="bentUpArrow1" presStyleLbl="alignImgPlace1" presStyleIdx="0" presStyleCnt="3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E77977FF-B01F-488C-BC12-6DE9D25B8F7C}" type="pres">
      <dgm:prSet presAssocID="{3FD3B343-1A8D-42CB-8837-D448543D7B8F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76B572-4C2B-44A2-99AE-C45E64FF863D}" type="pres">
      <dgm:prSet presAssocID="{3FD3B343-1A8D-42CB-8837-D448543D7B8F}" presName="ChildText" presStyleLbl="revTx" presStyleIdx="0" presStyleCnt="4" custScaleX="212171" custLinFactNeighborX="59109" custLinFactNeighborY="47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EA9C7EE-198B-45E3-BD68-43BBA587BA8C}" type="pres">
      <dgm:prSet presAssocID="{72379095-881C-469E-8266-72B65F628A83}" presName="sibTrans" presStyleCnt="0"/>
      <dgm:spPr/>
    </dgm:pt>
    <dgm:pt modelId="{57648F10-0503-41C8-A17C-616AC5E39CC6}" type="pres">
      <dgm:prSet presAssocID="{2F09DF14-0762-45F0-BD46-80026821588B}" presName="composite" presStyleCnt="0"/>
      <dgm:spPr/>
    </dgm:pt>
    <dgm:pt modelId="{2091A09B-7E5C-4126-BF19-30592EA95B89}" type="pres">
      <dgm:prSet presAssocID="{2F09DF14-0762-45F0-BD46-80026821588B}" presName="bentUpArrow1" presStyleLbl="alignImgPlace1" presStyleIdx="1" presStyleCnt="3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A6D31BFA-A493-4899-B66F-4648A9A2DBAB}" type="pres">
      <dgm:prSet presAssocID="{2F09DF14-0762-45F0-BD46-80026821588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D816A2-2426-4A37-8F83-AD0867A10A10}" type="pres">
      <dgm:prSet presAssocID="{2F09DF14-0762-45F0-BD46-80026821588B}" presName="ChildText" presStyleLbl="revTx" presStyleIdx="1" presStyleCnt="4" custScaleX="201255" custLinFactNeighborX="51298" custLinFactNeighborY="-26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3402E6-78CE-4D65-8770-757F50AF0900}" type="pres">
      <dgm:prSet presAssocID="{01EFBFC7-E450-4E29-BAD1-7A0DD959A764}" presName="sibTrans" presStyleCnt="0"/>
      <dgm:spPr/>
    </dgm:pt>
    <dgm:pt modelId="{E91065FE-4F96-457D-A23B-B5A843409BA3}" type="pres">
      <dgm:prSet presAssocID="{0D906573-A946-4C9D-961E-2F66769020FA}" presName="composite" presStyleCnt="0"/>
      <dgm:spPr/>
    </dgm:pt>
    <dgm:pt modelId="{C7201D0A-EC3A-43DC-87B0-E6B85CDC28DF}" type="pres">
      <dgm:prSet presAssocID="{0D906573-A946-4C9D-961E-2F66769020FA}" presName="bentUpArrow1" presStyleLbl="alignImgPlace1" presStyleIdx="2" presStyleCnt="3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4A4F370B-B9D1-4F7C-9A99-0D49DAB38B2B}" type="pres">
      <dgm:prSet presAssocID="{0D906573-A946-4C9D-961E-2F66769020F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9B97DF-6F1E-4ED1-96E9-AC9B114D8E32}" type="pres">
      <dgm:prSet presAssocID="{0D906573-A946-4C9D-961E-2F66769020FA}" presName="ChildText" presStyleLbl="revTx" presStyleIdx="2" presStyleCnt="4" custScaleX="187667" custLinFactNeighborX="42882" custLinFactNeighborY="45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C50965-AECD-43CD-827B-5285A1A23068}" type="pres">
      <dgm:prSet presAssocID="{F40FEC0E-F71F-47FB-B9C1-966E34504A93}" presName="sibTrans" presStyleCnt="0"/>
      <dgm:spPr/>
    </dgm:pt>
    <dgm:pt modelId="{4EAD0509-1D44-45D4-86EB-2A24792A4F09}" type="pres">
      <dgm:prSet presAssocID="{1592B582-59A3-4CAF-B501-8700C844FC3E}" presName="composite" presStyleCnt="0"/>
      <dgm:spPr/>
    </dgm:pt>
    <dgm:pt modelId="{74DEB3BB-F1F3-4728-9D0B-7E87760C514E}" type="pres">
      <dgm:prSet presAssocID="{1592B582-59A3-4CAF-B501-8700C844FC3E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577072-24F5-46B8-90B6-461715B33C71}" type="pres">
      <dgm:prSet presAssocID="{1592B582-59A3-4CAF-B501-8700C844FC3E}" presName="FinalChildText" presStyleLbl="revTx" presStyleIdx="3" presStyleCnt="4" custScaleX="182277" custLinFactNeighborX="42304" custLinFactNeighborY="-1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DD64B4C-BEAA-45D8-91DB-E6C5E6E5F785}" srcId="{D3383631-4140-485A-8318-165BF215F8A4}" destId="{3FD3B343-1A8D-42CB-8837-D448543D7B8F}" srcOrd="0" destOrd="0" parTransId="{C8F3BC64-37FE-408E-A94E-1CF620B5CE6C}" sibTransId="{72379095-881C-469E-8266-72B65F628A83}"/>
    <dgm:cxn modelId="{DE01507E-05AB-4762-AB25-A06513E4822D}" type="presOf" srcId="{2F09DF14-0762-45F0-BD46-80026821588B}" destId="{A6D31BFA-A493-4899-B66F-4648A9A2DBAB}" srcOrd="0" destOrd="0" presId="urn:microsoft.com/office/officeart/2005/8/layout/StepDownProcess"/>
    <dgm:cxn modelId="{5AC4E763-B16E-4CE6-9228-69FA75FF8C84}" srcId="{D3383631-4140-485A-8318-165BF215F8A4}" destId="{1592B582-59A3-4CAF-B501-8700C844FC3E}" srcOrd="3" destOrd="0" parTransId="{21FDDB49-37D3-4AE5-B8E4-D5172C0BCCE8}" sibTransId="{5A7ACC85-0EAC-4B10-862A-E38D3DF5359A}"/>
    <dgm:cxn modelId="{2239985F-9A2E-41AA-9D24-43345E2CC6DC}" type="presOf" srcId="{F2C4BAD3-C6EA-49B8-9534-522BB7ADCB93}" destId="{4376B572-4C2B-44A2-99AE-C45E64FF863D}" srcOrd="0" destOrd="0" presId="urn:microsoft.com/office/officeart/2005/8/layout/StepDownProcess"/>
    <dgm:cxn modelId="{D11F420A-A066-4365-AF4D-9FCF19469933}" type="presOf" srcId="{5F6789F8-EE80-4BB6-87A3-AAF2676235EB}" destId="{51577072-24F5-46B8-90B6-461715B33C71}" srcOrd="0" destOrd="1" presId="urn:microsoft.com/office/officeart/2005/8/layout/StepDownProcess"/>
    <dgm:cxn modelId="{C1F579AB-218F-4D82-98F3-1AB0945BF8BE}" srcId="{D3383631-4140-485A-8318-165BF215F8A4}" destId="{0D906573-A946-4C9D-961E-2F66769020FA}" srcOrd="2" destOrd="0" parTransId="{E3A555AA-B6BB-455A-BE2D-537147A8CD82}" sibTransId="{F40FEC0E-F71F-47FB-B9C1-966E34504A93}"/>
    <dgm:cxn modelId="{7DDE9170-7B47-4442-B9A5-50C074050B2D}" srcId="{0D906573-A946-4C9D-961E-2F66769020FA}" destId="{8EA533F9-8CB2-4B85-9149-6B9B593B3B00}" srcOrd="0" destOrd="0" parTransId="{3E8561AE-11FC-43BE-B7A9-2E6235C39A1C}" sibTransId="{FE241AD2-B385-461C-A700-D93469CF2806}"/>
    <dgm:cxn modelId="{85A44932-ACAF-4970-80C8-5C7494E0B31E}" srcId="{2F09DF14-0762-45F0-BD46-80026821588B}" destId="{0CA93B54-C369-4CBE-AA4C-EB9D6867ACAE}" srcOrd="0" destOrd="0" parTransId="{70BF3F09-FF1D-4F70-BEDE-36E40F9D9B21}" sibTransId="{085D4409-1955-48C9-8520-FB56876EF739}"/>
    <dgm:cxn modelId="{294D7F1E-D429-403C-9448-E7FC72FEED4C}" type="presOf" srcId="{1CC68721-A3A4-49A2-9756-41FD3D6433CD}" destId="{4376B572-4C2B-44A2-99AE-C45E64FF863D}" srcOrd="0" destOrd="1" presId="urn:microsoft.com/office/officeart/2005/8/layout/StepDownProcess"/>
    <dgm:cxn modelId="{8DEEBCB6-2E5F-4A98-9962-FA3755D34484}" srcId="{1592B582-59A3-4CAF-B501-8700C844FC3E}" destId="{5F6789F8-EE80-4BB6-87A3-AAF2676235EB}" srcOrd="1" destOrd="0" parTransId="{8527B86C-49CF-4954-9859-00F31301EC25}" sibTransId="{0043C84C-3A3C-49EA-9588-D06199ACBCC8}"/>
    <dgm:cxn modelId="{F4A23E1E-5D33-42F1-8F44-6C4791208C75}" type="presOf" srcId="{F41D4FCC-D5F8-4897-93E7-9782CBF17F6C}" destId="{909B97DF-6F1E-4ED1-96E9-AC9B114D8E32}" srcOrd="0" destOrd="1" presId="urn:microsoft.com/office/officeart/2005/8/layout/StepDownProcess"/>
    <dgm:cxn modelId="{6AED828A-928F-4DDA-81D5-0F785F931742}" type="presOf" srcId="{0D906573-A946-4C9D-961E-2F66769020FA}" destId="{4A4F370B-B9D1-4F7C-9A99-0D49DAB38B2B}" srcOrd="0" destOrd="0" presId="urn:microsoft.com/office/officeart/2005/8/layout/StepDownProcess"/>
    <dgm:cxn modelId="{FE660EA8-6374-492B-A1E1-CF987A0D8A0B}" srcId="{D3383631-4140-485A-8318-165BF215F8A4}" destId="{2F09DF14-0762-45F0-BD46-80026821588B}" srcOrd="1" destOrd="0" parTransId="{B4EC845A-2018-42F3-B3A4-E4BE8611B9E6}" sibTransId="{01EFBFC7-E450-4E29-BAD1-7A0DD959A764}"/>
    <dgm:cxn modelId="{6E5DDF76-D128-46C8-AD5B-DA27D2202454}" srcId="{0D906573-A946-4C9D-961E-2F66769020FA}" destId="{F41D4FCC-D5F8-4897-93E7-9782CBF17F6C}" srcOrd="1" destOrd="0" parTransId="{EBBB10C2-363A-49CA-937A-185DC830D122}" sibTransId="{C050BA32-0633-47FC-A31D-226AFA49DEC3}"/>
    <dgm:cxn modelId="{4080717B-F32D-48FB-86F3-ADD3E028A4E6}" srcId="{3FD3B343-1A8D-42CB-8837-D448543D7B8F}" destId="{F2C4BAD3-C6EA-49B8-9534-522BB7ADCB93}" srcOrd="0" destOrd="0" parTransId="{04C68B6B-0487-4750-AF31-04CF0D7361EE}" sibTransId="{1F7330A2-B004-476C-B3CE-2480B6ACF117}"/>
    <dgm:cxn modelId="{8360E87A-C9B6-4D44-9A5B-F4DF2B2D1BD5}" type="presOf" srcId="{D3383631-4140-485A-8318-165BF215F8A4}" destId="{47D87297-4063-4163-A665-D5A06E1E4B6E}" srcOrd="0" destOrd="0" presId="urn:microsoft.com/office/officeart/2005/8/layout/StepDownProcess"/>
    <dgm:cxn modelId="{A6BDD2F5-BB2E-4B2A-A622-8ECF1FC02AA9}" srcId="{3FD3B343-1A8D-42CB-8837-D448543D7B8F}" destId="{1CC68721-A3A4-49A2-9756-41FD3D6433CD}" srcOrd="1" destOrd="0" parTransId="{980C4E4F-C2E7-4981-AF54-A41FFEF220D3}" sibTransId="{B2E6B34D-730C-40D5-9B52-F4EFA793F882}"/>
    <dgm:cxn modelId="{E002219D-0192-4B44-A2C5-D12ABB8A02D0}" type="presOf" srcId="{633D9C92-9534-4FAE-821E-EE24B1769A9E}" destId="{51577072-24F5-46B8-90B6-461715B33C71}" srcOrd="0" destOrd="0" presId="urn:microsoft.com/office/officeart/2005/8/layout/StepDownProcess"/>
    <dgm:cxn modelId="{F13B5988-C35B-479A-B849-039EFB673E67}" srcId="{1592B582-59A3-4CAF-B501-8700C844FC3E}" destId="{633D9C92-9534-4FAE-821E-EE24B1769A9E}" srcOrd="0" destOrd="0" parTransId="{1A384117-CF65-4728-9FDF-E11DCD6FA5AD}" sibTransId="{5A2AD10C-6277-4E57-B087-8667027F8511}"/>
    <dgm:cxn modelId="{28D86D09-4F06-43D9-A447-A89E9E4833F3}" type="presOf" srcId="{0CA93B54-C369-4CBE-AA4C-EB9D6867ACAE}" destId="{37D816A2-2426-4A37-8F83-AD0867A10A10}" srcOrd="0" destOrd="0" presId="urn:microsoft.com/office/officeart/2005/8/layout/StepDownProcess"/>
    <dgm:cxn modelId="{3D8F1273-D221-4141-844A-563A9D2CE246}" type="presOf" srcId="{1592B582-59A3-4CAF-B501-8700C844FC3E}" destId="{74DEB3BB-F1F3-4728-9D0B-7E87760C514E}" srcOrd="0" destOrd="0" presId="urn:microsoft.com/office/officeart/2005/8/layout/StepDownProcess"/>
    <dgm:cxn modelId="{883D87F6-EDC2-4691-B47B-DD27A94FCA59}" type="presOf" srcId="{8EA533F9-8CB2-4B85-9149-6B9B593B3B00}" destId="{909B97DF-6F1E-4ED1-96E9-AC9B114D8E32}" srcOrd="0" destOrd="0" presId="urn:microsoft.com/office/officeart/2005/8/layout/StepDownProcess"/>
    <dgm:cxn modelId="{A1D15715-B635-4074-9ED3-4EEB6C979235}" type="presOf" srcId="{3FD3B343-1A8D-42CB-8837-D448543D7B8F}" destId="{E77977FF-B01F-488C-BC12-6DE9D25B8F7C}" srcOrd="0" destOrd="0" presId="urn:microsoft.com/office/officeart/2005/8/layout/StepDownProcess"/>
    <dgm:cxn modelId="{438AFE64-7BFD-4CD0-B115-B823B73F70D8}" type="presParOf" srcId="{47D87297-4063-4163-A665-D5A06E1E4B6E}" destId="{20A28F03-B2E9-43C5-9612-17CFE4E52C25}" srcOrd="0" destOrd="0" presId="urn:microsoft.com/office/officeart/2005/8/layout/StepDownProcess"/>
    <dgm:cxn modelId="{BFBC78DD-EFEC-4B0F-ADB3-4C2E4DB2FBEB}" type="presParOf" srcId="{20A28F03-B2E9-43C5-9612-17CFE4E52C25}" destId="{37BD136C-BCDE-41FD-9A36-F2BF3A84D505}" srcOrd="0" destOrd="0" presId="urn:microsoft.com/office/officeart/2005/8/layout/StepDownProcess"/>
    <dgm:cxn modelId="{EA1B1921-674E-4C62-8709-8441A5904FD9}" type="presParOf" srcId="{20A28F03-B2E9-43C5-9612-17CFE4E52C25}" destId="{E77977FF-B01F-488C-BC12-6DE9D25B8F7C}" srcOrd="1" destOrd="0" presId="urn:microsoft.com/office/officeart/2005/8/layout/StepDownProcess"/>
    <dgm:cxn modelId="{AFBF6191-574B-44B3-9C44-BB1B2C1C97A3}" type="presParOf" srcId="{20A28F03-B2E9-43C5-9612-17CFE4E52C25}" destId="{4376B572-4C2B-44A2-99AE-C45E64FF863D}" srcOrd="2" destOrd="0" presId="urn:microsoft.com/office/officeart/2005/8/layout/StepDownProcess"/>
    <dgm:cxn modelId="{12166C4E-B109-4E78-A014-C1F8588F0E58}" type="presParOf" srcId="{47D87297-4063-4163-A665-D5A06E1E4B6E}" destId="{4EA9C7EE-198B-45E3-BD68-43BBA587BA8C}" srcOrd="1" destOrd="0" presId="urn:microsoft.com/office/officeart/2005/8/layout/StepDownProcess"/>
    <dgm:cxn modelId="{DE444D08-BB35-4B38-B154-99BACAA5C252}" type="presParOf" srcId="{47D87297-4063-4163-A665-D5A06E1E4B6E}" destId="{57648F10-0503-41C8-A17C-616AC5E39CC6}" srcOrd="2" destOrd="0" presId="urn:microsoft.com/office/officeart/2005/8/layout/StepDownProcess"/>
    <dgm:cxn modelId="{B3F7B38E-055D-47FD-98E0-3A84F116ED6B}" type="presParOf" srcId="{57648F10-0503-41C8-A17C-616AC5E39CC6}" destId="{2091A09B-7E5C-4126-BF19-30592EA95B89}" srcOrd="0" destOrd="0" presId="urn:microsoft.com/office/officeart/2005/8/layout/StepDownProcess"/>
    <dgm:cxn modelId="{CFDCFED4-0373-461D-A5ED-DE0280649E0B}" type="presParOf" srcId="{57648F10-0503-41C8-A17C-616AC5E39CC6}" destId="{A6D31BFA-A493-4899-B66F-4648A9A2DBAB}" srcOrd="1" destOrd="0" presId="urn:microsoft.com/office/officeart/2005/8/layout/StepDownProcess"/>
    <dgm:cxn modelId="{409E44C9-7DB7-4376-92C7-4B3C142BCA7C}" type="presParOf" srcId="{57648F10-0503-41C8-A17C-616AC5E39CC6}" destId="{37D816A2-2426-4A37-8F83-AD0867A10A10}" srcOrd="2" destOrd="0" presId="urn:microsoft.com/office/officeart/2005/8/layout/StepDownProcess"/>
    <dgm:cxn modelId="{16671CDA-A07D-45EE-B33B-12B8508E7F4D}" type="presParOf" srcId="{47D87297-4063-4163-A665-D5A06E1E4B6E}" destId="{073402E6-78CE-4D65-8770-757F50AF0900}" srcOrd="3" destOrd="0" presId="urn:microsoft.com/office/officeart/2005/8/layout/StepDownProcess"/>
    <dgm:cxn modelId="{35969F6C-9C5A-45B3-B9B3-B7E72D12AA29}" type="presParOf" srcId="{47D87297-4063-4163-A665-D5A06E1E4B6E}" destId="{E91065FE-4F96-457D-A23B-B5A843409BA3}" srcOrd="4" destOrd="0" presId="urn:microsoft.com/office/officeart/2005/8/layout/StepDownProcess"/>
    <dgm:cxn modelId="{37D1FE17-AFD3-4EFB-9466-86678E3E0B8F}" type="presParOf" srcId="{E91065FE-4F96-457D-A23B-B5A843409BA3}" destId="{C7201D0A-EC3A-43DC-87B0-E6B85CDC28DF}" srcOrd="0" destOrd="0" presId="urn:microsoft.com/office/officeart/2005/8/layout/StepDownProcess"/>
    <dgm:cxn modelId="{948ADDC5-1836-4839-9A7C-6D1AC80804E8}" type="presParOf" srcId="{E91065FE-4F96-457D-A23B-B5A843409BA3}" destId="{4A4F370B-B9D1-4F7C-9A99-0D49DAB38B2B}" srcOrd="1" destOrd="0" presId="urn:microsoft.com/office/officeart/2005/8/layout/StepDownProcess"/>
    <dgm:cxn modelId="{EDF006E3-4ADA-4A21-966D-C4B47F62787A}" type="presParOf" srcId="{E91065FE-4F96-457D-A23B-B5A843409BA3}" destId="{909B97DF-6F1E-4ED1-96E9-AC9B114D8E32}" srcOrd="2" destOrd="0" presId="urn:microsoft.com/office/officeart/2005/8/layout/StepDownProcess"/>
    <dgm:cxn modelId="{8AC59A90-9983-41B8-BA52-9FC790468DD9}" type="presParOf" srcId="{47D87297-4063-4163-A665-D5A06E1E4B6E}" destId="{4AC50965-AECD-43CD-827B-5285A1A23068}" srcOrd="5" destOrd="0" presId="urn:microsoft.com/office/officeart/2005/8/layout/StepDownProcess"/>
    <dgm:cxn modelId="{AC637538-C0D5-4A85-AF5B-EB288F92EF56}" type="presParOf" srcId="{47D87297-4063-4163-A665-D5A06E1E4B6E}" destId="{4EAD0509-1D44-45D4-86EB-2A24792A4F09}" srcOrd="6" destOrd="0" presId="urn:microsoft.com/office/officeart/2005/8/layout/StepDownProcess"/>
    <dgm:cxn modelId="{1EFE80C9-653E-42E2-AF0B-C81A5FFA0409}" type="presParOf" srcId="{4EAD0509-1D44-45D4-86EB-2A24792A4F09}" destId="{74DEB3BB-F1F3-4728-9D0B-7E87760C514E}" srcOrd="0" destOrd="0" presId="urn:microsoft.com/office/officeart/2005/8/layout/StepDownProcess"/>
    <dgm:cxn modelId="{31EB9E95-0189-4B2B-9A90-AF7B6729486F}" type="presParOf" srcId="{4EAD0509-1D44-45D4-86EB-2A24792A4F09}" destId="{51577072-24F5-46B8-90B6-461715B33C7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70F8D-8A6F-4839-8A42-A8D0CB03B129}">
      <dsp:nvSpPr>
        <dsp:cNvPr id="0" name=""/>
        <dsp:cNvSpPr/>
      </dsp:nvSpPr>
      <dsp:spPr>
        <a:xfrm>
          <a:off x="99055" y="-51052"/>
          <a:ext cx="8151668" cy="4064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E17AB-2863-4B52-B2DF-0250C0FDDE3E}">
      <dsp:nvSpPr>
        <dsp:cNvPr id="0" name=""/>
        <dsp:cNvSpPr/>
      </dsp:nvSpPr>
      <dsp:spPr>
        <a:xfrm>
          <a:off x="950366" y="2879497"/>
          <a:ext cx="149555" cy="149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8A4F-937D-4ADA-B2BC-B0F5458040D4}">
      <dsp:nvSpPr>
        <dsp:cNvPr id="0" name=""/>
        <dsp:cNvSpPr/>
      </dsp:nvSpPr>
      <dsp:spPr>
        <a:xfrm>
          <a:off x="1163318" y="2943609"/>
          <a:ext cx="1404520" cy="117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46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Project Proposal</a:t>
          </a:r>
          <a:endParaRPr lang="en-GB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Set initial direction </a:t>
          </a:r>
          <a:endParaRPr lang="en-GB" sz="1300" kern="1200" dirty="0"/>
        </a:p>
      </dsp:txBody>
      <dsp:txXfrm>
        <a:off x="1163318" y="2943609"/>
        <a:ext cx="1404520" cy="1171443"/>
      </dsp:txXfrm>
    </dsp:sp>
    <dsp:sp modelId="{F9B84E1D-9AC0-49A0-BD2B-7DA549624854}">
      <dsp:nvSpPr>
        <dsp:cNvPr id="0" name=""/>
        <dsp:cNvSpPr/>
      </dsp:nvSpPr>
      <dsp:spPr>
        <a:xfrm>
          <a:off x="2271167" y="2045969"/>
          <a:ext cx="260096" cy="260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B02FD-AFB0-413F-AA75-004164DA7CA9}">
      <dsp:nvSpPr>
        <dsp:cNvPr id="0" name=""/>
        <dsp:cNvSpPr/>
      </dsp:nvSpPr>
      <dsp:spPr>
        <a:xfrm>
          <a:off x="2535752" y="2206752"/>
          <a:ext cx="1624772" cy="1857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9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Definition Report</a:t>
          </a:r>
          <a:endParaRPr lang="en-GB" sz="18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Complete description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Initial plan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kern="1200" dirty="0" smtClean="0"/>
            <a:t>Aims and Objectives</a:t>
          </a:r>
          <a:endParaRPr lang="en-GB" sz="1300" kern="1200" dirty="0"/>
        </a:p>
      </dsp:txBody>
      <dsp:txXfrm>
        <a:off x="2535752" y="2206752"/>
        <a:ext cx="1624772" cy="1857248"/>
      </dsp:txXfrm>
    </dsp:sp>
    <dsp:sp modelId="{A0695582-33F5-4049-9B59-83BB26E3EF2E}">
      <dsp:nvSpPr>
        <dsp:cNvPr id="0" name=""/>
        <dsp:cNvSpPr/>
      </dsp:nvSpPr>
      <dsp:spPr>
        <a:xfrm>
          <a:off x="4012409" y="1263876"/>
          <a:ext cx="432000" cy="432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38E5-89B9-4365-BCF8-5CCB8F9B6051}">
      <dsp:nvSpPr>
        <dsp:cNvPr id="0" name=""/>
        <dsp:cNvSpPr/>
      </dsp:nvSpPr>
      <dsp:spPr>
        <a:xfrm>
          <a:off x="4282440" y="1587779"/>
          <a:ext cx="1625605" cy="165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Progress Report</a:t>
          </a:r>
          <a:endParaRPr lang="en-GB" sz="18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Research results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Implementation plan</a:t>
          </a:r>
          <a:endParaRPr lang="en-GB" sz="1200" kern="1200" dirty="0"/>
        </a:p>
      </dsp:txBody>
      <dsp:txXfrm>
        <a:off x="4282440" y="1587779"/>
        <a:ext cx="1625605" cy="1653028"/>
      </dsp:txXfrm>
    </dsp:sp>
    <dsp:sp modelId="{4890FCF7-15A7-400B-999D-0FB481CD15DE}">
      <dsp:nvSpPr>
        <dsp:cNvPr id="0" name=""/>
        <dsp:cNvSpPr/>
      </dsp:nvSpPr>
      <dsp:spPr>
        <a:xfrm>
          <a:off x="5401712" y="760059"/>
          <a:ext cx="623467" cy="6995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329E1-B02F-4C13-BF29-842EFB3A83A9}">
      <dsp:nvSpPr>
        <dsp:cNvPr id="0" name=""/>
        <dsp:cNvSpPr/>
      </dsp:nvSpPr>
      <dsp:spPr>
        <a:xfrm>
          <a:off x="5824719" y="1172518"/>
          <a:ext cx="1901955" cy="140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3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Final Report</a:t>
          </a:r>
          <a:endParaRPr lang="en-GB" sz="18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b="0" kern="1200" dirty="0" smtClean="0"/>
            <a:t>Discussion of implementation</a:t>
          </a:r>
          <a:endParaRPr lang="en-GB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b="0" kern="1200" dirty="0" smtClean="0"/>
            <a:t>Analysis and conclusions of project</a:t>
          </a:r>
          <a:endParaRPr lang="en-GB" sz="1200" b="0" kern="1200" dirty="0"/>
        </a:p>
      </dsp:txBody>
      <dsp:txXfrm>
        <a:off x="5824719" y="1172518"/>
        <a:ext cx="1901955" cy="1405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D136C-BCDE-41FD-9A36-F2BF3A84D505}">
      <dsp:nvSpPr>
        <dsp:cNvPr id="0" name=""/>
        <dsp:cNvSpPr/>
      </dsp:nvSpPr>
      <dsp:spPr>
        <a:xfrm rot="5400000">
          <a:off x="971953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977FF-B01F-488C-BC12-6DE9D25B8F7C}">
      <dsp:nvSpPr>
        <dsp:cNvPr id="0" name=""/>
        <dsp:cNvSpPr/>
      </dsp:nvSpPr>
      <dsp:spPr>
        <a:xfrm>
          <a:off x="765275" y="23520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Definition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810155" y="68400"/>
        <a:ext cx="1223464" cy="829454"/>
      </dsp:txXfrm>
    </dsp:sp>
    <dsp:sp modelId="{4376B572-4C2B-44A2-99AE-C45E64FF863D}">
      <dsp:nvSpPr>
        <dsp:cNvPr id="0" name=""/>
        <dsp:cNvSpPr/>
      </dsp:nvSpPr>
      <dsp:spPr>
        <a:xfrm>
          <a:off x="2107378" y="146567"/>
          <a:ext cx="202647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>
              <a:solidFill>
                <a:schemeClr val="accent4">
                  <a:lumMod val="50000"/>
                </a:schemeClr>
              </a:solidFill>
            </a:rPr>
            <a:t>Proposal</a:t>
          </a:r>
          <a:endParaRPr lang="en-GB" sz="1600" b="1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>
              <a:solidFill>
                <a:schemeClr val="accent4">
                  <a:lumMod val="50000"/>
                </a:schemeClr>
              </a:solidFill>
            </a:rPr>
            <a:t>Definition Report</a:t>
          </a:r>
          <a:endParaRPr lang="en-GB" sz="16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107378" y="146567"/>
        <a:ext cx="2026476" cy="742950"/>
      </dsp:txXfrm>
    </dsp:sp>
    <dsp:sp modelId="{2091A09B-7E5C-4126-BF19-30592EA95B89}">
      <dsp:nvSpPr>
        <dsp:cNvPr id="0" name=""/>
        <dsp:cNvSpPr/>
      </dsp:nvSpPr>
      <dsp:spPr>
        <a:xfrm rot="5400000">
          <a:off x="2317883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31BFA-A493-4899-B66F-4648A9A2DBAB}">
      <dsp:nvSpPr>
        <dsp:cNvPr id="0" name=""/>
        <dsp:cNvSpPr/>
      </dsp:nvSpPr>
      <dsp:spPr>
        <a:xfrm>
          <a:off x="2111205" y="1056101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Progress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2156085" y="1100981"/>
        <a:ext cx="1223464" cy="829454"/>
      </dsp:txXfrm>
    </dsp:sp>
    <dsp:sp modelId="{37D816A2-2426-4A37-8F83-AD0867A10A10}">
      <dsp:nvSpPr>
        <dsp:cNvPr id="0" name=""/>
        <dsp:cNvSpPr/>
      </dsp:nvSpPr>
      <dsp:spPr>
        <a:xfrm>
          <a:off x="3430834" y="1123947"/>
          <a:ext cx="1922216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sng" kern="1200" dirty="0" smtClean="0">
              <a:solidFill>
                <a:srgbClr val="800000"/>
              </a:solidFill>
            </a:rPr>
            <a:t>Progress Report</a:t>
          </a:r>
          <a:endParaRPr lang="en-GB" sz="1100" u="sng" kern="1200" dirty="0">
            <a:solidFill>
              <a:srgbClr val="800000"/>
            </a:solidFill>
          </a:endParaRPr>
        </a:p>
      </dsp:txBody>
      <dsp:txXfrm>
        <a:off x="3430834" y="1123947"/>
        <a:ext cx="1922216" cy="742950"/>
      </dsp:txXfrm>
    </dsp:sp>
    <dsp:sp modelId="{C7201D0A-EC3A-43DC-87B0-E6B85CDC28DF}">
      <dsp:nvSpPr>
        <dsp:cNvPr id="0" name=""/>
        <dsp:cNvSpPr/>
      </dsp:nvSpPr>
      <dsp:spPr>
        <a:xfrm rot="5400000">
          <a:off x="3663813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F370B-B9D1-4F7C-9A99-0D49DAB38B2B}">
      <dsp:nvSpPr>
        <dsp:cNvPr id="0" name=""/>
        <dsp:cNvSpPr/>
      </dsp:nvSpPr>
      <dsp:spPr>
        <a:xfrm>
          <a:off x="3457135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Mid-Point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3502015" y="2133563"/>
        <a:ext cx="1223464" cy="829454"/>
      </dsp:txXfrm>
    </dsp:sp>
    <dsp:sp modelId="{909B97DF-6F1E-4ED1-96E9-AC9B114D8E32}">
      <dsp:nvSpPr>
        <dsp:cNvPr id="0" name=""/>
        <dsp:cNvSpPr/>
      </dsp:nvSpPr>
      <dsp:spPr>
        <a:xfrm>
          <a:off x="4761272" y="2209799"/>
          <a:ext cx="1792435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>
              <a:solidFill>
                <a:schemeClr val="accent4">
                  <a:lumMod val="50000"/>
                </a:schemeClr>
              </a:solidFill>
            </a:rPr>
            <a:t>Prototype *</a:t>
          </a:r>
          <a:endParaRPr lang="en-GB" sz="1600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>
              <a:solidFill>
                <a:schemeClr val="accent4">
                  <a:lumMod val="50000"/>
                </a:schemeClr>
              </a:solidFill>
            </a:rPr>
            <a:t>Draft Report</a:t>
          </a:r>
          <a:endParaRPr lang="en-GB" sz="1600" b="1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761272" y="2209799"/>
        <a:ext cx="1792435" cy="742950"/>
      </dsp:txXfrm>
    </dsp:sp>
    <dsp:sp modelId="{74DEB3BB-F1F3-4728-9D0B-7E87760C514E}">
      <dsp:nvSpPr>
        <dsp:cNvPr id="0" name=""/>
        <dsp:cNvSpPr/>
      </dsp:nvSpPr>
      <dsp:spPr>
        <a:xfrm>
          <a:off x="4803065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1"/>
              </a:solidFill>
            </a:rPr>
            <a:t>Final</a:t>
          </a:r>
          <a:endParaRPr lang="en-GB" sz="1800" b="1" kern="1200" dirty="0">
            <a:solidFill>
              <a:schemeClr val="tx1"/>
            </a:solidFill>
          </a:endParaRPr>
        </a:p>
      </dsp:txBody>
      <dsp:txXfrm>
        <a:off x="4847945" y="3166144"/>
        <a:ext cx="1223464" cy="829454"/>
      </dsp:txXfrm>
    </dsp:sp>
    <dsp:sp modelId="{51577072-24F5-46B8-90B6-461715B33C71}">
      <dsp:nvSpPr>
        <dsp:cNvPr id="0" name=""/>
        <dsp:cNvSpPr/>
      </dsp:nvSpPr>
      <dsp:spPr>
        <a:xfrm>
          <a:off x="6127421" y="3200909"/>
          <a:ext cx="174095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sng" kern="1200" dirty="0" smtClean="0">
              <a:solidFill>
                <a:srgbClr val="800000"/>
              </a:solidFill>
            </a:rPr>
            <a:t>Final Product</a:t>
          </a:r>
          <a:endParaRPr lang="en-GB" sz="1600" b="1" u="sng" kern="1200" dirty="0">
            <a:solidFill>
              <a:srgbClr val="80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u="sng" kern="1200" dirty="0" smtClean="0">
              <a:solidFill>
                <a:srgbClr val="800000"/>
              </a:solidFill>
            </a:rPr>
            <a:t>Final Report</a:t>
          </a:r>
          <a:endParaRPr lang="en-GB" sz="1600" b="1" u="sng" kern="1200" dirty="0">
            <a:solidFill>
              <a:srgbClr val="800000"/>
            </a:solidFill>
          </a:endParaRPr>
        </a:p>
      </dsp:txBody>
      <dsp:txXfrm>
        <a:off x="6127421" y="3200909"/>
        <a:ext cx="1740954" cy="742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3D2B0-8D2E-40FD-ADA0-8C71D68EDDFC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9AB21-6F4D-48FD-8D4A-C78D2DD4A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92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64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5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14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768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9AB21-6F4D-48FD-8D4A-C78D2DD4AAA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61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4279525"/>
          </a:xfrm>
          <a:prstGeom prst="rect">
            <a:avLst/>
          </a:prstGeom>
          <a:solidFill>
            <a:srgbClr val="000066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6540"/>
            <a:ext cx="8077200" cy="1394460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8077200" cy="1249680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73612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715000"/>
          </a:xfrm>
          <a:prstGeom prst="rect">
            <a:avLst/>
          </a:prstGeom>
          <a:solidFill>
            <a:srgbClr val="000066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7"/>
            <a:ext cx="1905000" cy="48762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4000"/>
            <a:ext cx="60198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5314550"/>
            <a:ext cx="3836404" cy="30427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"/>
            <a:ext cx="8229600" cy="104394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4063999"/>
          </a:xfrm>
        </p:spPr>
        <p:txBody>
          <a:bodyPr/>
          <a:lstStyle>
            <a:lvl1pPr>
              <a:spcBef>
                <a:spcPts val="600"/>
              </a:spcBef>
              <a:defRPr b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defRPr>
            </a:lvl1pPr>
            <a:lvl2pPr>
              <a:defRPr b="1"/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168767"/>
          </a:xfrm>
          <a:prstGeom prst="rect">
            <a:avLst/>
          </a:prstGeom>
          <a:solidFill>
            <a:srgbClr val="000066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168767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9060"/>
            <a:ext cx="8013192" cy="1363980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524000"/>
            <a:ext cx="8022336" cy="5715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406399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40639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771"/>
            <a:ext cx="4040188" cy="596129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66900"/>
            <a:ext cx="4040188" cy="3530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0771"/>
            <a:ext cx="4041775" cy="596129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66900"/>
            <a:ext cx="4041775" cy="35305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27000"/>
            <a:ext cx="2523744" cy="815340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452611"/>
            <a:ext cx="5920641" cy="37990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441682"/>
            <a:ext cx="2468880" cy="381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21158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21158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29540"/>
            <a:ext cx="2525150" cy="815340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237340"/>
            <a:ext cx="6247397" cy="4477660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440180"/>
            <a:ext cx="2468880" cy="381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975360"/>
            <a:ext cx="2523744" cy="167640"/>
          </a:xfrm>
        </p:spPr>
        <p:txBody>
          <a:bodyPr/>
          <a:lstStyle/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715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975360"/>
            <a:ext cx="5193792" cy="16764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975360"/>
            <a:ext cx="733864" cy="167640"/>
          </a:xfrm>
        </p:spPr>
        <p:txBody>
          <a:bodyPr/>
          <a:lstStyle/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196579"/>
            <a:ext cx="9144000" cy="381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194778"/>
          </a:xfrm>
          <a:prstGeom prst="rect">
            <a:avLst/>
          </a:prstGeom>
          <a:solidFill>
            <a:srgbClr val="000066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04255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9326"/>
            <a:ext cx="8229600" cy="385467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97499"/>
            <a:ext cx="2133600" cy="22860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4C91868-7135-4F37-9EC9-99C4E13490D3}" type="datetimeFigureOut">
              <a:rPr lang="en-GB" smtClean="0"/>
              <a:t>24/01/2018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5397499"/>
            <a:ext cx="5507719" cy="22860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5397499"/>
            <a:ext cx="733864" cy="22860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B29D47-A3A7-4675-938F-7F9BE22A026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lang="en-US" sz="3200" b="1" kern="1200" dirty="0" smtClean="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b="1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975810"/>
            <a:ext cx="8077200" cy="1215189"/>
          </a:xfrm>
        </p:spPr>
        <p:txBody>
          <a:bodyPr>
            <a:normAutofit/>
          </a:bodyPr>
          <a:lstStyle/>
          <a:p>
            <a:r>
              <a:rPr lang="en-GB" dirty="0" smtClean="0"/>
              <a:t>Final Major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Computer Games </a:t>
            </a:r>
            <a:r>
              <a:rPr lang="en-GB" dirty="0" smtClean="0"/>
              <a:t>SD</a:t>
            </a:r>
          </a:p>
          <a:p>
            <a:r>
              <a:rPr lang="en-GB" dirty="0"/>
              <a:t>Computer Games </a:t>
            </a:r>
            <a:r>
              <a:rPr lang="en-GB" dirty="0" smtClean="0"/>
              <a:t>Indie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7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Approach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Waterfall: sequential</a:t>
            </a:r>
          </a:p>
          <a:p>
            <a:r>
              <a:rPr lang="en-GB" dirty="0" smtClean="0"/>
              <a:t>Agile: iterative and incremental</a:t>
            </a:r>
          </a:p>
          <a:p>
            <a:r>
              <a:rPr lang="en-GB" dirty="0" smtClean="0"/>
              <a:t>Most projects have multiple phases</a:t>
            </a:r>
          </a:p>
          <a:p>
            <a:pPr lvl="1"/>
            <a:r>
              <a:rPr lang="en-GB" dirty="0" smtClean="0"/>
              <a:t>Different phases have different goals and constraints</a:t>
            </a:r>
          </a:p>
          <a:p>
            <a:pPr lvl="1"/>
            <a:r>
              <a:rPr lang="en-GB" dirty="0" smtClean="0"/>
              <a:t>Different project types will require different amounts of research, coding, iteration, etc.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5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Methodology Choice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874459"/>
            <a:ext cx="4040188" cy="3515121"/>
          </a:xfrm>
        </p:spPr>
        <p:txBody>
          <a:bodyPr>
            <a:normAutofit/>
          </a:bodyPr>
          <a:lstStyle/>
          <a:p>
            <a:r>
              <a:rPr lang="en-GB" dirty="0"/>
              <a:t>Need for discovery</a:t>
            </a:r>
          </a:p>
          <a:p>
            <a:r>
              <a:rPr lang="en-GB" dirty="0"/>
              <a:t>High uncertainty: time,  scope, cost</a:t>
            </a:r>
          </a:p>
          <a:p>
            <a:r>
              <a:rPr lang="en-GB" dirty="0"/>
              <a:t>Flexible resources</a:t>
            </a:r>
          </a:p>
          <a:p>
            <a:r>
              <a:rPr lang="en-GB" dirty="0" smtClean="0"/>
              <a:t>Velocity as a valuable metric</a:t>
            </a:r>
            <a:endParaRPr lang="en-GB" dirty="0"/>
          </a:p>
          <a:p>
            <a:r>
              <a:rPr lang="en-GB" dirty="0"/>
              <a:t>Disciplined team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Predictive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74459"/>
            <a:ext cx="4194174" cy="351512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Knowable and fixed requirements &amp; </a:t>
            </a:r>
            <a:r>
              <a:rPr lang="en-GB" dirty="0" smtClean="0"/>
              <a:t>scope</a:t>
            </a:r>
          </a:p>
          <a:p>
            <a:r>
              <a:rPr lang="en-GB" dirty="0" smtClean="0"/>
              <a:t>Work/tasks captured in WBS</a:t>
            </a:r>
            <a:endParaRPr lang="en-GB" dirty="0"/>
          </a:p>
          <a:p>
            <a:r>
              <a:rPr lang="en-GB" dirty="0"/>
              <a:t>Limited or fixed resources</a:t>
            </a:r>
          </a:p>
          <a:p>
            <a:r>
              <a:rPr lang="en-GB" dirty="0"/>
              <a:t>Gantt chart to visualise and show tracking</a:t>
            </a:r>
          </a:p>
          <a:p>
            <a:r>
              <a:rPr lang="en-GB" dirty="0"/>
              <a:t>Experienced </a:t>
            </a:r>
            <a:r>
              <a:rPr lang="en-GB" dirty="0" smtClean="0"/>
              <a:t>Project Manager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00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Practices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Adaptive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User stories</a:t>
            </a:r>
          </a:p>
          <a:p>
            <a:r>
              <a:rPr lang="en-GB" dirty="0" smtClean="0"/>
              <a:t>Product backlog</a:t>
            </a:r>
          </a:p>
          <a:p>
            <a:r>
              <a:rPr lang="en-GB" dirty="0" smtClean="0"/>
              <a:t>Iteration planning</a:t>
            </a:r>
          </a:p>
          <a:p>
            <a:r>
              <a:rPr lang="en-GB" dirty="0" smtClean="0"/>
              <a:t>Task board</a:t>
            </a:r>
          </a:p>
          <a:p>
            <a:r>
              <a:rPr lang="en-GB" dirty="0" smtClean="0"/>
              <a:t>Retrospective</a:t>
            </a:r>
          </a:p>
          <a:p>
            <a:r>
              <a:rPr lang="en-GB" dirty="0" smtClean="0"/>
              <a:t>Burndown </a:t>
            </a:r>
            <a:r>
              <a:rPr lang="en-GB" dirty="0"/>
              <a:t>chart</a:t>
            </a:r>
          </a:p>
          <a:p>
            <a:r>
              <a:rPr lang="en-GB" dirty="0" smtClean="0"/>
              <a:t>Velocity chart</a:t>
            </a:r>
          </a:p>
          <a:p>
            <a:r>
              <a:rPr lang="en-GB" dirty="0" err="1" smtClean="0"/>
              <a:t>Timeboxes</a:t>
            </a:r>
            <a:endParaRPr lang="en-GB" dirty="0" smtClean="0"/>
          </a:p>
          <a:p>
            <a:r>
              <a:rPr lang="en-GB" dirty="0" smtClean="0"/>
              <a:t>TDD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Predictive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  <a:p>
            <a:r>
              <a:rPr lang="en-GB" dirty="0" smtClean="0"/>
              <a:t>WBS</a:t>
            </a:r>
            <a:endParaRPr lang="en-GB" dirty="0" smtClean="0"/>
          </a:p>
          <a:p>
            <a:r>
              <a:rPr lang="en-GB" dirty="0" smtClean="0"/>
              <a:t>Critical path</a:t>
            </a:r>
          </a:p>
          <a:p>
            <a:r>
              <a:rPr lang="en-GB" dirty="0" smtClean="0"/>
              <a:t>Gantt </a:t>
            </a:r>
            <a:endParaRPr lang="en-GB" dirty="0"/>
          </a:p>
          <a:p>
            <a:r>
              <a:rPr lang="en-GB" dirty="0" smtClean="0"/>
              <a:t>Dependencies</a:t>
            </a:r>
            <a:endParaRPr lang="en-GB" dirty="0" smtClean="0"/>
          </a:p>
          <a:p>
            <a:r>
              <a:rPr lang="en-GB" dirty="0" smtClean="0"/>
              <a:t>Baseline</a:t>
            </a:r>
          </a:p>
          <a:p>
            <a:pPr marL="11887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32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B1C9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 Tools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438150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Work Breakdown Structure (WBS)</a:t>
            </a:r>
          </a:p>
          <a:p>
            <a:pPr lvl="1"/>
            <a:r>
              <a:rPr lang="en-GB" dirty="0" smtClean="0"/>
              <a:t>Structured list of tasks</a:t>
            </a:r>
          </a:p>
          <a:p>
            <a:pPr lvl="1"/>
            <a:r>
              <a:rPr lang="en-GB" dirty="0" smtClean="0"/>
              <a:t>Organized by phase</a:t>
            </a:r>
          </a:p>
          <a:p>
            <a:pPr lvl="1"/>
            <a:r>
              <a:rPr lang="en-GB" dirty="0" smtClean="0"/>
              <a:t>"Living" product backlog</a:t>
            </a:r>
          </a:p>
          <a:p>
            <a:r>
              <a:rPr lang="en-GB" dirty="0" smtClean="0"/>
              <a:t>Gantt chart</a:t>
            </a:r>
          </a:p>
          <a:p>
            <a:pPr lvl="1"/>
            <a:r>
              <a:rPr lang="en-GB" dirty="0" smtClean="0"/>
              <a:t>Task sequence and progress visualised</a:t>
            </a:r>
          </a:p>
          <a:p>
            <a:pPr lvl="1"/>
            <a:r>
              <a:rPr lang="en-GB" dirty="0" smtClean="0"/>
              <a:t>Summary of the current phase</a:t>
            </a:r>
          </a:p>
          <a:p>
            <a:r>
              <a:rPr lang="en-GB" dirty="0" smtClean="0"/>
              <a:t>Update regularly and </a:t>
            </a:r>
            <a:r>
              <a:rPr lang="en-GB" smtClean="0"/>
              <a:t>record changes</a:t>
            </a:r>
            <a:endParaRPr lang="en-GB" dirty="0" smtClean="0"/>
          </a:p>
          <a:p>
            <a:r>
              <a:rPr lang="en-GB" dirty="0" smtClean="0"/>
              <a:t>Supplement with tools you find useful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3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Dates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100000" algn="r"/>
              </a:tabLst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Proposal	Now!</a:t>
            </a:r>
          </a:p>
          <a:p>
            <a:pPr>
              <a:tabLst>
                <a:tab pos="8100000" algn="r"/>
              </a:tabLst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Definition Report	w/c 12</a:t>
            </a:r>
            <a:r>
              <a:rPr lang="en-GB" baseline="30000" dirty="0" smtClean="0">
                <a:solidFill>
                  <a:schemeClr val="accent4">
                    <a:lumMod val="50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-Feb</a:t>
            </a:r>
          </a:p>
          <a:p>
            <a:pPr>
              <a:tabLst>
                <a:tab pos="8100000" algn="r"/>
              </a:tabLst>
            </a:pPr>
            <a:r>
              <a:rPr lang="en-GB" dirty="0" smtClean="0"/>
              <a:t>Progress Report	23</a:t>
            </a:r>
            <a:r>
              <a:rPr lang="en-GB" baseline="30000" dirty="0" smtClean="0"/>
              <a:t>rd</a:t>
            </a:r>
            <a:r>
              <a:rPr lang="en-GB" dirty="0" smtClean="0"/>
              <a:t>-Feb</a:t>
            </a:r>
          </a:p>
          <a:p>
            <a:pPr>
              <a:tabLst>
                <a:tab pos="8100000" algn="r"/>
              </a:tabLst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Mid-point Prototype 	w/c 19</a:t>
            </a:r>
            <a:r>
              <a:rPr lang="en-GB" baseline="30000" dirty="0" smtClean="0">
                <a:solidFill>
                  <a:schemeClr val="accent4">
                    <a:lumMod val="50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-Mar</a:t>
            </a:r>
          </a:p>
          <a:p>
            <a:pPr>
              <a:tabLst>
                <a:tab pos="8100000" algn="r"/>
              </a:tabLst>
            </a:pPr>
            <a:r>
              <a:rPr lang="en-GB" dirty="0" smtClean="0"/>
              <a:t>Final Product and Report	4</a:t>
            </a:r>
            <a:r>
              <a:rPr lang="en-GB" baseline="30000" dirty="0" smtClean="0"/>
              <a:t>th</a:t>
            </a:r>
            <a:r>
              <a:rPr lang="en-GB" dirty="0" smtClean="0"/>
              <a:t>-May</a:t>
            </a:r>
            <a:endParaRPr lang="en-GB" dirty="0"/>
          </a:p>
          <a:p>
            <a:pPr>
              <a:tabLst>
                <a:tab pos="8100000" algn="r"/>
              </a:tabLst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Grad Show	23</a:t>
            </a:r>
            <a:r>
              <a:rPr lang="en-GB" baseline="30000" dirty="0" smtClean="0">
                <a:solidFill>
                  <a:schemeClr val="accent4">
                    <a:lumMod val="50000"/>
                  </a:schemeClr>
                </a:solidFill>
              </a:rPr>
              <a:t>rd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-May</a:t>
            </a:r>
          </a:p>
        </p:txBody>
      </p:sp>
    </p:spTree>
    <p:extLst>
      <p:ext uri="{BB962C8B-B14F-4D97-AF65-F5344CB8AC3E}">
        <p14:creationId xmlns:p14="http://schemas.microsoft.com/office/powerpoint/2010/main" val="167709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Documentation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0664" y="2865120"/>
            <a:ext cx="8022336" cy="571500"/>
          </a:xfrm>
        </p:spPr>
        <p:txBody>
          <a:bodyPr>
            <a:normAutofit/>
          </a:bodyPr>
          <a:lstStyle/>
          <a:p>
            <a:endParaRPr lang="en-GB" sz="2800" dirty="0">
              <a:solidFill>
                <a:srgbClr val="3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Documentation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117051"/>
              </p:ext>
            </p:extLst>
          </p:nvPr>
        </p:nvGraphicFramePr>
        <p:xfrm>
          <a:off x="289560" y="1445260"/>
          <a:ext cx="8564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60" y="1595120"/>
            <a:ext cx="5251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Each report builds on the previous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Everything contributes to the next step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181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 Progression</a:t>
            </a:r>
            <a:endParaRPr lang="en-GB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438047" y="2267861"/>
            <a:ext cx="2117559" cy="255951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b="1" u="sng" dirty="0" smtClean="0">
                <a:solidFill>
                  <a:srgbClr val="3C0000"/>
                </a:solidFill>
              </a:rPr>
              <a:t>Proposal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Idea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3C0000"/>
                </a:solidFill>
              </a:rPr>
              <a:t>Background</a:t>
            </a:r>
            <a:endParaRPr lang="en-GB" sz="2000" dirty="0" smtClean="0">
              <a:solidFill>
                <a:srgbClr val="3C0000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Initial objectives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Literature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1-2 pages</a:t>
            </a:r>
            <a:endParaRPr lang="en-GB" sz="2000" dirty="0">
              <a:solidFill>
                <a:srgbClr val="3C0000"/>
              </a:solidFill>
            </a:endParaRPr>
          </a:p>
          <a:p>
            <a:endParaRPr lang="en-GB" sz="2000" dirty="0" smtClean="0">
              <a:solidFill>
                <a:srgbClr val="3C0000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2360236" y="1473200"/>
            <a:ext cx="3376864" cy="378968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b="1" u="sng" dirty="0" smtClean="0">
                <a:solidFill>
                  <a:srgbClr val="3C0000"/>
                </a:solidFill>
              </a:rPr>
              <a:t>Definition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3C0000"/>
                </a:solidFill>
              </a:rPr>
              <a:t>Proposal - updated and refined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Research progress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Project Specification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Potential solutions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Tools &amp; technology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Project Management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Literature review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References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5-10+ pages</a:t>
            </a:r>
            <a:endParaRPr lang="en-GB" sz="2000" dirty="0">
              <a:solidFill>
                <a:srgbClr val="3C0000"/>
              </a:solidFill>
            </a:endParaRPr>
          </a:p>
          <a:p>
            <a:endParaRPr lang="en-GB" sz="2000" dirty="0" smtClean="0">
              <a:solidFill>
                <a:srgbClr val="3C0000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5338912" y="1249188"/>
            <a:ext cx="3434974" cy="429817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n-GB" sz="2400" b="1" u="sng" dirty="0" smtClean="0">
                <a:solidFill>
                  <a:srgbClr val="3C0000"/>
                </a:solidFill>
              </a:rPr>
              <a:t>Progress</a:t>
            </a:r>
            <a:endParaRPr lang="en-GB" sz="2000" b="1" u="sng" dirty="0" smtClean="0">
              <a:solidFill>
                <a:srgbClr val="3C0000"/>
              </a:solidFill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3C0000"/>
                </a:solidFill>
              </a:rPr>
              <a:t>Definition Report - updated and expanded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Technical design</a:t>
            </a:r>
          </a:p>
          <a:p>
            <a:pPr marL="442913" lvl="1" indent="-1778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Solution components</a:t>
            </a:r>
          </a:p>
          <a:p>
            <a:pPr marL="442913" lvl="1" indent="-1778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Solution processes</a:t>
            </a:r>
          </a:p>
          <a:p>
            <a:pPr indent="-192087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Resources analysis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3C0000"/>
                </a:solidFill>
              </a:rPr>
              <a:t>15+ pages</a:t>
            </a:r>
            <a:endParaRPr lang="en-GB" sz="2000" dirty="0">
              <a:solidFill>
                <a:srgbClr val="3C0000"/>
              </a:solidFill>
            </a:endParaRPr>
          </a:p>
          <a:p>
            <a:endParaRPr lang="en-GB" sz="2000" dirty="0" smtClean="0">
              <a:solidFill>
                <a:srgbClr val="3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0664" y="2865120"/>
            <a:ext cx="8022336" cy="5715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3C0000"/>
                </a:solidFill>
              </a:rPr>
              <a:t>Changes to the Handbook</a:t>
            </a:r>
            <a:endParaRPr lang="en-GB" sz="2800" dirty="0">
              <a:solidFill>
                <a:srgbClr val="3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Project management can be very time consuming and challenging</a:t>
            </a:r>
          </a:p>
          <a:p>
            <a:r>
              <a:rPr lang="en-GB" dirty="0" smtClean="0"/>
              <a:t>Many students struggle to find an appropriate methodology</a:t>
            </a:r>
          </a:p>
          <a:p>
            <a:r>
              <a:rPr lang="en-GB" dirty="0" smtClean="0"/>
              <a:t>Many students struggle to follow their chosen methodology (esp. Agile)</a:t>
            </a:r>
          </a:p>
          <a:p>
            <a:r>
              <a:rPr lang="en-GB" dirty="0" smtClean="0"/>
              <a:t>Many students score poorly in project management criteria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6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Prescriptive Framework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Waterfall / Predictive hybrid</a:t>
            </a:r>
          </a:p>
          <a:p>
            <a:r>
              <a:rPr lang="en-GB" dirty="0" smtClean="0"/>
              <a:t>4 Project Phases</a:t>
            </a:r>
          </a:p>
          <a:p>
            <a:pPr lvl="1"/>
            <a:r>
              <a:rPr lang="en-GB" dirty="0" smtClean="0"/>
              <a:t>Definition</a:t>
            </a:r>
          </a:p>
          <a:p>
            <a:pPr lvl="1"/>
            <a:r>
              <a:rPr lang="en-GB" dirty="0" smtClean="0"/>
              <a:t>Progress</a:t>
            </a:r>
          </a:p>
          <a:p>
            <a:pPr lvl="1"/>
            <a:r>
              <a:rPr lang="en-GB" dirty="0" smtClean="0"/>
              <a:t>Project mid-point</a:t>
            </a:r>
          </a:p>
          <a:p>
            <a:pPr lvl="1"/>
            <a:r>
              <a:rPr lang="en-GB" dirty="0" smtClean="0"/>
              <a:t>Final</a:t>
            </a:r>
          </a:p>
          <a:p>
            <a:r>
              <a:rPr lang="en-GB" dirty="0" smtClean="0"/>
              <a:t>Each phase has a different emphasis and outputs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7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Prescriptive Framework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71807"/>
              </p:ext>
            </p:extLst>
          </p:nvPr>
        </p:nvGraphicFramePr>
        <p:xfrm>
          <a:off x="457200" y="1333500"/>
          <a:ext cx="8229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33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7214</TotalTime>
  <Words>361</Words>
  <Application>Microsoft Office PowerPoint</Application>
  <PresentationFormat>On-screen Show (16:10)</PresentationFormat>
  <Paragraphs>130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Verdana</vt:lpstr>
      <vt:lpstr>Wingdings</vt:lpstr>
      <vt:lpstr>Wingdings 2</vt:lpstr>
      <vt:lpstr>Wingdings 3</vt:lpstr>
      <vt:lpstr>Module</vt:lpstr>
      <vt:lpstr>Final Major Project</vt:lpstr>
      <vt:lpstr>Important Dates</vt:lpstr>
      <vt:lpstr>Project Documentation</vt:lpstr>
      <vt:lpstr>Project Documentation</vt:lpstr>
      <vt:lpstr>Documentation Progression</vt:lpstr>
      <vt:lpstr>Project Management</vt:lpstr>
      <vt:lpstr>Project Management</vt:lpstr>
      <vt:lpstr>Prescriptive Framework</vt:lpstr>
      <vt:lpstr>Prescriptive Framework</vt:lpstr>
      <vt:lpstr>Hybrid Approach</vt:lpstr>
      <vt:lpstr>Methodology Choice</vt:lpstr>
      <vt:lpstr>Tools and Practices</vt:lpstr>
      <vt:lpstr>Project Management Tools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 Cobb</cp:lastModifiedBy>
  <cp:revision>159</cp:revision>
  <dcterms:created xsi:type="dcterms:W3CDTF">2017-02-26T22:56:11Z</dcterms:created>
  <dcterms:modified xsi:type="dcterms:W3CDTF">2018-01-24T09:34:41Z</dcterms:modified>
</cp:coreProperties>
</file>