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1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139C-AEBC-44A9-926C-43966503E9B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FF48-E28D-479A-B7F4-15F5FF5D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details the references used in this presentation, thank-you for watching this presentation.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16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www.cs.hmc.edu/~mike/courses/mike121/readings/reqsModeling/firesmith.htm" TargetMode="External"/><Relationship Id="rId5" Type="http://schemas.openxmlformats.org/officeDocument/2006/relationships/hyperlink" Target="http://www.gatherspace.com/static/use_case_example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935" y="101600"/>
            <a:ext cx="9398130" cy="3875313"/>
          </a:xfrm>
        </p:spPr>
        <p:txBody>
          <a:bodyPr>
            <a:noAutofit/>
          </a:bodyPr>
          <a:lstStyle/>
          <a:p>
            <a:r>
              <a:rPr lang="en-GB" sz="8800" dirty="0"/>
              <a:t>Model View Controller (MVC) Design Pattern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65" y="5218140"/>
            <a:ext cx="5062870" cy="757147"/>
          </a:xfrm>
        </p:spPr>
        <p:txBody>
          <a:bodyPr>
            <a:normAutofit lnSpcReduction="10000"/>
          </a:bodyPr>
          <a:lstStyle/>
          <a:p>
            <a:r>
              <a:rPr lang="en-GB" sz="4800" dirty="0"/>
              <a:t>By James Moran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1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7270021" cy="906852"/>
          </a:xfrm>
        </p:spPr>
        <p:txBody>
          <a:bodyPr>
            <a:noAutofit/>
          </a:bodyPr>
          <a:lstStyle/>
          <a:p>
            <a:r>
              <a:rPr lang="en-GB" sz="5400" dirty="0"/>
              <a:t>What is the MVC?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377762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Scenarios (Darren Levy, 2014a)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Actors: Entities in the proposed system that have a role (this may include other systems)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Use-Cases: Either Primary Use-Cases (encountered most often) or Edge-Cases (encountered least often)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75BA-B292-473A-923C-6DDF5A83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89" y="5177826"/>
            <a:ext cx="2048347" cy="107361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4563395" y="4925954"/>
            <a:ext cx="2561125" cy="15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Actors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2014b)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4F03F-47A6-4FD7-9C97-615E3375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5037663"/>
            <a:ext cx="2561124" cy="131456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EDF8C8C-0449-4C84-8EE7-38759BE6D504}"/>
              </a:ext>
            </a:extLst>
          </p:cNvPr>
          <p:cNvSpPr txBox="1">
            <a:spLocks/>
          </p:cNvSpPr>
          <p:nvPr/>
        </p:nvSpPr>
        <p:spPr>
          <a:xfrm>
            <a:off x="9630876" y="4906262"/>
            <a:ext cx="2204232" cy="178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Activity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9201622" cy="906852"/>
          </a:xfrm>
        </p:spPr>
        <p:txBody>
          <a:bodyPr>
            <a:noAutofit/>
          </a:bodyPr>
          <a:lstStyle/>
          <a:p>
            <a:r>
              <a:rPr lang="en-GB" sz="5400" dirty="0"/>
              <a:t>Example Usage (Text Form)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180821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dirty="0"/>
              <a:t>Here is an example for Use-Cases, in the context of the Game Café Project (using a table found in ‘Use Case Examples—Effective Samples and Tips’, by Darren Levy (2014d), as a template):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8F765-0A16-40B9-ABD5-3EEF12E3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33047"/>
              </p:ext>
            </p:extLst>
          </p:nvPr>
        </p:nvGraphicFramePr>
        <p:xfrm>
          <a:off x="1636295" y="3429000"/>
          <a:ext cx="10218820" cy="328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772">
                  <a:extLst>
                    <a:ext uri="{9D8B030D-6E8A-4147-A177-3AD203B41FA5}">
                      <a16:colId xmlns:a16="http://schemas.microsoft.com/office/drawing/2014/main" val="18667865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4140837633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7594750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3922114715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1971739551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45839139"/>
                    </a:ext>
                  </a:extLst>
                </a:gridCol>
              </a:tblGrid>
              <a:tr h="205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Primary Actor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Complexity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Priority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421667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Myself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153377183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a Non-Member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418513117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Get Ticket for an eSports Event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836965834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Current Booking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409547349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Membership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35316183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eSports Events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804550786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Hardware and Software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717625454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Bookings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4273262685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eSports Event Tickets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14104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31" y="493352"/>
            <a:ext cx="9361715" cy="906852"/>
          </a:xfrm>
        </p:spPr>
        <p:txBody>
          <a:bodyPr>
            <a:noAutofit/>
          </a:bodyPr>
          <a:lstStyle/>
          <a:p>
            <a:r>
              <a:rPr lang="en-GB" sz="4800" dirty="0"/>
              <a:t>Example Usage (UML Diagram)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906852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GB" sz="2800" dirty="0"/>
              <a:t>Usage as a UML Use-Case Diagram for the Game Café, is shown below: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553E-EABB-48E1-A2BF-89D1CBDE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6" y="2731747"/>
            <a:ext cx="11016887" cy="36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4" y="281006"/>
            <a:ext cx="9932669" cy="2238395"/>
          </a:xfrm>
        </p:spPr>
        <p:txBody>
          <a:bodyPr>
            <a:noAutofit/>
          </a:bodyPr>
          <a:lstStyle/>
          <a:p>
            <a:r>
              <a:rPr lang="en-GB" sz="4800" dirty="0"/>
              <a:t>Advantages and Disadvantages of the MVC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19517"/>
            <a:ext cx="8915400" cy="5015112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b="1" dirty="0"/>
              <a:t>Advantages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User-centred technique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Easy to understand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Objective Method for Project Tracking</a:t>
            </a:r>
          </a:p>
          <a:p>
            <a:pPr marL="0" indent="0">
              <a:buClrTx/>
              <a:buNone/>
            </a:pPr>
            <a:r>
              <a:rPr lang="en-GB" sz="2800" b="1" dirty="0"/>
              <a:t>D</a:t>
            </a:r>
            <a:r>
              <a:rPr lang="en-US" sz="2800" b="1" dirty="0" err="1"/>
              <a:t>isadvantages</a:t>
            </a:r>
            <a:endParaRPr lang="en-US" sz="2800" b="1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Potential Redundant Classes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Different Paradigm to Object-Model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Poor Scalability </a:t>
            </a:r>
          </a:p>
          <a:p>
            <a:pPr marL="0" indent="0">
              <a:buClrTx/>
              <a:buNone/>
            </a:pPr>
            <a:r>
              <a:rPr lang="en-GB" sz="2800" dirty="0"/>
              <a:t>(Donald G. </a:t>
            </a:r>
            <a:r>
              <a:rPr lang="en-GB" sz="2800" dirty="0" err="1"/>
              <a:t>Firesmith</a:t>
            </a:r>
            <a:r>
              <a:rPr lang="en-GB" sz="2800" dirty="0"/>
              <a:t>, 2004)</a:t>
            </a:r>
          </a:p>
        </p:txBody>
      </p:sp>
    </p:spTree>
    <p:extLst>
      <p:ext uri="{BB962C8B-B14F-4D97-AF65-F5344CB8AC3E}">
        <p14:creationId xmlns:p14="http://schemas.microsoft.com/office/powerpoint/2010/main" val="239274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91" y="108858"/>
            <a:ext cx="3637417" cy="863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313" y="1015255"/>
            <a:ext cx="8911687" cy="56903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2014a. </a:t>
            </a:r>
            <a:r>
              <a:rPr lang="en-GB" sz="2000" i="1" dirty="0"/>
              <a:t>Use Case Examples – Effective Samples and Tips </a:t>
            </a:r>
            <a:r>
              <a:rPr lang="en-GB" sz="2000" dirty="0"/>
              <a:t>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2014b. </a:t>
            </a:r>
            <a:r>
              <a:rPr lang="en-GB" sz="2000" i="1" dirty="0"/>
              <a:t>UML Sample Use-Case Actors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(use-case-example-ebay1[1].gif)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2014c. </a:t>
            </a:r>
            <a:r>
              <a:rPr lang="en-GB" sz="2000" i="1" dirty="0"/>
              <a:t>Sample Use-Case Diagram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(use-case-example-ebay3[1].gif)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2014d. </a:t>
            </a:r>
            <a:r>
              <a:rPr lang="en-GB" sz="2000" i="1" dirty="0"/>
              <a:t>Sample Use-Case Index Grid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(use-case-example-ebay5[1].gif)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/>
              <a:t>FIRESMITH, D., G., 2004, </a:t>
            </a:r>
            <a:r>
              <a:rPr lang="en-US" sz="2000" i="1" dirty="0"/>
              <a:t>Use Cases: the Pros and Cons</a:t>
            </a:r>
            <a:r>
              <a:rPr lang="en-US" sz="2000" dirty="0"/>
              <a:t> [Viewed on the 26/03/2018]. Available from: </a:t>
            </a:r>
            <a:r>
              <a:rPr lang="en-US" sz="2000" dirty="0">
                <a:hlinkClick r:id="rId6"/>
              </a:rPr>
              <a:t>https://www.cs.hmc.edu/~mike/courses/mike121/readings/reqsModeling/firesmith.htm</a:t>
            </a:r>
            <a:r>
              <a:rPr lang="en-US" sz="2000" dirty="0"/>
              <a:t> 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8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209AFD-2ADA-4567-AF0D-0DBE4E46E8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536</Words>
  <Application>Microsoft Office PowerPoint</Application>
  <PresentationFormat>Widescreen</PresentationFormat>
  <Paragraphs>100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Model View Controller (MVC) Design Pattern</vt:lpstr>
      <vt:lpstr>What is the MVC?</vt:lpstr>
      <vt:lpstr>Example Usage (Text Form)</vt:lpstr>
      <vt:lpstr>Example Usage (UML Diagram)</vt:lpstr>
      <vt:lpstr>Advantages and Disadvantages of the MVC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moran</dc:creator>
  <cp:lastModifiedBy>james moran</cp:lastModifiedBy>
  <cp:revision>19</cp:revision>
  <dcterms:created xsi:type="dcterms:W3CDTF">2018-03-26T13:22:34Z</dcterms:created>
  <dcterms:modified xsi:type="dcterms:W3CDTF">2018-03-27T11:04:37Z</dcterms:modified>
</cp:coreProperties>
</file>