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moran" initials="jm" lastIdx="1" clrIdx="0">
    <p:extLst>
      <p:ext uri="{19B8F6BF-5375-455C-9EA6-DF929625EA0E}">
        <p15:presenceInfo xmlns:p15="http://schemas.microsoft.com/office/powerpoint/2012/main" userId="9e04013268ef5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139C-AEBC-44A9-926C-43966503E9B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FF48-E28D-479A-B7F4-15F5FF5D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details the references used in this presentation, thank-you for watching this presentation.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DA2A1-2BCF-4A5E-8B0A-ADB10B89E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79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16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5" Type="http://schemas.openxmlformats.org/officeDocument/2006/relationships/hyperlink" Target="https://msdn.microsoft.com/en-us/library/ff649643.aspx" TargetMode="Externa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935" y="101600"/>
            <a:ext cx="9398130" cy="3875313"/>
          </a:xfrm>
        </p:spPr>
        <p:txBody>
          <a:bodyPr>
            <a:noAutofit/>
          </a:bodyPr>
          <a:lstStyle/>
          <a:p>
            <a:r>
              <a:rPr lang="en-GB" sz="8800" dirty="0"/>
              <a:t>Model View Controller (MVC) Design Pattern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565" y="5218140"/>
            <a:ext cx="5062870" cy="757147"/>
          </a:xfrm>
        </p:spPr>
        <p:txBody>
          <a:bodyPr>
            <a:normAutofit lnSpcReduction="10000"/>
          </a:bodyPr>
          <a:lstStyle/>
          <a:p>
            <a:r>
              <a:rPr lang="en-GB" sz="4800" dirty="0"/>
              <a:t>By James Moran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13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7270021" cy="906852"/>
          </a:xfrm>
        </p:spPr>
        <p:txBody>
          <a:bodyPr>
            <a:noAutofit/>
          </a:bodyPr>
          <a:lstStyle/>
          <a:p>
            <a:r>
              <a:rPr lang="en-GB" sz="5400" dirty="0"/>
              <a:t>What is the MVC?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179" y="1400204"/>
            <a:ext cx="3765640" cy="2794425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MVC Overview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Model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View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Controller</a:t>
            </a:r>
          </a:p>
          <a:p>
            <a:pPr marL="0" indent="0">
              <a:buClrTx/>
              <a:buNone/>
            </a:pPr>
            <a:r>
              <a:rPr lang="en-GB" sz="2800" dirty="0"/>
              <a:t>(Microsoft, © 2018a)</a:t>
            </a:r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F1F16E-EDAD-4CC2-9B12-CF345FF41CA9}"/>
              </a:ext>
            </a:extLst>
          </p:cNvPr>
          <p:cNvSpPr txBox="1">
            <a:spLocks/>
          </p:cNvSpPr>
          <p:nvPr/>
        </p:nvSpPr>
        <p:spPr>
          <a:xfrm>
            <a:off x="8450447" y="4770988"/>
            <a:ext cx="2561125" cy="1070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MVC Class Structure Diagram</a:t>
            </a:r>
          </a:p>
          <a:p>
            <a:pPr marL="0" indent="0">
              <a:buClrTx/>
              <a:buNone/>
            </a:pPr>
            <a:r>
              <a:rPr lang="en-GB" dirty="0"/>
              <a:t>(Microsoft, © 2018b)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E2920-59FD-4FDC-B08E-6F1FA25BE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19" y="4194629"/>
            <a:ext cx="4446361" cy="22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9201622" cy="906852"/>
          </a:xfrm>
        </p:spPr>
        <p:txBody>
          <a:bodyPr>
            <a:noAutofit/>
          </a:bodyPr>
          <a:lstStyle/>
          <a:p>
            <a:r>
              <a:rPr lang="en-GB" sz="5400" dirty="0"/>
              <a:t>Usage in the Game Café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23" y="1880024"/>
            <a:ext cx="920840" cy="356025"/>
          </a:xfrm>
        </p:spPr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GB" dirty="0"/>
              <a:t>Model</a:t>
            </a:r>
          </a:p>
          <a:p>
            <a:pPr marL="0" indent="0">
              <a:buClrTx/>
              <a:buNone/>
            </a:pPr>
            <a:endParaRPr lang="en-US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75D20B9-5D58-4AC3-8C55-EBBBC2743452}"/>
              </a:ext>
            </a:extLst>
          </p:cNvPr>
          <p:cNvSpPr txBox="1">
            <a:spLocks/>
          </p:cNvSpPr>
          <p:nvPr/>
        </p:nvSpPr>
        <p:spPr>
          <a:xfrm>
            <a:off x="7061800" y="1880023"/>
            <a:ext cx="1276440" cy="356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Wingdings 3" charset="2"/>
              <a:buNone/>
            </a:pPr>
            <a:r>
              <a:rPr lang="en-GB" dirty="0"/>
              <a:t>Controller</a:t>
            </a:r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44DC67B-5390-48D8-AA56-4BF27E22B932}"/>
              </a:ext>
            </a:extLst>
          </p:cNvPr>
          <p:cNvSpPr txBox="1">
            <a:spLocks/>
          </p:cNvSpPr>
          <p:nvPr/>
        </p:nvSpPr>
        <p:spPr>
          <a:xfrm>
            <a:off x="3991429" y="1880023"/>
            <a:ext cx="797467" cy="356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Wingdings 3" charset="2"/>
              <a:buNone/>
            </a:pPr>
            <a:r>
              <a:rPr lang="en-GB" dirty="0"/>
              <a:t>View</a:t>
            </a:r>
          </a:p>
          <a:p>
            <a:pPr marL="0" indent="0">
              <a:buClrTx/>
              <a:buFont typeface="Wingdings 3" charset="2"/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583D3-DA40-46EE-9BC0-37CAC4FE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25" y="2414062"/>
            <a:ext cx="3811167" cy="2586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ADA463-B153-489C-B0E0-97E09A1D1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3" y="2414062"/>
            <a:ext cx="3677406" cy="4362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34D5D7-2623-4528-B4A0-8DEFEAE1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9" y="2376907"/>
            <a:ext cx="3694702" cy="20045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A7A905-14CA-4C78-A555-404364EB5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16" y="4883148"/>
            <a:ext cx="4013176" cy="14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7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4" y="281006"/>
            <a:ext cx="9932669" cy="2238395"/>
          </a:xfrm>
        </p:spPr>
        <p:txBody>
          <a:bodyPr>
            <a:noAutofit/>
          </a:bodyPr>
          <a:lstStyle/>
          <a:p>
            <a:r>
              <a:rPr lang="en-GB" sz="4800" dirty="0"/>
              <a:t>Advantages and Disadvantages of the MVC Pattern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95288"/>
            <a:ext cx="8915400" cy="394105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GB" sz="2800" b="1" dirty="0"/>
              <a:t>Advantages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Supports Multiple Views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Accommodates Change</a:t>
            </a:r>
          </a:p>
          <a:p>
            <a:pPr marL="0" indent="0">
              <a:buClrTx/>
              <a:buNone/>
            </a:pPr>
            <a:r>
              <a:rPr lang="en-GB" sz="2800" b="1" dirty="0"/>
              <a:t>D</a:t>
            </a:r>
            <a:r>
              <a:rPr lang="en-US" sz="2800" b="1" dirty="0" err="1"/>
              <a:t>isadvantages</a:t>
            </a:r>
            <a:endParaRPr lang="en-US" sz="2800" b="1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Complexity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Cost of Frequent Updates</a:t>
            </a:r>
          </a:p>
          <a:p>
            <a:pPr marL="0" indent="0">
              <a:buClrTx/>
              <a:buNone/>
            </a:pPr>
            <a:r>
              <a:rPr lang="en-GB" sz="2800" dirty="0"/>
              <a:t>(Microsoft, © 2018c)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274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952-E25A-4634-A82D-7FBFC475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91" y="108858"/>
            <a:ext cx="3637417" cy="8636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CBC-ECEF-4099-AD9B-DB877F05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313" y="1015255"/>
            <a:ext cx="8911687" cy="5690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MICROSOFT, © 2018a. </a:t>
            </a:r>
            <a:r>
              <a:rPr lang="en-GB" sz="2000" i="1" dirty="0"/>
              <a:t>Model-View-Controller </a:t>
            </a:r>
            <a:r>
              <a:rPr lang="en-GB" sz="2000" dirty="0"/>
              <a:t>[Viewed on the 27/03/2018]. Available from: </a:t>
            </a:r>
            <a:r>
              <a:rPr lang="en-GB" sz="2000" dirty="0">
                <a:hlinkClick r:id="rId5"/>
              </a:rPr>
              <a:t>https://msdn.microsoft.com/en-us/library/ff649643.aspx</a:t>
            </a:r>
            <a:r>
              <a:rPr lang="en-GB" sz="2000" dirty="0"/>
              <a:t> </a:t>
            </a:r>
          </a:p>
          <a:p>
            <a:pPr marL="0" indent="0">
              <a:buClr>
                <a:srgbClr val="000000"/>
              </a:buClr>
              <a:buNone/>
            </a:pP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MICROSOFT, © 2018b. </a:t>
            </a:r>
            <a:r>
              <a:rPr lang="en-GB" sz="2000" i="1" dirty="0"/>
              <a:t>MVC class structure </a:t>
            </a:r>
            <a:r>
              <a:rPr lang="en-GB" sz="2000" dirty="0"/>
              <a:t>[Digital Image]</a:t>
            </a:r>
            <a:r>
              <a:rPr lang="en-GB" sz="2000" i="1" dirty="0"/>
              <a:t> </a:t>
            </a:r>
            <a:r>
              <a:rPr lang="en-GB" sz="2000" dirty="0"/>
              <a:t>[Viewed on the 27/03/2018]. Available from: </a:t>
            </a:r>
            <a:r>
              <a:rPr lang="en-GB" sz="2000" dirty="0">
                <a:hlinkClick r:id="rId5"/>
              </a:rPr>
              <a:t>https://msdn.microsoft.com/en-us/library/ff649643.aspx</a:t>
            </a:r>
            <a:r>
              <a:rPr lang="en-GB" sz="2000" dirty="0"/>
              <a:t> (Figure 1: IC114765.gif)</a:t>
            </a:r>
          </a:p>
          <a:p>
            <a:pPr marL="0" indent="0">
              <a:buClr>
                <a:srgbClr val="000000"/>
              </a:buClr>
              <a:buNone/>
            </a:pP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MICROSOFT, © 2018c. </a:t>
            </a:r>
            <a:r>
              <a:rPr lang="en-GB" sz="2000" i="1" dirty="0"/>
              <a:t>Model-View-Controller (Resulting Context Header)</a:t>
            </a:r>
            <a:r>
              <a:rPr lang="en-GB" sz="2000" dirty="0"/>
              <a:t>[Viewed on the 27/03/2018]. Available from: </a:t>
            </a:r>
            <a:r>
              <a:rPr lang="en-GB" sz="2000" dirty="0">
                <a:hlinkClick r:id="rId5"/>
              </a:rPr>
              <a:t>https://msdn.microsoft.com/en-us/library/ff649643.aspx</a:t>
            </a:r>
            <a:r>
              <a:rPr lang="en-GB" sz="2000" dirty="0"/>
              <a:t> </a:t>
            </a:r>
          </a:p>
          <a:p>
            <a:pPr marL="0" indent="0">
              <a:buClr>
                <a:srgbClr val="000000"/>
              </a:buClr>
              <a:buNone/>
            </a:pP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endParaRPr lang="en-GB" sz="28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6209AFD-2ADA-4567-AF0D-0DBE4E46E8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70"/>
    </mc:Choice>
    <mc:Fallback xmlns="">
      <p:transition spd="slow" advTm="12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197</Words>
  <Application>Microsoft Office PowerPoint</Application>
  <PresentationFormat>Widescreen</PresentationFormat>
  <Paragraphs>31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Wisp</vt:lpstr>
      <vt:lpstr>Model View Controller (MVC) Design Pattern</vt:lpstr>
      <vt:lpstr>What is the MVC?</vt:lpstr>
      <vt:lpstr>Usage in the Game Café</vt:lpstr>
      <vt:lpstr>Advantages and Disadvantages of the MVC Pattern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moran</dc:creator>
  <cp:lastModifiedBy>james moran</cp:lastModifiedBy>
  <cp:revision>25</cp:revision>
  <dcterms:created xsi:type="dcterms:W3CDTF">2018-03-26T13:22:34Z</dcterms:created>
  <dcterms:modified xsi:type="dcterms:W3CDTF">2018-03-27T12:23:29Z</dcterms:modified>
</cp:coreProperties>
</file>