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62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7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69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4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5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44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80D2-FEC8-4CE0-A967-7D56099EAFF0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340E3C-DED0-4B26-9657-D55229BD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Thomas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4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this Unit is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unit takes a concept from a group of students and progresses it through the various stages of development to produce a professional piece of software that can be released on a mobile application store. The main outcome is for the student to experience first-hand the development cycle that a professional company goes through, and create a professional piece of software that can be released on a mobile application store front to be sold and downloaded by members of the public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(From the Unit Descriptor)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8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Assesment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1: Design you application (as a group)</a:t>
            </a:r>
          </a:p>
          <a:p>
            <a:r>
              <a:rPr lang="en-GB" dirty="0" smtClean="0"/>
              <a:t>Assignment 2: Implementation</a:t>
            </a:r>
            <a:endParaRPr lang="en-GB" dirty="0"/>
          </a:p>
          <a:p>
            <a:r>
              <a:rPr lang="en-GB" dirty="0" smtClean="0"/>
              <a:t>You work as a group but you hand-ins are individual.</a:t>
            </a:r>
          </a:p>
          <a:p>
            <a:r>
              <a:rPr lang="en-GB" dirty="0" smtClean="0"/>
              <a:t>DON’T WORK WITH YOUR FRIENDS! Work with people who will work to the same standard as you!</a:t>
            </a:r>
          </a:p>
          <a:p>
            <a:r>
              <a:rPr lang="en-GB" dirty="0" smtClean="0"/>
              <a:t>The weakest link!</a:t>
            </a:r>
          </a:p>
          <a:p>
            <a:r>
              <a:rPr lang="en-GB" dirty="0" smtClean="0"/>
              <a:t>You can use any software you want (I will be demonstrating concepts in Unity)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Orientated Refresher</a:t>
            </a:r>
            <a:br>
              <a:rPr lang="en-GB" dirty="0" smtClean="0"/>
            </a:br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Thomas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</a:t>
            </a:r>
          </a:p>
          <a:p>
            <a:r>
              <a:rPr lang="en-GB" dirty="0" smtClean="0"/>
              <a:t>Private</a:t>
            </a:r>
          </a:p>
          <a:p>
            <a:r>
              <a:rPr lang="en-GB" dirty="0" smtClean="0"/>
              <a:t>Protected</a:t>
            </a:r>
          </a:p>
          <a:p>
            <a:r>
              <a:rPr lang="en-GB" dirty="0" smtClean="0"/>
              <a:t>You don’t need a .h file</a:t>
            </a:r>
          </a:p>
          <a:p>
            <a:r>
              <a:rPr lang="en-GB" dirty="0" smtClean="0"/>
              <a:t>You don’t need to define the functions in the code (unlike C)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private using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226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m_speed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turnOnBrakeLight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m_model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[50];      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m_engine_size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void accelerate(void); 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void brake(void);      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private using C#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 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m_speed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 void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turnOnBrakeLight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char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m_model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[50];       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float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m_engine_size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accelerate(void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9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brake(void);       </a:t>
            </a: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3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classes C#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511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car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someInt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SomeFunction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8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koenigsegg_Agera_R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ferrari_f40 = Car();</a:t>
            </a:r>
          </a:p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koenigsegg_Agera_R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ferrari_f40 = Car();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2668</TotalTime>
  <Words>237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Facet</vt:lpstr>
      <vt:lpstr>Introduction</vt:lpstr>
      <vt:lpstr>What this Unit is about</vt:lpstr>
      <vt:lpstr>The Assesment</vt:lpstr>
      <vt:lpstr>Object Orientated Refresher C#</vt:lpstr>
      <vt:lpstr>PowerPoint Presentation</vt:lpstr>
      <vt:lpstr>Public private using C++</vt:lpstr>
      <vt:lpstr>Public private using C#</vt:lpstr>
      <vt:lpstr>Extending classes C#</vt:lpstr>
      <vt:lpstr>Creating Objects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Nick Thomas</dc:creator>
  <cp:lastModifiedBy>Windows User</cp:lastModifiedBy>
  <cp:revision>11</cp:revision>
  <dcterms:created xsi:type="dcterms:W3CDTF">2015-09-25T08:51:10Z</dcterms:created>
  <dcterms:modified xsi:type="dcterms:W3CDTF">2016-09-26T12:49:43Z</dcterms:modified>
</cp:coreProperties>
</file>