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moran" initials="jm" lastIdx="1" clrIdx="0">
    <p:extLst>
      <p:ext uri="{19B8F6BF-5375-455C-9EA6-DF929625EA0E}">
        <p15:presenceInfo xmlns:p15="http://schemas.microsoft.com/office/powerpoint/2012/main" userId="9e04013268ef5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3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139C-AEBC-44A9-926C-43966503E9B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FF48-E28D-479A-B7F4-15F5FF5D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details the references used in this presentation, thank-you for watching this presentation.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A2A1-2BCF-4A5E-8B0A-ADB10B89E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79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16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hyperlink" Target="http://www.gatherspace.com/static/use_case_example.html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456" y="509336"/>
            <a:ext cx="7950450" cy="2262781"/>
          </a:xfrm>
        </p:spPr>
        <p:txBody>
          <a:bodyPr>
            <a:normAutofit/>
          </a:bodyPr>
          <a:lstStyle/>
          <a:p>
            <a:r>
              <a:rPr lang="en-GB" sz="12400" dirty="0"/>
              <a:t>Use Cases</a:t>
            </a:r>
            <a:endParaRPr lang="en-US" sz="1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565" y="4312158"/>
            <a:ext cx="5062870" cy="757147"/>
          </a:xfrm>
        </p:spPr>
        <p:txBody>
          <a:bodyPr>
            <a:normAutofit lnSpcReduction="10000"/>
          </a:bodyPr>
          <a:lstStyle/>
          <a:p>
            <a:r>
              <a:rPr lang="en-GB" sz="4800" dirty="0"/>
              <a:t>By James Moran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13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7270021" cy="906852"/>
          </a:xfrm>
        </p:spPr>
        <p:txBody>
          <a:bodyPr>
            <a:noAutofit/>
          </a:bodyPr>
          <a:lstStyle/>
          <a:p>
            <a:r>
              <a:rPr lang="en-GB" sz="5400" dirty="0"/>
              <a:t>What are Use Cases?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 cases are, according to Darren Levy (2014a), a particular scenario-set, for certain activities (e.g. a customer purchasing a product and a customer searching for a product to purchase)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Actors: Entities in the proposed system that have a role (this may include other systems)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Use-Cases: Either Primary Use-Cases (encountered most often) or Edge-Cases (encountered least often)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F75BA-B292-473A-923C-6DDF5A83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89" y="5177826"/>
            <a:ext cx="2048347" cy="107361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AF1F16E-EDAD-4CC2-9B12-CF345FF41CA9}"/>
              </a:ext>
            </a:extLst>
          </p:cNvPr>
          <p:cNvSpPr txBox="1">
            <a:spLocks/>
          </p:cNvSpPr>
          <p:nvPr/>
        </p:nvSpPr>
        <p:spPr>
          <a:xfrm>
            <a:off x="4563395" y="4925954"/>
            <a:ext cx="2561125" cy="157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Actors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2014b)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4F03F-47A6-4FD7-9C97-615E3375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89" y="5037663"/>
            <a:ext cx="2561124" cy="131456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EDF8C8C-0449-4C84-8EE7-38759BE6D504}"/>
              </a:ext>
            </a:extLst>
          </p:cNvPr>
          <p:cNvSpPr txBox="1">
            <a:spLocks/>
          </p:cNvSpPr>
          <p:nvPr/>
        </p:nvSpPr>
        <p:spPr>
          <a:xfrm>
            <a:off x="9630876" y="4906262"/>
            <a:ext cx="2204232" cy="1784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Activity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9201622" cy="906852"/>
          </a:xfrm>
        </p:spPr>
        <p:txBody>
          <a:bodyPr>
            <a:noAutofit/>
          </a:bodyPr>
          <a:lstStyle/>
          <a:p>
            <a:r>
              <a:rPr lang="en-GB" sz="5400" dirty="0"/>
              <a:t>Example Usage (Text Form)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1808217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GB" sz="2800" dirty="0"/>
              <a:t>Here is an example for Use-Cases, in the context of the Game Café Project (using a table found in ‘Use Case Examples—Effective Samples and Tips’, by Darren Levy (2014d), as a template):</a:t>
            </a:r>
          </a:p>
          <a:p>
            <a:pPr marL="0" indent="0">
              <a:buClrTx/>
              <a:buNone/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88F765-0A16-40B9-ABD5-3EEF12E3D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33047"/>
              </p:ext>
            </p:extLst>
          </p:nvPr>
        </p:nvGraphicFramePr>
        <p:xfrm>
          <a:off x="1636295" y="3429000"/>
          <a:ext cx="10218820" cy="3288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772">
                  <a:extLst>
                    <a:ext uri="{9D8B030D-6E8A-4147-A177-3AD203B41FA5}">
                      <a16:colId xmlns:a16="http://schemas.microsoft.com/office/drawing/2014/main" val="18667865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4140837633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7594750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3922114715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1971739551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45839139"/>
                    </a:ext>
                  </a:extLst>
                </a:gridCol>
              </a:tblGrid>
              <a:tr h="2055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Primary Actor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Scope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Complexity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Priority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421667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Myself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153377183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a Non-Member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418513117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Get Ticket for an eSports Event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836965834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Current Booking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409547349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Membership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35316183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eSports Events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804550786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Hardware and Software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717625454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Bookings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4273262685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eSports Event Tickets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14104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7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31" y="493352"/>
            <a:ext cx="9361715" cy="906852"/>
          </a:xfrm>
        </p:spPr>
        <p:txBody>
          <a:bodyPr>
            <a:noAutofit/>
          </a:bodyPr>
          <a:lstStyle/>
          <a:p>
            <a:r>
              <a:rPr lang="en-GB" sz="4800" dirty="0"/>
              <a:t>Example Usage (UML Diagram)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 cases are, according to Darren Levy (2014), a particular scenario-set, for certain activities (e.g. a customer purchasing a product and a customer searching for a product to purchase)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Actors: Entities in the proposed system that have a role (this may include other systems)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Use-Cases: Either Primary Use-Cases (encountered most often) or Edge-Cases (encountered least often)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F75BA-B292-473A-923C-6DDF5A83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89" y="5177826"/>
            <a:ext cx="2048347" cy="107361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AF1F16E-EDAD-4CC2-9B12-CF345FF41CA9}"/>
              </a:ext>
            </a:extLst>
          </p:cNvPr>
          <p:cNvSpPr txBox="1">
            <a:spLocks/>
          </p:cNvSpPr>
          <p:nvPr/>
        </p:nvSpPr>
        <p:spPr>
          <a:xfrm>
            <a:off x="4563395" y="4925954"/>
            <a:ext cx="2561125" cy="157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Actors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4F03F-47A6-4FD7-9C97-615E3375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89" y="5037663"/>
            <a:ext cx="2561124" cy="131456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EDF8C8C-0449-4C84-8EE7-38759BE6D504}"/>
              </a:ext>
            </a:extLst>
          </p:cNvPr>
          <p:cNvSpPr txBox="1">
            <a:spLocks/>
          </p:cNvSpPr>
          <p:nvPr/>
        </p:nvSpPr>
        <p:spPr>
          <a:xfrm>
            <a:off x="9630875" y="4906262"/>
            <a:ext cx="2561125" cy="157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Activity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1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7"/>
            <a:ext cx="8911687" cy="50807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2014a. </a:t>
            </a:r>
            <a:r>
              <a:rPr lang="en-GB" sz="2000" i="1" dirty="0"/>
              <a:t>Use Case Examples – Effective Samples and Tips </a:t>
            </a:r>
            <a:r>
              <a:rPr lang="en-GB" sz="2000" dirty="0"/>
              <a:t>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2014b. </a:t>
            </a:r>
            <a:r>
              <a:rPr lang="en-GB" sz="2000" i="1" dirty="0"/>
              <a:t>UML Sample Use-Case Actors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(use-case-example-ebay1[1].gif)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2014c. Use Case Examples – Effective Samples and Tips</a:t>
            </a:r>
            <a:r>
              <a:rPr lang="en-GB" sz="2000" i="1" dirty="0"/>
              <a:t> </a:t>
            </a:r>
            <a:r>
              <a:rPr lang="en-GB" sz="2000" dirty="0"/>
              <a:t>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(use-case-example-ebay3[1].gif)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2014d. Use Case Examples – Effective Samples and Tips</a:t>
            </a:r>
            <a:r>
              <a:rPr lang="en-GB" sz="2000" i="1" dirty="0"/>
              <a:t> </a:t>
            </a:r>
            <a:r>
              <a:rPr lang="en-GB" sz="2000" dirty="0"/>
              <a:t>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(use-case-example-ebay5[1].gif)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/>
              <a:t> 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endParaRPr lang="en-GB" sz="28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6209AFD-2ADA-4567-AF0D-0DBE4E46E8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70"/>
    </mc:Choice>
    <mc:Fallback xmlns="">
      <p:transition spd="slow" advTm="12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558</Words>
  <Application>Microsoft Office PowerPoint</Application>
  <PresentationFormat>Widescreen</PresentationFormat>
  <Paragraphs>100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Use Cases</vt:lpstr>
      <vt:lpstr>What are Use Cases?</vt:lpstr>
      <vt:lpstr>Example Usage (Text Form)</vt:lpstr>
      <vt:lpstr>Example Usage (UML Diagram)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moran</dc:creator>
  <cp:lastModifiedBy>james moran</cp:lastModifiedBy>
  <cp:revision>12</cp:revision>
  <dcterms:created xsi:type="dcterms:W3CDTF">2018-03-26T13:22:34Z</dcterms:created>
  <dcterms:modified xsi:type="dcterms:W3CDTF">2018-03-26T15:38:14Z</dcterms:modified>
</cp:coreProperties>
</file>