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2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84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18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900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43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568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29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41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09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08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65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1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27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9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95D47A-D1C6-4B8F-949A-8CDB7369E167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FFC388-8FCC-41A1-B6B0-37097144A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374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A7DBD6FF-CD1A-4936-A6BC-B11F8E68BA62}"/>
              </a:ext>
            </a:extLst>
          </p:cNvPr>
          <p:cNvSpPr/>
          <p:nvPr/>
        </p:nvSpPr>
        <p:spPr>
          <a:xfrm>
            <a:off x="424589" y="1210930"/>
            <a:ext cx="4708726" cy="4556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45150-FE69-42D6-8264-78D371CA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2000" dirty="0"/>
              <a:t>Проект </a:t>
            </a:r>
            <a:r>
              <a:rPr lang="en-US" sz="2000" dirty="0"/>
              <a:t>Ham Radio Science Citizen Investigation (HamSCI)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032D23-D747-43EF-AECA-C2E57ED43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2" r="9835"/>
          <a:stretch/>
        </p:blipFill>
        <p:spPr>
          <a:xfrm>
            <a:off x="424590" y="1362936"/>
            <a:ext cx="4368801" cy="4284134"/>
          </a:xfrm>
          <a:prstGeom prst="flowChartConnector">
            <a:avLst/>
          </a:prstGeom>
        </p:spPr>
      </p:pic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CBBEEE9B-5397-40F6-BDE4-6089550B0C07}"/>
              </a:ext>
            </a:extLst>
          </p:cNvPr>
          <p:cNvSpPr/>
          <p:nvPr/>
        </p:nvSpPr>
        <p:spPr>
          <a:xfrm>
            <a:off x="4945432" y="1362936"/>
            <a:ext cx="554526" cy="5654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Блок-схема: узел 8">
            <a:extLst>
              <a:ext uri="{FF2B5EF4-FFF2-40B4-BE49-F238E27FC236}">
                <a16:creationId xmlns:a16="http://schemas.microsoft.com/office/drawing/2014/main" id="{15DF7C26-82EA-4430-899C-137AE398D2EE}"/>
              </a:ext>
            </a:extLst>
          </p:cNvPr>
          <p:cNvSpPr/>
          <p:nvPr/>
        </p:nvSpPr>
        <p:spPr>
          <a:xfrm>
            <a:off x="5541474" y="2258034"/>
            <a:ext cx="554526" cy="5654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75DA2361-6F16-4B30-A531-B13A14C2ADDA}"/>
              </a:ext>
            </a:extLst>
          </p:cNvPr>
          <p:cNvSpPr/>
          <p:nvPr/>
        </p:nvSpPr>
        <p:spPr>
          <a:xfrm>
            <a:off x="6054484" y="3058523"/>
            <a:ext cx="554526" cy="5654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73B44468-FBB7-42B8-918A-3FD8BFEDC3D6}"/>
              </a:ext>
            </a:extLst>
          </p:cNvPr>
          <p:cNvSpPr/>
          <p:nvPr/>
        </p:nvSpPr>
        <p:spPr>
          <a:xfrm>
            <a:off x="5541474" y="3939891"/>
            <a:ext cx="554526" cy="5654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F9797D54-E381-4546-8828-24B833B732DF}"/>
              </a:ext>
            </a:extLst>
          </p:cNvPr>
          <p:cNvSpPr/>
          <p:nvPr/>
        </p:nvSpPr>
        <p:spPr>
          <a:xfrm>
            <a:off x="4945432" y="4929612"/>
            <a:ext cx="554526" cy="5654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F0B4C-B0D1-4EE0-B7DB-CD9212E16E2A}"/>
              </a:ext>
            </a:extLst>
          </p:cNvPr>
          <p:cNvSpPr txBox="1"/>
          <p:nvPr/>
        </p:nvSpPr>
        <p:spPr>
          <a:xfrm>
            <a:off x="5499958" y="1362936"/>
            <a:ext cx="511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Каким вашим интересам отвечает этот проект?</a:t>
            </a:r>
          </a:p>
          <a:p>
            <a:r>
              <a:rPr lang="ru-RU" sz="1100" dirty="0"/>
              <a:t>Мне понравился сам факт создания связи между людьми из разных уголков</a:t>
            </a:r>
          </a:p>
          <a:p>
            <a:r>
              <a:rPr lang="ru-RU" sz="1100" dirty="0"/>
              <a:t>мира по средствам радиотехники.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6A8CD-76E7-4263-A2D9-F8B793B988E6}"/>
              </a:ext>
            </a:extLst>
          </p:cNvPr>
          <p:cNvSpPr txBox="1"/>
          <p:nvPr/>
        </p:nvSpPr>
        <p:spPr>
          <a:xfrm>
            <a:off x="6096000" y="2253699"/>
            <a:ext cx="4951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Какую ценность для общества несет этот проект?</a:t>
            </a:r>
          </a:p>
          <a:p>
            <a:r>
              <a:rPr lang="ru-RU" sz="1100" dirty="0"/>
              <a:t>Этот проект из описания может внести свой вклад в космическую науку, </a:t>
            </a:r>
          </a:p>
          <a:p>
            <a:r>
              <a:rPr lang="ru-RU" sz="1100" dirty="0"/>
              <a:t>используя любительское радио.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A205B5-771B-4640-90BC-E9F44608BD84}"/>
              </a:ext>
            </a:extLst>
          </p:cNvPr>
          <p:cNvSpPr txBox="1"/>
          <p:nvPr/>
        </p:nvSpPr>
        <p:spPr>
          <a:xfrm>
            <a:off x="6609010" y="3058523"/>
            <a:ext cx="53447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Какими деловыми и личными качествами, компетенциями вы</a:t>
            </a:r>
          </a:p>
          <a:p>
            <a:r>
              <a:rPr lang="ru-RU" sz="1400" dirty="0"/>
              <a:t>располагаете для участия в этом проекте?</a:t>
            </a:r>
          </a:p>
          <a:p>
            <a:r>
              <a:rPr lang="ru-RU" sz="1100" dirty="0"/>
              <a:t>Усидчивость и любопытство, к тому же я обладаю знаниями что</a:t>
            </a:r>
          </a:p>
          <a:p>
            <a:r>
              <a:rPr lang="ru-RU" sz="1100" dirty="0"/>
              <a:t>могут потребоваться в данном проекте.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50CD9-34AE-411A-9ED7-D54B803A1292}"/>
              </a:ext>
            </a:extLst>
          </p:cNvPr>
          <p:cNvSpPr txBox="1"/>
          <p:nvPr/>
        </p:nvSpPr>
        <p:spPr>
          <a:xfrm>
            <a:off x="6096000" y="3939891"/>
            <a:ext cx="5811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Какие компетенции этот проект поможет получить Вам?</a:t>
            </a:r>
          </a:p>
          <a:p>
            <a:r>
              <a:rPr lang="ru-RU" sz="1100" dirty="0"/>
              <a:t>Это позволит погрузится в научную и исследовательскую деятельность, что связана с </a:t>
            </a:r>
          </a:p>
          <a:p>
            <a:r>
              <a:rPr lang="ru-RU" sz="1100" dirty="0"/>
              <a:t>радиотехникой.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ED372-7372-4988-9C2F-858188C39CBC}"/>
              </a:ext>
            </a:extLst>
          </p:cNvPr>
          <p:cNvSpPr txBox="1"/>
          <p:nvPr/>
        </p:nvSpPr>
        <p:spPr>
          <a:xfrm>
            <a:off x="5499958" y="4929612"/>
            <a:ext cx="682494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Видите ли Вы какие-либо опасности для личности и общества, если этот проект</a:t>
            </a:r>
          </a:p>
          <a:p>
            <a:r>
              <a:rPr lang="ru-RU" sz="1400" dirty="0"/>
              <a:t>будет полностью реализован?</a:t>
            </a:r>
          </a:p>
          <a:p>
            <a:r>
              <a:rPr lang="ru-RU" sz="1100" dirty="0"/>
              <a:t>Если данный проект будет полностью реализован, проблема будет заключатся только в</a:t>
            </a:r>
          </a:p>
          <a:p>
            <a:r>
              <a:rPr lang="ru-RU" sz="1100" dirty="0"/>
              <a:t>информационной безопасности людей. Поскольку проект предполагает связь между любыми </a:t>
            </a:r>
          </a:p>
          <a:p>
            <a:r>
              <a:rPr lang="ru-RU" sz="1100" dirty="0"/>
              <a:t>уголками мира, то следует и проблема утечки информации. Поэтому стоит при осуществлении</a:t>
            </a:r>
          </a:p>
          <a:p>
            <a:r>
              <a:rPr lang="ru-RU" sz="1100" dirty="0"/>
              <a:t>проекта ввести допустимые темы для передачи информации, а так же места где может проходить </a:t>
            </a:r>
          </a:p>
          <a:p>
            <a:r>
              <a:rPr lang="ru-RU" sz="1100" dirty="0"/>
              <a:t>передача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505920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88</TotalTime>
  <Words>186</Words>
  <Application>Microsoft Office PowerPoint</Application>
  <PresentationFormat>Широкоэкранный</PresentationFormat>
  <Paragraphs>26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Сланец</vt:lpstr>
      <vt:lpstr>Проект Ham Radio Science Citizen Investigation (HamSCI)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Ham Radio Science Citizen Investigation (HamSCI)</dc:title>
  <dc:creator>Пользователь</dc:creator>
  <cp:lastModifiedBy>Пользователь</cp:lastModifiedBy>
  <cp:revision>2</cp:revision>
  <dcterms:created xsi:type="dcterms:W3CDTF">2023-12-12T17:14:00Z</dcterms:created>
  <dcterms:modified xsi:type="dcterms:W3CDTF">2023-12-12T18:42:51Z</dcterms:modified>
</cp:coreProperties>
</file>