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plane&#10;&#10;Description automatically generated">
            <a:extLst>
              <a:ext uri="{FF2B5EF4-FFF2-40B4-BE49-F238E27FC236}">
                <a16:creationId xmlns:a16="http://schemas.microsoft.com/office/drawing/2014/main" id="{04D03018-5944-93E3-5E88-EEFBC67A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0" b="19700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20BF-19CD-4EF1-ABB2-24045265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24" y="802888"/>
            <a:ext cx="9054791" cy="724829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effectLst/>
                <a:latin typeface="DM Sans" pitchFamily="2" charset="77"/>
              </a:rPr>
              <a:t>Predicting customer’s buying behaviour</a:t>
            </a:r>
            <a:br>
              <a:rPr lang="en-GB" b="1" i="0" dirty="0">
                <a:effectLst/>
                <a:latin typeface="DM Sans" pitchFamily="2" charset="77"/>
              </a:rPr>
            </a:b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23563-3569-F8CE-C567-0B6E53B9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360"/>
            <a:ext cx="7772400" cy="4333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516B8-7782-E799-6453-B544D585189A}"/>
              </a:ext>
            </a:extLst>
          </p:cNvPr>
          <p:cNvSpPr txBox="1"/>
          <p:nvPr/>
        </p:nvSpPr>
        <p:spPr>
          <a:xfrm>
            <a:off x="8753707" y="2207501"/>
            <a:ext cx="276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/>
              <a:t>Accuracy score : 0.8541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AE2A4-0CBC-A8D0-E00B-BBC52C163821}"/>
              </a:ext>
            </a:extLst>
          </p:cNvPr>
          <p:cNvSpPr txBox="1"/>
          <p:nvPr/>
        </p:nvSpPr>
        <p:spPr>
          <a:xfrm>
            <a:off x="5497551" y="1137425"/>
            <a:ext cx="4895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approach utilised a random forest classifier to forecast a customer's purchasing behaviour.</a:t>
            </a:r>
            <a:endParaRPr lang="en-K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2D397-39C8-D102-C9B5-B415BD414650}"/>
              </a:ext>
            </a:extLst>
          </p:cNvPr>
          <p:cNvSpPr txBox="1"/>
          <p:nvPr/>
        </p:nvSpPr>
        <p:spPr>
          <a:xfrm>
            <a:off x="8385717" y="2709746"/>
            <a:ext cx="35237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/>
              <a:t>The top 5 feature importance were:</a:t>
            </a:r>
          </a:p>
          <a:p>
            <a:endParaRPr lang="en-KE" dirty="0"/>
          </a:p>
          <a:p>
            <a:r>
              <a:rPr lang="en-GB" sz="1600" b="0" i="0" dirty="0" err="1">
                <a:effectLst/>
                <a:latin typeface="Menlo" panose="020B0609030804020204" pitchFamily="49" charset="0"/>
              </a:rPr>
              <a:t>purchase_lead</a:t>
            </a:r>
            <a:r>
              <a:rPr lang="en-GB" sz="1600" dirty="0">
                <a:latin typeface="Menlo" panose="020B0609030804020204" pitchFamily="49" charset="0"/>
              </a:rPr>
              <a:t> - </a:t>
            </a:r>
            <a:r>
              <a:rPr lang="en-GB" sz="1600" b="0" i="0" dirty="0">
                <a:effectLst/>
                <a:latin typeface="Menlo" panose="020B0609030804020204" pitchFamily="49" charset="0"/>
              </a:rPr>
              <a:t>0.183204 route - 0.152632  </a:t>
            </a:r>
            <a:r>
              <a:rPr lang="en-GB" sz="1600" b="0" i="0" dirty="0" err="1">
                <a:effectLst/>
                <a:latin typeface="Menlo" panose="020B0609030804020204" pitchFamily="49" charset="0"/>
              </a:rPr>
              <a:t>flight_hour</a:t>
            </a:r>
            <a:r>
              <a:rPr lang="en-GB" sz="1600" b="0" i="0" dirty="0">
                <a:effectLst/>
                <a:latin typeface="Menlo" panose="020B0609030804020204" pitchFamily="49" charset="0"/>
              </a:rPr>
              <a:t> - 0.134099  </a:t>
            </a:r>
            <a:r>
              <a:rPr lang="en-GB" sz="1600" b="0" i="0" dirty="0" err="1">
                <a:effectLst/>
                <a:latin typeface="Menlo" panose="020B0609030804020204" pitchFamily="49" charset="0"/>
              </a:rPr>
              <a:t>length_of_stay</a:t>
            </a:r>
            <a:r>
              <a:rPr lang="en-GB" sz="1600" b="0" i="0" dirty="0">
                <a:effectLst/>
                <a:latin typeface="Menlo" panose="020B0609030804020204" pitchFamily="49" charset="0"/>
              </a:rPr>
              <a:t> - 0.12419 </a:t>
            </a:r>
            <a:r>
              <a:rPr lang="en-GB" sz="1600" b="0" i="0" dirty="0" err="1">
                <a:effectLst/>
                <a:latin typeface="Menlo" panose="020B0609030804020204" pitchFamily="49" charset="0"/>
              </a:rPr>
              <a:t>booking_origin</a:t>
            </a:r>
            <a:r>
              <a:rPr lang="en-GB" sz="1600" b="0" i="0" dirty="0">
                <a:effectLst/>
                <a:latin typeface="Menlo" panose="020B0609030804020204" pitchFamily="49" charset="0"/>
              </a:rPr>
              <a:t> - 0.123070</a:t>
            </a:r>
            <a:endParaRPr lang="en-KE" sz="16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448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DM Sans</vt:lpstr>
      <vt:lpstr>Menlo</vt:lpstr>
      <vt:lpstr>Office Theme</vt:lpstr>
      <vt:lpstr>PowerPoint Presentation</vt:lpstr>
      <vt:lpstr>Predicting customer’s buying behaviour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fionakungu@outlook.com</cp:lastModifiedBy>
  <cp:revision>5</cp:revision>
  <dcterms:created xsi:type="dcterms:W3CDTF">2022-12-06T11:13:27Z</dcterms:created>
  <dcterms:modified xsi:type="dcterms:W3CDTF">2023-08-01T10:38:26Z</dcterms:modified>
</cp:coreProperties>
</file>