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theme/themeOverride1.xml" ContentType="application/vnd.openxmlformats-officedocument.themeOverrid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Override2.xml" ContentType="application/vnd.openxmlformats-officedocument.themeOverrid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  <p:sldMasterId id="2147483652" r:id="rId3"/>
    <p:sldMasterId id="2147483653" r:id="rId4"/>
    <p:sldMasterId id="2147483654" r:id="rId5"/>
    <p:sldMasterId id="2147483655" r:id="rId6"/>
    <p:sldMasterId id="2147483656" r:id="rId7"/>
    <p:sldMasterId id="2147483657" r:id="rId8"/>
    <p:sldMasterId id="2147483658" r:id="rId9"/>
    <p:sldMasterId id="2147483659" r:id="rId10"/>
    <p:sldMasterId id="2147483660" r:id="rId11"/>
    <p:sldMasterId id="2147483661" r:id="rId12"/>
    <p:sldMasterId id="2147483662" r:id="rId13"/>
    <p:sldMasterId id="2147483663" r:id="rId14"/>
    <p:sldMasterId id="2147483664" r:id="rId15"/>
    <p:sldMasterId id="2147483665" r:id="rId16"/>
    <p:sldMasterId id="2147483666" r:id="rId17"/>
    <p:sldMasterId id="2147483667" r:id="rId18"/>
    <p:sldMasterId id="2147483668" r:id="rId19"/>
    <p:sldMasterId id="2147483900" r:id="rId20"/>
    <p:sldMasterId id="2147483912" r:id="rId21"/>
  </p:sldMasterIdLst>
  <p:notesMasterIdLst>
    <p:notesMasterId r:id="rId34"/>
  </p:notesMasterIdLst>
  <p:sldIdLst>
    <p:sldId id="304" r:id="rId22"/>
    <p:sldId id="278" r:id="rId23"/>
    <p:sldId id="261" r:id="rId24"/>
    <p:sldId id="257" r:id="rId25"/>
    <p:sldId id="258" r:id="rId26"/>
    <p:sldId id="307" r:id="rId27"/>
    <p:sldId id="306" r:id="rId28"/>
    <p:sldId id="295" r:id="rId29"/>
    <p:sldId id="294" r:id="rId30"/>
    <p:sldId id="260" r:id="rId31"/>
    <p:sldId id="262" r:id="rId32"/>
    <p:sldId id="263" r:id="rId3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1pPr>
    <a:lvl2pPr marL="4556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2pPr>
    <a:lvl3pPr marL="9128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3pPr>
    <a:lvl4pPr marL="13700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4pPr>
    <a:lvl5pPr marL="1827213" indent="1588" algn="ctr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5pPr>
    <a:lvl6pPr marL="22860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6pPr>
    <a:lvl7pPr marL="27432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7pPr>
    <a:lvl8pPr marL="32004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8pPr>
    <a:lvl9pPr marL="3657600" algn="l" defTabSz="914400" rtl="0" eaLnBrk="1" latinLnBrk="0" hangingPunct="1">
      <a:defRPr sz="4300" kern="1200">
        <a:solidFill>
          <a:srgbClr val="000000"/>
        </a:solidFill>
        <a:latin typeface="Helvetica Neue Light" charset="0"/>
        <a:ea typeface="ヒラギノ角ゴ ProN W3" charset="0"/>
        <a:cs typeface="ヒラギノ角ゴ ProN W3" charset="0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356" y="64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643357-15DF-45E9-A2D4-FFB3970AA392}" type="datetimeFigureOut">
              <a:rPr lang="en-AU"/>
              <a:pPr>
                <a:defRPr/>
              </a:pPr>
              <a:t>19/01/2016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AU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ABDFE01-F9CA-4F27-8163-7A460D604E7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09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884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Overall, adjacency sets representation is best </a:t>
            </a:r>
          </a:p>
          <a:p>
            <a:pPr marL="709613" lvl="1" eaLnBrk="1" hangingPunct="1">
              <a:spcBef>
                <a:spcPts val="2100"/>
              </a:spcBef>
            </a:pPr>
            <a:r>
              <a:rPr lang="en-US" smtClean="0"/>
              <a:t>real graphs tend to be sparse</a:t>
            </a:r>
          </a:p>
          <a:p>
            <a:pPr marL="1154113" lvl="2" eaLnBrk="1" hangingPunct="1">
              <a:spcBef>
                <a:spcPts val="2100"/>
              </a:spcBef>
            </a:pPr>
            <a:r>
              <a:rPr lang="en-US" smtClean="0"/>
              <a:t>large number of vertices</a:t>
            </a:r>
          </a:p>
          <a:p>
            <a:pPr marL="1154113" lvl="2" eaLnBrk="1" hangingPunct="1">
              <a:spcBef>
                <a:spcPts val="2100"/>
              </a:spcBef>
            </a:pPr>
            <a:r>
              <a:rPr lang="en-US" smtClean="0"/>
              <a:t>small average degree d(v) </a:t>
            </a:r>
          </a:p>
          <a:p>
            <a:pPr eaLnBrk="1" hangingPunct="1">
              <a:spcBef>
                <a:spcPts val="2100"/>
              </a:spcBef>
            </a:pPr>
            <a:endParaRPr lang="en-US" smtClean="0"/>
          </a:p>
          <a:p>
            <a:pPr eaLnBrk="1" hangingPunct="1">
              <a:spcBef>
                <a:spcPts val="2100"/>
              </a:spcBef>
            </a:pPr>
            <a:r>
              <a:rPr lang="en-US" smtClean="0"/>
              <a:t>algorithms frequently iterate over edges from v </a:t>
            </a:r>
          </a:p>
          <a:p>
            <a:pPr eaLnBrk="1" hangingPunct="1">
              <a:spcBef>
                <a:spcPct val="0"/>
              </a:spcBef>
            </a:pPr>
            <a:endParaRPr lang="en-AU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D4C780F-CE36-4DEA-BD11-1CA0C9E40D5C}" type="slidenum">
              <a:rPr lang="en-AU" smtClean="0"/>
              <a:pPr/>
              <a:t>10</a:t>
            </a:fld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14346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0.xml"/><Relationship Id="rId1" Type="http://schemas.openxmlformats.org/officeDocument/2006/relationships/themeOverride" Target="../theme/themeOverride1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1.xml"/><Relationship Id="rId1" Type="http://schemas.openxmlformats.org/officeDocument/2006/relationships/themeOverride" Target="../theme/themeOverride2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1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2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1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1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9300" y="2324100"/>
            <a:ext cx="19558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77500" y="2324100"/>
            <a:ext cx="19558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1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1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63601"/>
            <a:ext cx="5854700" cy="8026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863601"/>
            <a:ext cx="5854700" cy="8026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90526"/>
            <a:ext cx="2965450" cy="8499474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90526"/>
            <a:ext cx="8743950" cy="849947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1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1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1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390525"/>
            <a:ext cx="8624887" cy="83216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1" y="5016501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2" y="5016501"/>
            <a:ext cx="2463799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1" y="1320800"/>
            <a:ext cx="1270000" cy="6870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3657600" cy="6870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48601" y="8470899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01301" y="8470899"/>
            <a:ext cx="2400300" cy="5080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53626" y="7785101"/>
            <a:ext cx="2847974" cy="1701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9702" y="7785101"/>
            <a:ext cx="8391525" cy="1701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7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76"/>
            <a:ext cx="5775324" cy="6435725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35" tIns="45718" rIns="91435" bIns="45718"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  <a:prstGeom prst="rect">
            <a:avLst/>
          </a:prstGeom>
        </p:spPr>
        <p:txBody>
          <a:bodyPr lIns="91435" tIns="45718" rIns="91435" bIns="45718"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76"/>
            <a:ext cx="117030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2276476"/>
            <a:ext cx="2965450" cy="6435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276476"/>
            <a:ext cx="8743950" cy="643572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961938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62138" y="6921500"/>
            <a:ext cx="912812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2366963" y="8232775"/>
            <a:ext cx="390525" cy="3889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09863" y="6394450"/>
            <a:ext cx="519112" cy="5191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51200" y="4443307"/>
            <a:ext cx="8778240" cy="269420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51200" y="7115836"/>
            <a:ext cx="8778240" cy="1950720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  <a:lvl2pPr marL="650197" indent="0" algn="ctr">
              <a:buNone/>
            </a:lvl2pPr>
            <a:lvl3pPr marL="1300393" indent="0" algn="ctr">
              <a:buNone/>
            </a:lvl3pPr>
            <a:lvl4pPr marL="1950590" indent="0" algn="ctr">
              <a:buNone/>
            </a:lvl4pPr>
            <a:lvl5pPr marL="2600786" indent="0" algn="ctr">
              <a:buNone/>
            </a:lvl5pPr>
            <a:lvl6pPr marL="3250983" indent="0" algn="ctr">
              <a:buNone/>
            </a:lvl6pPr>
            <a:lvl7pPr marL="3901180" indent="0" algn="ctr">
              <a:buNone/>
            </a:lvl7pPr>
            <a:lvl8pPr marL="4551376" indent="0" algn="ctr">
              <a:buNone/>
            </a:lvl8pPr>
            <a:lvl9pPr marL="5201573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3444" y="1670844"/>
            <a:ext cx="3251200" cy="541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DEE0A-7F68-4769-8F00-64002E41DE40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7569"/>
            <a:ext cx="5202238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885950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89EB2-60BC-44E8-8363-4F2E90AF75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F041730-49EF-4EC4-82B3-7908C79261B4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99F1C13-8973-4EB9-BD41-86EBB9D79D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884363" y="6921500"/>
            <a:ext cx="911225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2366963" y="8235950"/>
            <a:ext cx="390525" cy="390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671763" y="6370638"/>
            <a:ext cx="520700" cy="5207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939713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4118187"/>
            <a:ext cx="8778240" cy="2920661"/>
          </a:xfrm>
        </p:spPr>
        <p:txBody>
          <a:bodyPr/>
          <a:lstStyle>
            <a:lvl1pPr algn="l">
              <a:buNone/>
              <a:defRPr sz="4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7125547"/>
            <a:ext cx="8778240" cy="1950720"/>
          </a:xfrm>
        </p:spPr>
        <p:txBody>
          <a:bodyPr/>
          <a:lstStyle>
            <a:lvl1pPr marL="0" indent="0"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1063" y="1663700"/>
            <a:ext cx="3251200" cy="542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1CA95-86DC-4177-88C9-0A1E31B1FA10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2807"/>
            <a:ext cx="5202237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906588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ECC00-00E9-44BA-8B36-FE4432965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3242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3B0B0-4579-4474-A2B4-15ED2BFB859C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94E10-8C35-4EA8-A211-3D5C1A03AC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072896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792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5024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728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B03CC-735A-484F-9357-26C5E29FC781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A3A61-9369-4B9C-AB31-0BAA137A68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5673F3B-994F-42CD-8733-0E073C8F2056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3F80AC1-D202-4165-8D4B-286A64A252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2F5AB-E8F5-41A3-AFF1-828EA917A6CA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E182C-49E1-49ED-886F-0E0EBFD7F6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95520" y="4551680"/>
            <a:ext cx="8973312" cy="650240"/>
          </a:xfrm>
        </p:spPr>
        <p:txBody>
          <a:bodyPr/>
          <a:lstStyle>
            <a:lvl1pPr algn="l">
              <a:buNone/>
              <a:defRPr sz="28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88576" y="390144"/>
            <a:ext cx="2171802" cy="7087616"/>
          </a:xfrm>
        </p:spPr>
        <p:txBody>
          <a:bodyPr/>
          <a:lstStyle>
            <a:lvl1pPr marL="0" indent="0">
              <a:spcBef>
                <a:spcPts val="569"/>
              </a:spcBef>
              <a:spcAft>
                <a:spcPts val="1422"/>
              </a:spcAft>
              <a:buNone/>
              <a:defRPr sz="17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33493" y="390144"/>
            <a:ext cx="8019627" cy="8999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6FF55DC-26A5-424B-AAEE-4B17C0644744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AF44D64-CCE7-408F-B630-FE66585FB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64634" y="4551680"/>
            <a:ext cx="8973312" cy="650240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778240" cy="9753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468" y="376597"/>
            <a:ext cx="2167467" cy="7048602"/>
          </a:xfrm>
        </p:spPr>
        <p:txBody>
          <a:bodyPr rot="0" spcFirstLastPara="0" vertOverflow="overflow" horzOverflow="overflow" spcCol="390118" rtlCol="0" fromWordArt="0" forceAA="0">
            <a:normAutofit/>
          </a:bodyPr>
          <a:lstStyle>
            <a:lvl1pPr marL="0" indent="0">
              <a:spcBef>
                <a:spcPts val="142"/>
              </a:spcBef>
              <a:spcAft>
                <a:spcPts val="569"/>
              </a:spcAft>
              <a:buFontTx/>
              <a:buNone/>
              <a:defRPr sz="17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1C8196C-C0A4-403C-8A90-1C408F73F75B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62A98111-362C-460F-9155-427DE2238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4BE1A-BB4F-460C-AF65-7D6C96DEE444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8FE21-F022-4E0C-8216-FB9D7CA2BE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600"/>
            <a:ext cx="2384213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8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CEF3-2856-4656-B9CE-AEF11090F052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1A634-4175-4E84-8AC6-D4FB72237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2961938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62138" y="6921500"/>
            <a:ext cx="912812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2366963" y="8232775"/>
            <a:ext cx="390525" cy="3889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709863" y="6394450"/>
            <a:ext cx="519112" cy="5191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251200" y="4443307"/>
            <a:ext cx="8778240" cy="269420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251200" y="7115836"/>
            <a:ext cx="8778240" cy="1950720"/>
          </a:xfrm>
        </p:spPr>
        <p:txBody>
          <a:bodyPr/>
          <a:lstStyle>
            <a:lvl1pPr marL="0" indent="0" algn="l">
              <a:buNone/>
              <a:defRPr sz="2600" b="1">
                <a:solidFill>
                  <a:schemeClr val="tx2"/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3444" y="1670844"/>
            <a:ext cx="3251200" cy="5413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5D4F8-6BD8-4DE9-A340-3B1A187ED377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7569"/>
            <a:ext cx="5202238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885950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551CC1-369F-41CA-9B5E-C7AA1A75B7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10620587" cy="693155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0A87B29-2880-4519-B2C8-7EBF8ACE33B3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6EF30E1-260A-4AE2-8E89-7019C0310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41338" y="0"/>
            <a:ext cx="866775" cy="97536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393700" y="0"/>
            <a:ext cx="147638" cy="97536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408113" y="0"/>
            <a:ext cx="258762" cy="97536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22425" y="0"/>
            <a:ext cx="328613" cy="97536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081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300163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14438" y="0"/>
            <a:ext cx="0" cy="97536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2455863" y="0"/>
            <a:ext cx="0" cy="97536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17650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733550" y="0"/>
            <a:ext cx="109538" cy="97536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866775" y="4876800"/>
            <a:ext cx="1843088" cy="1843088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884363" y="6921500"/>
            <a:ext cx="911225" cy="91281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550988" y="7823200"/>
            <a:ext cx="195262" cy="195263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2366963" y="8235950"/>
            <a:ext cx="390525" cy="390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2671763" y="6370638"/>
            <a:ext cx="520700" cy="52070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12939713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1200" y="4118187"/>
            <a:ext cx="8778240" cy="2920661"/>
          </a:xfrm>
        </p:spPr>
        <p:txBody>
          <a:bodyPr/>
          <a:lstStyle>
            <a:lvl1pPr algn="l">
              <a:buNone/>
              <a:defRPr sz="43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1200" y="7125547"/>
            <a:ext cx="8778240" cy="1950720"/>
          </a:xfrm>
        </p:spPr>
        <p:txBody>
          <a:bodyPr/>
          <a:lstStyle>
            <a:lvl1pPr marL="0" indent="0"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1041063" y="1663700"/>
            <a:ext cx="3251200" cy="542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41C29-B653-457B-B1D9-0CAA0ECBCA3D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65544" y="5942807"/>
            <a:ext cx="5202237" cy="5461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906588" y="7010400"/>
            <a:ext cx="866775" cy="7350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F36C5-DF5E-401C-9FE2-5A2D7EEA0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50240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73242" y="2275840"/>
            <a:ext cx="5201920" cy="6502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1CC6D-8463-408A-B26C-EC70585082C3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D1164-1EB1-413F-A923-CA1E1B68F6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88338"/>
            <a:ext cx="1072896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024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217920" y="3359573"/>
            <a:ext cx="5201920" cy="55270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5024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6177280" y="2232490"/>
            <a:ext cx="5201920" cy="936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58FC3-3B54-4AE9-9D8D-B84D30D58A0C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10761-C639-46FA-B518-5124F1297D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46C2784C-1183-49EC-B618-E659F72BDD64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8E798B-63FA-47C2-B591-71C0F7D587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8EF73-5529-4B86-BCB6-CF029ADFD814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3DB07-AADC-4DFA-9A18-46F831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95520" y="4551680"/>
            <a:ext cx="8973312" cy="650240"/>
          </a:xfrm>
        </p:spPr>
        <p:txBody>
          <a:bodyPr/>
          <a:lstStyle>
            <a:lvl1pPr algn="l">
              <a:buNone/>
              <a:defRPr sz="2800" b="1" cap="sm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688576" y="390144"/>
            <a:ext cx="2171802" cy="7087616"/>
          </a:xfrm>
        </p:spPr>
        <p:txBody>
          <a:bodyPr/>
          <a:lstStyle>
            <a:lvl1pPr marL="0" indent="0">
              <a:spcBef>
                <a:spcPts val="569"/>
              </a:spcBef>
              <a:spcAft>
                <a:spcPts val="1422"/>
              </a:spcAft>
              <a:buNone/>
              <a:defRPr sz="17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33493" y="390144"/>
            <a:ext cx="8019627" cy="89993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B0CF16B-179F-47CC-91ED-F5650E6B911E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CAC2AD9C-30AE-455D-BE4A-664DB4EA3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886825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807450" y="0"/>
            <a:ext cx="0" cy="97536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4764634" y="4551680"/>
            <a:ext cx="8973312" cy="650240"/>
          </a:xfrm>
        </p:spPr>
        <p:txBody>
          <a:bodyPr/>
          <a:lstStyle>
            <a:lvl1pPr algn="l">
              <a:buNone/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778240" cy="97536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46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2468" y="376597"/>
            <a:ext cx="2167467" cy="7048602"/>
          </a:xfrm>
        </p:spPr>
        <p:txBody>
          <a:bodyPr rot="0" spcFirstLastPara="0" vertOverflow="overflow" horzOverflow="overflow" spcCol="390138" rtlCol="0" fromWordArt="0" forceAA="0">
            <a:normAutofit/>
          </a:bodyPr>
          <a:lstStyle>
            <a:lvl1pPr marL="0" indent="0">
              <a:spcBef>
                <a:spcPts val="142"/>
              </a:spcBef>
              <a:spcAft>
                <a:spcPts val="569"/>
              </a:spcAft>
              <a:buFontTx/>
              <a:buNone/>
              <a:defRPr sz="17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1B6B39F-B33D-41D0-923A-725C7065D1B2}" type="datetimeFigureOut">
              <a:rPr lang="en-US"/>
              <a:pPr>
                <a:defRPr/>
              </a:pPr>
              <a:t>1/19/2016</a:t>
            </a:fld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D8CF402-E4EA-4E2E-B26D-596A82316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4A148-646F-4CE3-831E-FCCBAADD18FC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54735-2C83-4A84-AA02-7558C83023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8"/>
            <a:ext cx="2384213" cy="832216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1E5CD-F908-40BA-87BE-0E78EE889D28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8E332-69D7-4C28-B4F0-F6F66B4A9D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  <a:prstGeom prst="rect">
            <a:avLst/>
          </a:prstGeom>
        </p:spPr>
        <p:txBody>
          <a:bodyPr lIns="91435" tIns="45718" rIns="91435" bIns="45718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8813800"/>
            <a:ext cx="4051300" cy="81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  <a:prstGeom prst="rect">
            <a:avLst/>
          </a:prstGeom>
        </p:spPr>
        <p:txBody>
          <a:bodyPr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4188" y="390526"/>
            <a:ext cx="2979738" cy="9236075"/>
          </a:xfrm>
          <a:prstGeom prst="rect">
            <a:avLst/>
          </a:prstGeom>
        </p:spPr>
        <p:txBody>
          <a:bodyPr vert="eaVert" lIns="91435" tIns="45718" rIns="91435" bIns="45718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390526"/>
            <a:ext cx="8789988" cy="923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1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7702" y="2324100"/>
            <a:ext cx="2463799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81501" y="330201"/>
            <a:ext cx="127000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1"/>
            <a:ext cx="365760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324100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1"/>
            <a:ext cx="2965450" cy="85597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1"/>
            <a:ext cx="8743950" cy="85597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176" indent="0" algn="ctr">
              <a:buNone/>
              <a:defRPr/>
            </a:lvl2pPr>
            <a:lvl3pPr marL="914354" indent="0" algn="ctr">
              <a:buNone/>
              <a:defRPr/>
            </a:lvl3pPr>
            <a:lvl4pPr marL="1371530" indent="0" algn="ctr">
              <a:buNone/>
              <a:defRPr/>
            </a:lvl4pPr>
            <a:lvl5pPr marL="1828706" indent="0" algn="ctr">
              <a:buNone/>
              <a:defRPr/>
            </a:lvl5pPr>
            <a:lvl6pPr marL="2285884" indent="0" algn="ctr">
              <a:buNone/>
              <a:defRPr/>
            </a:lvl6pPr>
            <a:lvl7pPr marL="2743060" indent="0" algn="ctr">
              <a:buNone/>
              <a:defRPr/>
            </a:lvl7pPr>
            <a:lvl8pPr marL="3200236" indent="0" algn="ctr">
              <a:buNone/>
              <a:defRPr/>
            </a:lvl8pPr>
            <a:lvl9pPr marL="3657413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  <a:prstGeom prst="rect">
            <a:avLst/>
          </a:prstGeom>
        </p:spPr>
        <p:txBody>
          <a:bodyPr lIns="91435" tIns="45718" rIns="91435" bIns="45718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1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6" indent="0">
              <a:buNone/>
              <a:defRPr sz="1800"/>
            </a:lvl2pPr>
            <a:lvl3pPr marL="914354" indent="0">
              <a:buNone/>
              <a:defRPr sz="1600"/>
            </a:lvl3pPr>
            <a:lvl4pPr marL="1371530" indent="0">
              <a:buNone/>
              <a:defRPr sz="1400"/>
            </a:lvl4pPr>
            <a:lvl5pPr marL="1828706" indent="0">
              <a:buNone/>
              <a:defRPr sz="1400"/>
            </a:lvl5pPr>
            <a:lvl6pPr marL="2285884" indent="0">
              <a:buNone/>
              <a:defRPr sz="1400"/>
            </a:lvl6pPr>
            <a:lvl7pPr marL="2743060" indent="0">
              <a:buNone/>
              <a:defRPr sz="1400"/>
            </a:lvl7pPr>
            <a:lvl8pPr marL="3200236" indent="0">
              <a:buNone/>
              <a:defRPr sz="1400"/>
            </a:lvl8pPr>
            <a:lvl9pPr marL="3657413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397001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397001"/>
            <a:ext cx="5854700" cy="656589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0" indent="0">
              <a:buNone/>
              <a:defRPr sz="1600" b="1"/>
            </a:lvl4pPr>
            <a:lvl5pPr marL="1828706" indent="0">
              <a:buNone/>
              <a:defRPr sz="1600" b="1"/>
            </a:lvl5pPr>
            <a:lvl6pPr marL="2285884" indent="0">
              <a:buNone/>
              <a:defRPr sz="1600" b="1"/>
            </a:lvl6pPr>
            <a:lvl7pPr marL="2743060" indent="0">
              <a:buNone/>
              <a:defRPr sz="1600" b="1"/>
            </a:lvl7pPr>
            <a:lvl8pPr marL="3200236" indent="0">
              <a:buNone/>
              <a:defRPr sz="1600" b="1"/>
            </a:lvl8pPr>
            <a:lvl9pPr marL="3657413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7" y="38894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7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7176" indent="0">
              <a:buNone/>
              <a:defRPr sz="2800"/>
            </a:lvl2pPr>
            <a:lvl3pPr marL="914354" indent="0">
              <a:buNone/>
              <a:defRPr sz="2400"/>
            </a:lvl3pPr>
            <a:lvl4pPr marL="1371530" indent="0">
              <a:buNone/>
              <a:defRPr sz="2000"/>
            </a:lvl4pPr>
            <a:lvl5pPr marL="1828706" indent="0">
              <a:buNone/>
              <a:defRPr sz="2000"/>
            </a:lvl5pPr>
            <a:lvl6pPr marL="2285884" indent="0">
              <a:buNone/>
              <a:defRPr sz="2000"/>
            </a:lvl6pPr>
            <a:lvl7pPr marL="2743060" indent="0">
              <a:buNone/>
              <a:defRPr sz="2000"/>
            </a:lvl7pPr>
            <a:lvl8pPr marL="3200236" indent="0">
              <a:buNone/>
              <a:defRPr sz="2000"/>
            </a:lvl8pPr>
            <a:lvl9pPr marL="3657413" indent="0">
              <a:buNone/>
              <a:defRPr sz="2000"/>
            </a:lvl9pPr>
          </a:lstStyle>
          <a:p>
            <a:pPr lvl="0"/>
            <a:endParaRPr lang="en-AU" noProof="0" smtClean="0">
              <a:sym typeface="Helvetica Neu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6" y="7634289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100"/>
            </a:lvl2pPr>
            <a:lvl3pPr marL="914354" indent="0">
              <a:buNone/>
              <a:defRPr sz="1000"/>
            </a:lvl3pPr>
            <a:lvl4pPr marL="1371530" indent="0">
              <a:buNone/>
              <a:defRPr sz="900"/>
            </a:lvl4pPr>
            <a:lvl5pPr marL="1828706" indent="0">
              <a:buNone/>
              <a:defRPr sz="900"/>
            </a:lvl5pPr>
            <a:lvl6pPr marL="2285884" indent="0">
              <a:buNone/>
              <a:defRPr sz="900"/>
            </a:lvl6pPr>
            <a:lvl7pPr marL="2743060" indent="0">
              <a:buNone/>
              <a:defRPr sz="900"/>
            </a:lvl7pPr>
            <a:lvl8pPr marL="3200236" indent="0">
              <a:buNone/>
              <a:defRPr sz="900"/>
            </a:lvl8pPr>
            <a:lvl9pPr marL="365741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7632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7632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90662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3075" name="Line 3"/>
          <p:cNvSpPr>
            <a:spLocks noChangeShapeType="1"/>
          </p:cNvSpPr>
          <p:nvPr/>
        </p:nvSpPr>
        <p:spPr bwMode="auto">
          <a:xfrm>
            <a:off x="9066213" y="30924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9066213" y="5873750"/>
            <a:ext cx="34305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4" r:id="rId1"/>
    <p:sldLayoutId id="2147485395" r:id="rId2"/>
    <p:sldLayoutId id="2147485396" r:id="rId3"/>
    <p:sldLayoutId id="2147485397" r:id="rId4"/>
    <p:sldLayoutId id="2147485398" r:id="rId5"/>
    <p:sldLayoutId id="2147485399" r:id="rId6"/>
    <p:sldLayoutId id="2147485400" r:id="rId7"/>
    <p:sldLayoutId id="2147485401" r:id="rId8"/>
    <p:sldLayoutId id="2147485402" r:id="rId9"/>
    <p:sldLayoutId id="2147485403" r:id="rId10"/>
    <p:sldLayoutId id="2147485404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93" r:id="rId1"/>
    <p:sldLayoutId id="2147485494" r:id="rId2"/>
    <p:sldLayoutId id="2147485495" r:id="rId3"/>
    <p:sldLayoutId id="2147485496" r:id="rId4"/>
    <p:sldLayoutId id="2147485497" r:id="rId5"/>
    <p:sldLayoutId id="2147485498" r:id="rId6"/>
    <p:sldLayoutId id="2147485499" r:id="rId7"/>
    <p:sldLayoutId id="2147485500" r:id="rId8"/>
    <p:sldLayoutId id="2147485501" r:id="rId9"/>
    <p:sldLayoutId id="2147485502" r:id="rId10"/>
    <p:sldLayoutId id="2147485503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69300" y="2324100"/>
            <a:ext cx="4064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04" r:id="rId1"/>
    <p:sldLayoutId id="2147485505" r:id="rId2"/>
    <p:sldLayoutId id="2147485506" r:id="rId3"/>
    <p:sldLayoutId id="2147485507" r:id="rId4"/>
    <p:sldLayoutId id="2147485508" r:id="rId5"/>
    <p:sldLayoutId id="2147485509" r:id="rId6"/>
    <p:sldLayoutId id="2147485510" r:id="rId7"/>
    <p:sldLayoutId id="2147485511" r:id="rId8"/>
    <p:sldLayoutId id="2147485512" r:id="rId9"/>
    <p:sldLayoutId id="2147485513" r:id="rId10"/>
    <p:sldLayoutId id="2147485514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63600"/>
            <a:ext cx="11861800" cy="802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5" r:id="rId1"/>
    <p:sldLayoutId id="2147485516" r:id="rId2"/>
    <p:sldLayoutId id="2147485517" r:id="rId3"/>
    <p:sldLayoutId id="2147485518" r:id="rId4"/>
    <p:sldLayoutId id="2147485519" r:id="rId5"/>
    <p:sldLayoutId id="2147485520" r:id="rId6"/>
    <p:sldLayoutId id="2147485521" r:id="rId7"/>
    <p:sldLayoutId id="2147485522" r:id="rId8"/>
    <p:sldLayoutId id="2147485523" r:id="rId9"/>
    <p:sldLayoutId id="2147485524" r:id="rId10"/>
    <p:sldLayoutId id="2147485525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72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7199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26" r:id="rId1"/>
    <p:sldLayoutId id="2147485527" r:id="rId2"/>
    <p:sldLayoutId id="2147485528" r:id="rId3"/>
    <p:sldLayoutId id="2147485529" r:id="rId4"/>
    <p:sldLayoutId id="2147485530" r:id="rId5"/>
    <p:sldLayoutId id="2147485531" r:id="rId6"/>
    <p:sldLayoutId id="2147485532" r:id="rId7"/>
    <p:sldLayoutId id="2147485533" r:id="rId8"/>
    <p:sldLayoutId id="2147485534" r:id="rId9"/>
    <p:sldLayoutId id="2147485535" r:id="rId10"/>
    <p:sldLayoutId id="214748553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09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4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8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3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77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894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126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30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7" r:id="rId1"/>
    <p:sldLayoutId id="2147485538" r:id="rId2"/>
    <p:sldLayoutId id="2147485539" r:id="rId3"/>
    <p:sldLayoutId id="2147485540" r:id="rId4"/>
    <p:sldLayoutId id="2147485541" r:id="rId5"/>
    <p:sldLayoutId id="2147485542" r:id="rId6"/>
    <p:sldLayoutId id="2147485543" r:id="rId7"/>
    <p:sldLayoutId id="2147485544" r:id="rId8"/>
    <p:sldLayoutId id="2147485545" r:id="rId9"/>
    <p:sldLayoutId id="2147485546" r:id="rId10"/>
    <p:sldLayoutId id="2147485547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548" r:id="rId1"/>
    <p:sldLayoutId id="2147485549" r:id="rId2"/>
    <p:sldLayoutId id="2147485550" r:id="rId3"/>
    <p:sldLayoutId id="2147485551" r:id="rId4"/>
    <p:sldLayoutId id="2147485552" r:id="rId5"/>
    <p:sldLayoutId id="2147485553" r:id="rId6"/>
    <p:sldLayoutId id="2147485554" r:id="rId7"/>
    <p:sldLayoutId id="2147485555" r:id="rId8"/>
    <p:sldLayoutId id="2147485556" r:id="rId9"/>
    <p:sldLayoutId id="2147485557" r:id="rId10"/>
    <p:sldLayoutId id="2147485558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709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54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986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2043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50177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5894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416126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7330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50165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647700" y="4749800"/>
            <a:ext cx="4881563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1320800"/>
            <a:ext cx="50800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9" r:id="rId1"/>
    <p:sldLayoutId id="2147485560" r:id="rId2"/>
    <p:sldLayoutId id="2147485561" r:id="rId3"/>
    <p:sldLayoutId id="2147485562" r:id="rId4"/>
    <p:sldLayoutId id="2147485563" r:id="rId5"/>
    <p:sldLayoutId id="2147485564" r:id="rId6"/>
    <p:sldLayoutId id="2147485565" r:id="rId7"/>
    <p:sldLayoutId id="2147485566" r:id="rId8"/>
    <p:sldLayoutId id="2147485567" r:id="rId9"/>
    <p:sldLayoutId id="2147485568" r:id="rId10"/>
    <p:sldLayoutId id="214748556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409700" y="7785100"/>
            <a:ext cx="57912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9458" name="Line 2"/>
          <p:cNvSpPr>
            <a:spLocks noChangeShapeType="1"/>
          </p:cNvSpPr>
          <p:nvPr/>
        </p:nvSpPr>
        <p:spPr bwMode="auto">
          <a:xfrm flipH="1">
            <a:off x="7543800" y="7975600"/>
            <a:ext cx="0" cy="142240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848600" y="8470900"/>
            <a:ext cx="4953000" cy="50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0" r:id="rId1"/>
    <p:sldLayoutId id="2147485571" r:id="rId2"/>
    <p:sldLayoutId id="2147485572" r:id="rId3"/>
    <p:sldLayoutId id="2147485573" r:id="rId4"/>
    <p:sldLayoutId id="2147485574" r:id="rId5"/>
    <p:sldLayoutId id="2147485575" r:id="rId6"/>
    <p:sldLayoutId id="2147485576" r:id="rId7"/>
    <p:sldLayoutId id="2147485577" r:id="rId8"/>
    <p:sldLayoutId id="2147485578" r:id="rId9"/>
    <p:sldLayoutId id="2147485579" r:id="rId10"/>
    <p:sldLayoutId id="2147485580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600">
          <a:solidFill>
            <a:srgbClr val="999999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708400"/>
            <a:ext cx="11861800" cy="233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81" r:id="rId1"/>
    <p:sldLayoutId id="2147485582" r:id="rId2"/>
    <p:sldLayoutId id="2147485583" r:id="rId3"/>
    <p:sldLayoutId id="2147485584" r:id="rId4"/>
    <p:sldLayoutId id="2147485585" r:id="rId5"/>
    <p:sldLayoutId id="2147485586" r:id="rId6"/>
    <p:sldLayoutId id="2147485587" r:id="rId7"/>
    <p:sldLayoutId id="2147485588" r:id="rId8"/>
    <p:sldLayoutId id="2147485589" r:id="rId9"/>
    <p:sldLayoutId id="2147485590" r:id="rId10"/>
    <p:sldLayoutId id="214748559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21506" name="Line 2"/>
          <p:cNvSpPr>
            <a:spLocks noChangeShapeType="1"/>
          </p:cNvSpPr>
          <p:nvPr/>
        </p:nvSpPr>
        <p:spPr bwMode="auto">
          <a:xfrm flipH="1">
            <a:off x="6488113" y="519113"/>
            <a:ext cx="1587" cy="79644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6488113" y="4476750"/>
            <a:ext cx="5995987" cy="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92" r:id="rId1"/>
    <p:sldLayoutId id="2147485593" r:id="rId2"/>
    <p:sldLayoutId id="2147485594" r:id="rId3"/>
    <p:sldLayoutId id="2147485595" r:id="rId4"/>
    <p:sldLayoutId id="2147485596" r:id="rId5"/>
    <p:sldLayoutId id="2147485597" r:id="rId6"/>
    <p:sldLayoutId id="2147485598" r:id="rId7"/>
    <p:sldLayoutId id="2147485599" r:id="rId8"/>
    <p:sldLayoutId id="2147485600" r:id="rId9"/>
    <p:sldLayoutId id="2147485601" r:id="rId10"/>
    <p:sldLayoutId id="2147485602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4098" name="Line 2"/>
          <p:cNvSpPr>
            <a:spLocks noChangeShapeType="1"/>
          </p:cNvSpPr>
          <p:nvPr/>
        </p:nvSpPr>
        <p:spPr bwMode="auto">
          <a:xfrm flipH="1">
            <a:off x="6502400" y="1803400"/>
            <a:ext cx="0" cy="43180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05" r:id="rId1"/>
    <p:sldLayoutId id="2147485406" r:id="rId2"/>
    <p:sldLayoutId id="2147485407" r:id="rId3"/>
    <p:sldLayoutId id="2147485408" r:id="rId4"/>
    <p:sldLayoutId id="2147485409" r:id="rId5"/>
    <p:sldLayoutId id="2147485410" r:id="rId6"/>
    <p:sldLayoutId id="2147485411" r:id="rId7"/>
    <p:sldLayoutId id="2147485412" r:id="rId8"/>
    <p:sldLayoutId id="2147485413" r:id="rId9"/>
    <p:sldLayoutId id="2147485414" r:id="rId10"/>
    <p:sldLayoutId id="2147485415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1625600"/>
          </a:xfrm>
          <a:prstGeom prst="rect">
            <a:avLst/>
          </a:prstGeom>
        </p:spPr>
        <p:txBody>
          <a:bodyPr vert="horz" lIns="130039" tIns="65020" rIns="130039" bIns="6502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946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0620375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39" tIns="65020" rIns="130039" bIns="650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794206" y="1537494"/>
            <a:ext cx="2860675" cy="547688"/>
          </a:xfrm>
          <a:prstGeom prst="rect">
            <a:avLst/>
          </a:prstGeom>
        </p:spPr>
        <p:txBody>
          <a:bodyPr vert="horz" lIns="130039" tIns="65020" rIns="130039" bIns="65020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E3E8C1-714D-48C2-882B-7DCE87E72E79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940925" y="5314950"/>
            <a:ext cx="4552950" cy="520700"/>
          </a:xfrm>
          <a:prstGeom prst="rect">
            <a:avLst/>
          </a:prstGeom>
        </p:spPr>
        <p:txBody>
          <a:bodyPr vert="horz" lIns="130039" tIns="65020" rIns="130039" bIns="65020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7950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39" tIns="65020" rIns="130039" bIns="65020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39" tIns="65020" rIns="130039" bIns="65020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61763" y="8154988"/>
            <a:ext cx="866775" cy="741362"/>
          </a:xfrm>
          <a:prstGeom prst="rect">
            <a:avLst/>
          </a:prstGeom>
        </p:spPr>
        <p:txBody>
          <a:bodyPr vert="horz" lIns="130039" tIns="65020" rIns="130039" bIns="65020" anchor="ctr"/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38E1933-3C8D-4BE5-A885-84BD6B54C5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3" r:id="rId1"/>
    <p:sldLayoutId id="2147485614" r:id="rId2"/>
    <p:sldLayoutId id="2147485615" r:id="rId3"/>
    <p:sldLayoutId id="2147485603" r:id="rId4"/>
    <p:sldLayoutId id="2147485604" r:id="rId5"/>
    <p:sldLayoutId id="2147485616" r:id="rId6"/>
    <p:sldLayoutId id="2147485605" r:id="rId7"/>
    <p:sldLayoutId id="2147485617" r:id="rId8"/>
    <p:sldLayoutId id="2147485618" r:id="rId9"/>
    <p:sldLayoutId id="2147485606" r:id="rId10"/>
    <p:sldLayoutId id="21474856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9pPr>
    </p:titleStyle>
    <p:bodyStyle>
      <a:lvl1pPr marL="388938" indent="-388938" algn="l" rtl="0" eaLnBrk="0" fontAlgn="base" hangingPunct="0">
        <a:spcBef>
          <a:spcPts val="8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096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63" indent="-2587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89100" indent="-2587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79625" indent="-2587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747" indent="-26007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6pPr>
      <a:lvl7pPr marL="2860865" indent="-26007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50983" indent="-26007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0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3641101" indent="-26007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19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9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37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57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2463463" y="0"/>
            <a:ext cx="0" cy="97536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1625600"/>
          </a:xfrm>
          <a:prstGeom prst="rect">
            <a:avLst/>
          </a:prstGeom>
        </p:spPr>
        <p:txBody>
          <a:bodyPr vert="horz" lIns="130046" tIns="65023" rIns="130046" bIns="65023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4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50875" y="2276475"/>
            <a:ext cx="10620375" cy="693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794206" y="1537494"/>
            <a:ext cx="2860675" cy="547688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BEF64AA-80DC-4EFF-80DC-E6E151BA4C54}" type="datetimeFigureOut">
              <a:rPr lang="en-US"/>
              <a:pPr>
                <a:defRPr/>
              </a:pPr>
              <a:t>1/19/2016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940925" y="5314950"/>
            <a:ext cx="4552950" cy="520700"/>
          </a:xfrm>
          <a:prstGeom prst="rect">
            <a:avLst/>
          </a:prstGeom>
        </p:spPr>
        <p:txBody>
          <a:bodyPr vert="horz" lIns="130046" tIns="65023" rIns="130046" bIns="65023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7950" y="0"/>
            <a:ext cx="0" cy="97536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2787313" y="0"/>
            <a:ext cx="0" cy="97536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2571413" y="0"/>
            <a:ext cx="433387" cy="97536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2679363" y="0"/>
            <a:ext cx="0" cy="97536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30046" tIns="65023" rIns="130046" bIns="65023"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99863" y="8128000"/>
            <a:ext cx="781050" cy="7810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561763" y="8154988"/>
            <a:ext cx="866775" cy="741362"/>
          </a:xfrm>
          <a:prstGeom prst="rect">
            <a:avLst/>
          </a:prstGeom>
        </p:spPr>
        <p:txBody>
          <a:bodyPr vert="horz" lIns="130046" tIns="65023" rIns="130046" bIns="65023" anchor="ctr"/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977293-3DBB-46DC-9977-10ECD50971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08" r:id="rId4"/>
    <p:sldLayoutId id="2147485609" r:id="rId5"/>
    <p:sldLayoutId id="2147485622" r:id="rId6"/>
    <p:sldLayoutId id="2147485610" r:id="rId7"/>
    <p:sldLayoutId id="2147485623" r:id="rId8"/>
    <p:sldLayoutId id="2147485624" r:id="rId9"/>
    <p:sldLayoutId id="2147485611" r:id="rId10"/>
    <p:sldLayoutId id="214748561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chemeClr val="tx2"/>
          </a:solidFill>
          <a:latin typeface="Century Schoolbook"/>
        </a:defRPr>
      </a:lvl9pPr>
    </p:titleStyle>
    <p:bodyStyle>
      <a:lvl1pPr marL="388938" indent="-388938" algn="l" rtl="0" eaLnBrk="0" fontAlgn="base" hangingPunct="0">
        <a:spcBef>
          <a:spcPts val="85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909638" indent="-3889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163" indent="-2587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89100" indent="-2587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79625" indent="-2587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470873" indent="-260092" algn="l" rtl="0" eaLnBrk="1" latinLnBrk="0" hangingPunct="1">
        <a:spcBef>
          <a:spcPct val="20000"/>
        </a:spcBef>
        <a:buClr>
          <a:schemeClr val="accent1"/>
        </a:buClr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6pPr>
      <a:lvl7pPr marL="2861011" indent="-260092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251149" indent="-260092" algn="l" rtl="0" eaLnBrk="1" latinLnBrk="0" hangingPunct="1">
        <a:spcBef>
          <a:spcPct val="20000"/>
        </a:spcBef>
        <a:buClr>
          <a:schemeClr val="accent2"/>
        </a:buClr>
        <a:buChar char="•"/>
        <a:defRPr kumimoji="0" sz="20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3641287" indent="-260092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2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5122" name="Line 2"/>
          <p:cNvSpPr>
            <a:spLocks noChangeShapeType="1"/>
          </p:cNvSpPr>
          <p:nvPr/>
        </p:nvSpPr>
        <p:spPr bwMode="auto">
          <a:xfrm flipH="1">
            <a:off x="4430713" y="1778000"/>
            <a:ext cx="1587" cy="50546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16" r:id="rId1"/>
    <p:sldLayoutId id="2147485417" r:id="rId2"/>
    <p:sldLayoutId id="2147485418" r:id="rId3"/>
    <p:sldLayoutId id="2147485419" r:id="rId4"/>
    <p:sldLayoutId id="2147485420" r:id="rId5"/>
    <p:sldLayoutId id="2147485421" r:id="rId6"/>
    <p:sldLayoutId id="2147485422" r:id="rId7"/>
    <p:sldLayoutId id="2147485423" r:id="rId8"/>
    <p:sldLayoutId id="2147485424" r:id="rId9"/>
    <p:sldLayoutId id="2147485425" r:id="rId10"/>
    <p:sldLayoutId id="2147485426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6146" name="Line 2"/>
          <p:cNvSpPr>
            <a:spLocks noChangeShapeType="1"/>
          </p:cNvSpPr>
          <p:nvPr/>
        </p:nvSpPr>
        <p:spPr bwMode="auto">
          <a:xfrm flipH="1">
            <a:off x="6488113" y="508000"/>
            <a:ext cx="1587" cy="8013700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7" r:id="rId1"/>
    <p:sldLayoutId id="2147485428" r:id="rId2"/>
    <p:sldLayoutId id="2147485429" r:id="rId3"/>
    <p:sldLayoutId id="2147485430" r:id="rId4"/>
    <p:sldLayoutId id="2147485431" r:id="rId5"/>
    <p:sldLayoutId id="2147485432" r:id="rId6"/>
    <p:sldLayoutId id="2147485433" r:id="rId7"/>
    <p:sldLayoutId id="2147485434" r:id="rId8"/>
    <p:sldLayoutId id="2147485435" r:id="rId9"/>
    <p:sldLayoutId id="2147485436" r:id="rId10"/>
    <p:sldLayoutId id="2147485437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7170" name="Line 2"/>
          <p:cNvSpPr>
            <a:spLocks noChangeShapeType="1"/>
          </p:cNvSpPr>
          <p:nvPr/>
        </p:nvSpPr>
        <p:spPr bwMode="auto">
          <a:xfrm flipH="1">
            <a:off x="44434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7171" name="Line 3"/>
          <p:cNvSpPr>
            <a:spLocks noChangeShapeType="1"/>
          </p:cNvSpPr>
          <p:nvPr/>
        </p:nvSpPr>
        <p:spPr bwMode="auto">
          <a:xfrm flipH="1">
            <a:off x="8545513" y="1776413"/>
            <a:ext cx="1587" cy="5068887"/>
          </a:xfrm>
          <a:prstGeom prst="line">
            <a:avLst/>
          </a:prstGeom>
          <a:noFill/>
          <a:ln w="12700" cap="flat">
            <a:solidFill>
              <a:srgbClr val="9A9A9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8" r:id="rId1"/>
    <p:sldLayoutId id="2147485439" r:id="rId2"/>
    <p:sldLayoutId id="2147485440" r:id="rId3"/>
    <p:sldLayoutId id="2147485441" r:id="rId4"/>
    <p:sldLayoutId id="2147485442" r:id="rId5"/>
    <p:sldLayoutId id="2147485443" r:id="rId6"/>
    <p:sldLayoutId id="2147485444" r:id="rId7"/>
    <p:sldLayoutId id="2147485445" r:id="rId8"/>
    <p:sldLayoutId id="2147485446" r:id="rId9"/>
    <p:sldLayoutId id="2147485447" r:id="rId10"/>
    <p:sldLayoutId id="2147485448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8813800"/>
            <a:ext cx="8255000" cy="812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51" r:id="rId3"/>
    <p:sldLayoutId id="2147485452" r:id="rId4"/>
    <p:sldLayoutId id="2147485453" r:id="rId5"/>
    <p:sldLayoutId id="2147485454" r:id="rId6"/>
    <p:sldLayoutId id="2147485455" r:id="rId7"/>
    <p:sldLayoutId id="2147485456" r:id="rId8"/>
    <p:sldLayoutId id="2147485457" r:id="rId9"/>
    <p:sldLayoutId id="2147485458" r:id="rId10"/>
    <p:sldLayoutId id="2147485459" r:id="rId11"/>
  </p:sldLayoutIdLst>
  <p:transition/>
  <p:txStyles>
    <p:titleStyle>
      <a:lvl1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r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2000">
          <a:solidFill>
            <a:srgbClr val="727272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50800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647700" y="1968500"/>
            <a:ext cx="48768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50800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0" r:id="rId1"/>
    <p:sldLayoutId id="2147485461" r:id="rId2"/>
    <p:sldLayoutId id="2147485462" r:id="rId3"/>
    <p:sldLayoutId id="2147485463" r:id="rId4"/>
    <p:sldLayoutId id="2147485464" r:id="rId5"/>
    <p:sldLayoutId id="2147485465" r:id="rId6"/>
    <p:sldLayoutId id="2147485466" r:id="rId7"/>
    <p:sldLayoutId id="2147485467" r:id="rId8"/>
    <p:sldLayoutId id="2147485468" r:id="rId9"/>
    <p:sldLayoutId id="2147485469" r:id="rId10"/>
    <p:sldLayoutId id="2147485470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1397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647700" y="19685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23241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63300" y="9042400"/>
            <a:ext cx="1638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71" r:id="rId1"/>
    <p:sldLayoutId id="2147485472" r:id="rId2"/>
    <p:sldLayoutId id="2147485473" r:id="rId3"/>
    <p:sldLayoutId id="2147485474" r:id="rId4"/>
    <p:sldLayoutId id="2147485475" r:id="rId5"/>
    <p:sldLayoutId id="2147485476" r:id="rId6"/>
    <p:sldLayoutId id="2147485477" r:id="rId7"/>
    <p:sldLayoutId id="2147485478" r:id="rId8"/>
    <p:sldLayoutId id="2147485479" r:id="rId9"/>
    <p:sldLayoutId id="2147485480" r:id="rId10"/>
    <p:sldLayoutId id="2147485481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4800"/>
        </a:spcBef>
        <a:spcAft>
          <a:spcPct val="0"/>
        </a:spcAft>
        <a:buSzPct val="89000"/>
        <a:buFont typeface="Zapf Dingbats" charset="0"/>
        <a:buChar char="★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4800"/>
        </a:spcBef>
        <a:spcAft>
          <a:spcPct val="0"/>
        </a:spcAft>
        <a:buSzPct val="100000"/>
        <a:buFont typeface="Lucida Grande" charset="0"/>
        <a:buChar char="‣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48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330200"/>
            <a:ext cx="11861800" cy="749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 Light" charset="0"/>
              </a:rPr>
              <a:t>Click to edit Master title style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647700" y="1231900"/>
            <a:ext cx="11709400" cy="0"/>
          </a:xfrm>
          <a:prstGeom prst="line">
            <a:avLst/>
          </a:prstGeom>
          <a:noFill/>
          <a:ln w="12700" cap="flat">
            <a:solidFill>
              <a:srgbClr val="88888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>
              <a:defRPr/>
            </a:pPr>
            <a:endParaRPr lang="en-AU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397000"/>
            <a:ext cx="11861800" cy="6565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797" tIns="50797" rIns="50797" bIns="50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Helvetica Neue" charset="0"/>
              </a:rPr>
              <a:t>Click to edit Master text styles</a:t>
            </a:r>
          </a:p>
          <a:p>
            <a:pPr lvl="1"/>
            <a:r>
              <a:rPr lang="en-US" smtClean="0">
                <a:sym typeface="Helvetica Neue" charset="0"/>
              </a:rPr>
              <a:t>Second level</a:t>
            </a:r>
          </a:p>
          <a:p>
            <a:pPr lvl="2"/>
            <a:r>
              <a:rPr lang="en-US" smtClean="0">
                <a:sym typeface="Helvetica Neue" charset="0"/>
              </a:rPr>
              <a:t>Third level</a:t>
            </a:r>
          </a:p>
          <a:p>
            <a:pPr lvl="3"/>
            <a:r>
              <a:rPr lang="en-US" smtClean="0">
                <a:sym typeface="Helvetica Neue" charset="0"/>
              </a:rPr>
              <a:t>Fourth level</a:t>
            </a:r>
          </a:p>
          <a:p>
            <a:pPr lvl="4"/>
            <a:r>
              <a:rPr lang="en-US" smtClean="0">
                <a:sym typeface="Helvetica Neue" charset="0"/>
              </a:rPr>
              <a:t>Fifth level</a:t>
            </a:r>
          </a:p>
        </p:txBody>
      </p:sp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163300" y="9042400"/>
            <a:ext cx="16383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Helvetica Neue Light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5pPr>
      <a:lvl6pPr marL="45717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6pPr>
      <a:lvl7pPr marL="914354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7pPr>
      <a:lvl8pPr marL="137153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8pPr>
      <a:lvl9pPr marL="1828706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Helvetica Neue Light" charset="0"/>
          <a:ea typeface="ヒラギノ角ゴ ProN W3" charset="0"/>
          <a:cs typeface="ヒラギノ角ゴ ProN W3" charset="0"/>
          <a:sym typeface="Helvetica Neue Light" charset="0"/>
        </a:defRPr>
      </a:lvl9pPr>
    </p:titleStyle>
    <p:bodyStyle>
      <a:lvl1pPr marL="265113" indent="-265113" algn="l" rtl="0" eaLnBrk="0" fontAlgn="base" hangingPunct="0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1pPr>
      <a:lvl2pPr marL="658813" indent="-265113" algn="l" rtl="0" eaLnBrk="0" fontAlgn="base" hangingPunct="0">
        <a:spcBef>
          <a:spcPts val="2500"/>
        </a:spcBef>
        <a:spcAft>
          <a:spcPct val="0"/>
        </a:spcAft>
        <a:buSzPct val="89000"/>
        <a:buFont typeface="Zapf Dingbats" charset="0"/>
        <a:buChar char="★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2pPr>
      <a:lvl3pPr marL="1103313" indent="-265113" algn="l" rtl="0" eaLnBrk="0" fontAlgn="base" hangingPunct="0">
        <a:spcBef>
          <a:spcPts val="2500"/>
        </a:spcBef>
        <a:spcAft>
          <a:spcPct val="0"/>
        </a:spcAft>
        <a:buSzPct val="100000"/>
        <a:buFont typeface="Lucida Grande" charset="0"/>
        <a:buChar char="‣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3pPr>
      <a:lvl4pPr marL="1547813" indent="-265113" algn="l" rtl="0" eaLnBrk="0" fontAlgn="base" hangingPunct="0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4pPr>
      <a:lvl5pPr marL="1992313" indent="-265113" algn="l" rtl="0" eaLnBrk="0" fontAlgn="base" hangingPunct="0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5pPr>
      <a:lvl6pPr marL="2450974" indent="-266687" algn="l" rtl="0" fontAlgn="base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6pPr>
      <a:lvl7pPr marL="2908152" indent="-266687" algn="l" rtl="0" fontAlgn="base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7pPr>
      <a:lvl8pPr marL="3365328" indent="-266687" algn="l" rtl="0" fontAlgn="base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8pPr>
      <a:lvl9pPr marL="3822504" indent="-266687" algn="l" rtl="0" fontAlgn="base">
        <a:spcBef>
          <a:spcPts val="2500"/>
        </a:spcBef>
        <a:spcAft>
          <a:spcPct val="0"/>
        </a:spcAft>
        <a:buClr>
          <a:srgbClr val="606060"/>
        </a:buClr>
        <a:buSzPct val="100000"/>
        <a:buFont typeface="Helvetica Neue" charset="0"/>
        <a:buChar char="•"/>
        <a:defRPr sz="2600">
          <a:solidFill>
            <a:srgbClr val="606060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3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/>
          </p:cNvSpPr>
          <p:nvPr/>
        </p:nvSpPr>
        <p:spPr bwMode="auto">
          <a:xfrm>
            <a:off x="571500" y="1422400"/>
            <a:ext cx="11861800" cy="317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l"/>
            <a:r>
              <a:rPr lang="en-US" sz="6700">
                <a:solidFill>
                  <a:srgbClr val="400080"/>
                </a:solidFill>
                <a:ea typeface="Helvetica Neue Light" charset="0"/>
                <a:cs typeface="Helvetica Neue Light" charset="0"/>
              </a:rPr>
              <a:t>Directed Graphs</a:t>
            </a:r>
          </a:p>
        </p:txBody>
      </p:sp>
      <p:sp>
        <p:nvSpPr>
          <p:cNvPr id="21506" name="Rectangle 2"/>
          <p:cNvSpPr>
            <a:spLocks/>
          </p:cNvSpPr>
          <p:nvPr/>
        </p:nvSpPr>
        <p:spPr bwMode="auto">
          <a:xfrm>
            <a:off x="571500" y="5016500"/>
            <a:ext cx="11861800" cy="467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tabLst>
                <a:tab pos="849313" algn="r"/>
                <a:tab pos="862013" algn="l"/>
              </a:tabLst>
            </a:pPr>
            <a:r>
              <a:rPr lang="en-US" sz="2400" dirty="0">
                <a:solidFill>
                  <a:srgbClr val="4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Computing 2 </a:t>
            </a:r>
            <a:r>
              <a:rPr lang="en-US" sz="2400">
                <a:solidFill>
                  <a:srgbClr val="4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COMP1927 </a:t>
            </a:r>
            <a:r>
              <a:rPr lang="en-US" sz="2400" smtClean="0">
                <a:solidFill>
                  <a:srgbClr val="40008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16x1</a:t>
            </a:r>
            <a:endParaRPr lang="en-US" sz="2400" dirty="0">
              <a:solidFill>
                <a:srgbClr val="40008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  <a:p>
            <a:pPr algn="l">
              <a:tabLst>
                <a:tab pos="849313" algn="r"/>
                <a:tab pos="862013" algn="l"/>
              </a:tabLst>
            </a:pPr>
            <a:r>
              <a:rPr lang="en-US" sz="2600" dirty="0">
                <a:solidFill>
                  <a:srgbClr val="606060"/>
                </a:solidFill>
                <a:latin typeface="Helvetica Neue" charset="0"/>
                <a:ea typeface="Helvetica Neue" charset="0"/>
                <a:cs typeface="Helvetica Neue" charset="0"/>
                <a:sym typeface="Helvetica Neue" charset="0"/>
              </a:rPr>
              <a:t>   </a:t>
            </a:r>
            <a:endParaRPr lang="en-US" sz="3700" dirty="0">
              <a:solidFill>
                <a:srgbClr val="606060"/>
              </a:solidFill>
              <a:latin typeface="Helvetica Neue" charset="0"/>
              <a:ea typeface="Helvetica Neue" charset="0"/>
              <a:cs typeface="Helvetica Neue" charset="0"/>
              <a:sym typeface="Helvetica Neue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Cost of Representations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Where d(v) is the degree (out degree) of vertex v.</a:t>
            </a:r>
          </a:p>
        </p:txBody>
      </p:sp>
      <p:graphicFrame>
        <p:nvGraphicFramePr>
          <p:cNvPr id="28675" name="Group 3"/>
          <p:cNvGraphicFramePr>
            <a:graphicFrameLocks noGrp="1"/>
          </p:cNvGraphicFramePr>
          <p:nvPr/>
        </p:nvGraphicFramePr>
        <p:xfrm>
          <a:off x="1016000" y="2794000"/>
          <a:ext cx="11096625" cy="4519617"/>
        </p:xfrm>
        <a:graphic>
          <a:graphicData uri="http://schemas.openxmlformats.org/drawingml/2006/table">
            <a:tbl>
              <a:tblPr/>
              <a:tblGrid>
                <a:gridCol w="2219325"/>
                <a:gridCol w="2219325"/>
                <a:gridCol w="2219325"/>
                <a:gridCol w="2219325"/>
                <a:gridCol w="2219325"/>
              </a:tblGrid>
              <a:tr h="1506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endParaRPr kumimoji="0" lang="en-US" sz="3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charset="0"/>
                        <a:ea typeface="ヒラギノ角ゴ ProN W3" charset="0"/>
                        <a:cs typeface="ヒラギノ角ゴ ProN W3" charset="0"/>
                        <a:sym typeface="Helvetica Neue Light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Storage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Add Edge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Edge Exist?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Get edges leaving v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6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Adj matrix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V + V</a:t>
                      </a:r>
                      <a:r>
                        <a:rPr kumimoji="0" lang="en-US" sz="3300" b="0" i="0" u="none" strike="noStrike" cap="none" normalizeH="0" baseline="32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V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65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Adj list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V + 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d(v)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d(v)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d(v)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Directed Graph Traversal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US" smtClean="0"/>
              <a:t>Can use some of the same algorithms as for non-directed graphs</a:t>
            </a:r>
          </a:p>
          <a:p>
            <a:pPr marL="709613" lvl="1" eaLnBrk="1" hangingPunct="1"/>
            <a:r>
              <a:rPr lang="en-US" smtClean="0"/>
              <a:t>depth-first searching (DFS)</a:t>
            </a:r>
          </a:p>
          <a:p>
            <a:pPr marL="709613" lvl="1" eaLnBrk="1" hangingPunct="1"/>
            <a:r>
              <a:rPr lang="en-US" smtClean="0"/>
              <a:t>breadth-first searching (BFS)</a:t>
            </a:r>
          </a:p>
          <a:p>
            <a:pPr eaLnBrk="1" hangingPunct="1"/>
            <a:r>
              <a:rPr lang="en-US" smtClean="0"/>
              <a:t>Example: Web Crawling </a:t>
            </a:r>
          </a:p>
          <a:p>
            <a:pPr marL="709613" lvl="1" eaLnBrk="1" hangingPunct="1"/>
            <a:r>
              <a:rPr lang="en-US" smtClean="0"/>
              <a:t>visit every page on the web </a:t>
            </a:r>
          </a:p>
          <a:p>
            <a:pPr marL="709613" lvl="1" eaLnBrk="1" hangingPunct="1"/>
            <a:r>
              <a:rPr lang="en-US" smtClean="0"/>
              <a:t>Solution: </a:t>
            </a:r>
          </a:p>
          <a:p>
            <a:pPr marL="1154113" lvl="2" eaLnBrk="1" hangingPunct="1"/>
            <a:r>
              <a:rPr lang="en-US" smtClean="0"/>
              <a:t>breadth-first search with "implicit" graph </a:t>
            </a:r>
          </a:p>
          <a:p>
            <a:pPr marL="1154113" lvl="2" eaLnBrk="1" hangingPunct="1"/>
            <a:r>
              <a:rPr lang="en-US" smtClean="0"/>
              <a:t>visit operation scans page and collects e.g. keywords and links </a:t>
            </a:r>
          </a:p>
          <a:p>
            <a:pPr marL="709613" lvl="1" eaLnBrk="1" hangingPunct="1"/>
            <a:r>
              <a:rPr lang="en-US" smtClean="0"/>
              <a:t>Assumption: </a:t>
            </a:r>
          </a:p>
          <a:p>
            <a:pPr marL="1154113" lvl="2" eaLnBrk="1" hangingPunct="1"/>
            <a:r>
              <a:rPr lang="en-US" smtClean="0"/>
              <a:t>web is fully connected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9686"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Web Crawling Pseudo-Code</a:t>
            </a:r>
            <a:endParaRPr lang="en-US" sz="3800" dirty="0">
              <a:latin typeface="Verdana" charset="0"/>
              <a:sym typeface="Verdana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webCrawl(startingURL): 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mark startingURL as alreadySeen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enqueue(Q, startingURL) 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while not empty(Q) 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nextPage = dequeue(Q) 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visit nextPage 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foreach (hyperLink in nextPage)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if (hyperLink not alreadySeen)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mark hyperLink as alreadySeen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       enqueue(Q, hyperLink)</a:t>
            </a:r>
            <a:endParaRPr lang="en-US" sz="2400" smtClean="0">
              <a:latin typeface="Courier New" pitchFamily="49" charset="0"/>
              <a:sym typeface="Courier New" pitchFamily="49" charset="0"/>
            </a:endParaRPr>
          </a:p>
          <a:p>
            <a:pPr eaLnBrk="1" hangingPunct="1"/>
            <a:endParaRPr lang="en-US" sz="2400" smtClean="0">
              <a:latin typeface="Courier New" pitchFamily="49" charset="0"/>
              <a:cs typeface="Courier New" pitchFamily="49" charset="0"/>
              <a:sym typeface="Courier New" pitchFamily="49" charset="0"/>
            </a:endParaRPr>
          </a:p>
          <a:p>
            <a:pPr eaLnBrk="1" hangingPunct="1"/>
            <a:r>
              <a:rPr lang="en-US" sz="2400" smtClean="0">
                <a:latin typeface="Courier New" pitchFamily="49" charset="0"/>
                <a:cs typeface="Courier New" pitchFamily="49" charset="0"/>
                <a:sym typeface="Courier New" pitchFamily="49" charset="0"/>
              </a:rPr>
              <a:t>  </a:t>
            </a:r>
            <a:r>
              <a:rPr lang="en-AU" sz="2800" smtClean="0"/>
              <a:t>visit scans page and collects e.g. keywords and links </a:t>
            </a:r>
            <a:r>
              <a:rPr lang="en-US" sz="2800" smtClean="0">
                <a:cs typeface="Courier New" pitchFamily="49" charset="0"/>
                <a:sym typeface="Courier New" pitchFamily="49" charset="0"/>
              </a:rPr>
              <a:t>   </a:t>
            </a:r>
            <a:endParaRPr lang="en-US" sz="2800" smtClean="0">
              <a:sym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Directed Graphs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1563688"/>
            <a:ext cx="10620375" cy="7643812"/>
          </a:xfrm>
        </p:spPr>
        <p:txBody>
          <a:bodyPr/>
          <a:lstStyle/>
          <a:p>
            <a:pPr eaLnBrk="1" hangingPunct="1"/>
            <a:r>
              <a:rPr lang="en-US" smtClean="0"/>
              <a:t>In our previous discussion of graphs: 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an edge indicates a relationship between two vertices 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an edge indicates nothing more than a relationship </a:t>
            </a:r>
          </a:p>
          <a:p>
            <a:pPr eaLnBrk="1" hangingPunct="1">
              <a:spcBef>
                <a:spcPts val="2000"/>
              </a:spcBef>
            </a:pPr>
            <a:r>
              <a:rPr lang="en-US" smtClean="0"/>
              <a:t>In many real-world applications of graphs: 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>
                <a:ea typeface="Lucida Grande" charset="0"/>
                <a:cs typeface="Lucida Grande" charset="0"/>
              </a:rPr>
              <a:t>edges are directional   (v → w ≠ w → v) </a:t>
            </a:r>
            <a:endParaRPr lang="en-US" smtClean="0"/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For example a one way street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Liking a fan page on facebook, following someone on twitter</a:t>
            </a:r>
          </a:p>
          <a:p>
            <a:pPr eaLnBrk="1" hangingPunct="1">
              <a:spcBef>
                <a:spcPts val="2000"/>
              </a:spcBef>
            </a:pPr>
            <a:r>
              <a:rPr lang="en-US" smtClean="0"/>
              <a:t>Directed graphs include 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edges that are directional</a:t>
            </a:r>
          </a:p>
          <a:p>
            <a:pPr marL="709613" lvl="1" eaLnBrk="1" hangingPunct="1">
              <a:spcBef>
                <a:spcPts val="2000"/>
              </a:spcBef>
            </a:pPr>
            <a:r>
              <a:rPr lang="en-US" smtClean="0"/>
              <a:t>Self -loops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9686" eaLnBrk="1" fontAlgn="auto" hangingPunct="1">
              <a:spcAft>
                <a:spcPts val="0"/>
              </a:spcAft>
              <a:defRPr/>
            </a:pPr>
            <a:r>
              <a:rPr lang="en-US" sz="3400" dirty="0">
                <a:latin typeface="Verdana" charset="0"/>
                <a:ea typeface="Verdana" charset="0"/>
                <a:cs typeface="Verdana" charset="0"/>
                <a:sym typeface="Verdana" charset="0"/>
              </a:rPr>
              <a:t>Potential Digraph Application Areas</a:t>
            </a:r>
            <a:endParaRPr lang="en-US" sz="3400" dirty="0">
              <a:latin typeface="Verdana" charset="0"/>
              <a:sym typeface="Verdana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30723" name="Group 3"/>
          <p:cNvGraphicFramePr>
            <a:graphicFrameLocks noGrp="1"/>
          </p:cNvGraphicFramePr>
          <p:nvPr/>
        </p:nvGraphicFramePr>
        <p:xfrm>
          <a:off x="1485900" y="2792413"/>
          <a:ext cx="10034588" cy="5619744"/>
        </p:xfrm>
        <a:graphic>
          <a:graphicData uri="http://schemas.openxmlformats.org/drawingml/2006/table">
            <a:tbl>
              <a:tblPr/>
              <a:tblGrid>
                <a:gridCol w="3344863"/>
                <a:gridCol w="3344862"/>
                <a:gridCol w="3344863"/>
              </a:tblGrid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Domain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Vertex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Edge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Web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Web page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Hyperlink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Chess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Board Pos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Legal Move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Scheduling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Task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Precedence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Program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Function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Function Call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66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Science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Journal Article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606060"/>
                        </a:buClr>
                        <a:buSzPct val="100000"/>
                        <a:buFont typeface="Helvetica Neue" charset="0"/>
                        <a:buNone/>
                        <a:tabLst/>
                      </a:pPr>
                      <a:r>
                        <a:rPr kumimoji="0" lang="en-US" sz="3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charset="0"/>
                          <a:ea typeface="Helvetica Neue Light" charset="0"/>
                          <a:cs typeface="Helvetica Neue Light" charset="0"/>
                          <a:sym typeface="Helvetica Neue Light" charset="0"/>
                        </a:rPr>
                        <a:t>Citation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Example of a Directed Graph</a:t>
            </a:r>
          </a:p>
        </p:txBody>
      </p:sp>
      <p:pic>
        <p:nvPicPr>
          <p:cNvPr id="36867" name="Content Placeholder 4" descr="digraph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57263" y="3076575"/>
            <a:ext cx="10520362" cy="4679950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Terminology for Directed Graphs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1492250"/>
            <a:ext cx="10620375" cy="771525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1A1A1A"/>
                </a:solidFill>
              </a:rPr>
              <a:t>Out-degree (d(v))</a:t>
            </a:r>
          </a:p>
          <a:p>
            <a:pPr marL="709613" lvl="1" eaLnBrk="1" hangingPunct="1"/>
            <a:r>
              <a:rPr lang="en-US" smtClean="0"/>
              <a:t>The number of directed edges leading out of the vertex</a:t>
            </a:r>
          </a:p>
          <a:p>
            <a:pPr eaLnBrk="1" hangingPunct="1"/>
            <a:r>
              <a:rPr lang="en-US" smtClean="0">
                <a:solidFill>
                  <a:srgbClr val="1A1A1A"/>
                </a:solidFill>
              </a:rPr>
              <a:t>In-degree (d</a:t>
            </a:r>
            <a:r>
              <a:rPr lang="en-US" baseline="30000" smtClean="0">
                <a:solidFill>
                  <a:srgbClr val="1A1A1A"/>
                </a:solidFill>
              </a:rPr>
              <a:t>-1</a:t>
            </a:r>
            <a:r>
              <a:rPr lang="en-US" smtClean="0">
                <a:solidFill>
                  <a:srgbClr val="1A1A1A"/>
                </a:solidFill>
              </a:rPr>
              <a:t>(v))</a:t>
            </a:r>
          </a:p>
          <a:p>
            <a:pPr marL="709613" lvl="1" eaLnBrk="1" hangingPunct="1"/>
            <a:r>
              <a:rPr lang="en-US" smtClean="0"/>
              <a:t>The number of directed edges leading into a vertex</a:t>
            </a:r>
          </a:p>
          <a:p>
            <a:pPr eaLnBrk="1" hangingPunct="1"/>
            <a:r>
              <a:rPr lang="en-US" smtClean="0">
                <a:solidFill>
                  <a:srgbClr val="1A1A1A"/>
                </a:solidFill>
              </a:rPr>
              <a:t>Directed acyclic graph (DAG):  </a:t>
            </a:r>
            <a:r>
              <a:rPr lang="en-US" smtClean="0"/>
              <a:t> </a:t>
            </a:r>
          </a:p>
          <a:p>
            <a:pPr marL="709613" lvl="1" eaLnBrk="1" hangingPunct="1"/>
            <a:r>
              <a:rPr lang="en-US" smtClean="0"/>
              <a:t>graph containing no directed cycles </a:t>
            </a:r>
          </a:p>
        </p:txBody>
      </p:sp>
      <p:pic>
        <p:nvPicPr>
          <p:cNvPr id="37892" name="Content Placeholder 3" descr="digraph-anatomy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5325" y="5092700"/>
            <a:ext cx="7777163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0620375" cy="8858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Terminology for Directed Graphs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1636713"/>
            <a:ext cx="10620375" cy="7570787"/>
          </a:xfrm>
        </p:spPr>
        <p:txBody>
          <a:bodyPr/>
          <a:lstStyle/>
          <a:p>
            <a:pPr marL="190980" indent="-39013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err="1" smtClean="0">
                <a:solidFill>
                  <a:srgbClr val="7030A0"/>
                </a:solidFill>
                <a:ea typeface="Verdana" charset="0"/>
                <a:cs typeface="Verdana" charset="0"/>
                <a:sym typeface="Verdana" charset="0"/>
              </a:rPr>
              <a:t>Reachability</a:t>
            </a:r>
            <a:r>
              <a:rPr lang="en-US" dirty="0" smtClean="0">
                <a:solidFill>
                  <a:srgbClr val="7030A0"/>
                </a:solidFill>
                <a:ea typeface="Verdana" charset="0"/>
                <a:cs typeface="Verdana" charset="0"/>
                <a:sym typeface="Verdana" charset="0"/>
              </a:rPr>
              <a:t>:</a:t>
            </a:r>
            <a:endParaRPr lang="en-US" dirty="0" smtClean="0">
              <a:solidFill>
                <a:srgbClr val="7030A0"/>
              </a:solidFill>
              <a:sym typeface="Verdana" charset="0"/>
            </a:endParaRPr>
          </a:p>
          <a:p>
            <a:pPr marL="711164" lvl="1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i="1" dirty="0" smtClean="0"/>
              <a:t>w</a:t>
            </a:r>
            <a:r>
              <a:rPr lang="en-US" dirty="0" smtClean="0"/>
              <a:t> is reachable from </a:t>
            </a:r>
            <a:r>
              <a:rPr lang="en-US" i="1" dirty="0" smtClean="0"/>
              <a:t>v</a:t>
            </a:r>
            <a:r>
              <a:rPr lang="en-US" dirty="0" smtClean="0"/>
              <a:t> if </a:t>
            </a:r>
            <a:r>
              <a:rPr lang="en-US" i="1" dirty="0" smtClean="0"/>
              <a:t>there exists a </a:t>
            </a:r>
            <a:r>
              <a:rPr lang="en-US" dirty="0" smtClean="0"/>
              <a:t> directed path </a:t>
            </a:r>
            <a:r>
              <a:rPr lang="en-US" i="1" dirty="0" smtClean="0"/>
              <a:t>v,...,w</a:t>
            </a:r>
            <a:r>
              <a:rPr lang="en-US" dirty="0" smtClean="0"/>
              <a:t> </a:t>
            </a:r>
          </a:p>
          <a:p>
            <a:pPr marL="190464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>
                <a:solidFill>
                  <a:srgbClr val="7030A0"/>
                </a:solidFill>
              </a:rPr>
              <a:t>Strongly Connected</a:t>
            </a:r>
            <a:r>
              <a:rPr lang="en-AU" dirty="0" smtClean="0"/>
              <a:t>:</a:t>
            </a:r>
          </a:p>
          <a:p>
            <a:pPr marL="711164" lvl="1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Two vertices v and w are </a:t>
            </a:r>
            <a:r>
              <a:rPr lang="en-AU" i="1" dirty="0" smtClean="0"/>
              <a:t>strongly connected</a:t>
            </a:r>
            <a:r>
              <a:rPr lang="en-AU" dirty="0" smtClean="0"/>
              <a:t> if they are mutually reachable: there is a directed path from v to w and a directed path from w to v.</a:t>
            </a:r>
            <a:endParaRPr lang="en-US" dirty="0" smtClean="0"/>
          </a:p>
          <a:p>
            <a:pPr marL="390138" indent="-390138" eaLnBrk="1" fontAlgn="auto" hangingPunct="1">
              <a:spcBef>
                <a:spcPts val="853"/>
              </a:spcBef>
              <a:spcAft>
                <a:spcPts val="0"/>
              </a:spcAft>
              <a:buFont typeface="Wingdings"/>
              <a:buChar char=""/>
              <a:defRPr/>
            </a:pPr>
            <a:r>
              <a:rPr lang="en-US" dirty="0" smtClean="0">
                <a:solidFill>
                  <a:srgbClr val="7030A0"/>
                </a:solidFill>
              </a:rPr>
              <a:t>Strong connectivity</a:t>
            </a:r>
            <a:r>
              <a:rPr lang="en-US" dirty="0" smtClean="0">
                <a:solidFill>
                  <a:srgbClr val="1A1A1A"/>
                </a:solidFill>
              </a:rPr>
              <a:t>:</a:t>
            </a:r>
            <a:r>
              <a:rPr lang="en-US" dirty="0" smtClean="0"/>
              <a:t>  </a:t>
            </a:r>
            <a:r>
              <a:rPr lang="en-US" sz="2100" dirty="0" smtClean="0"/>
              <a:t> </a:t>
            </a:r>
          </a:p>
          <a:p>
            <a:pPr marL="711164" lvl="1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every vertex is reachable from every other vertex </a:t>
            </a:r>
          </a:p>
          <a:p>
            <a:pPr marL="190464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>
                <a:solidFill>
                  <a:srgbClr val="7030A0"/>
                </a:solidFill>
              </a:rPr>
              <a:t>Strongly connected components</a:t>
            </a:r>
            <a:r>
              <a:rPr lang="en-US" dirty="0" smtClean="0"/>
              <a:t>:</a:t>
            </a:r>
          </a:p>
          <a:p>
            <a:pPr marL="711164" lvl="1" indent="-390138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 smtClean="0"/>
              <a:t>A digraph that is not strongly connected consists of a set of </a:t>
            </a:r>
            <a:r>
              <a:rPr lang="en-AU" i="1" dirty="0" smtClean="0"/>
              <a:t>strongly-connected components</a:t>
            </a:r>
            <a:r>
              <a:rPr lang="en-AU" dirty="0" smtClean="0"/>
              <a:t>, which are maximal strongly-connected </a:t>
            </a:r>
            <a:r>
              <a:rPr lang="en-AU" dirty="0" err="1" smtClean="0"/>
              <a:t>subgraphs</a:t>
            </a:r>
            <a:r>
              <a:rPr lang="en-AU" dirty="0" smtClean="0"/>
              <a:t>. </a:t>
            </a:r>
            <a:endParaRPr lang="en-US" dirty="0" smtClean="0"/>
          </a:p>
          <a:p>
            <a:pPr>
              <a:defRPr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 smtClean="0"/>
              <a:t>Strong Connected Components</a:t>
            </a:r>
            <a:endParaRPr lang="en-AU" dirty="0"/>
          </a:p>
        </p:txBody>
      </p:sp>
      <p:pic>
        <p:nvPicPr>
          <p:cNvPr id="39939" name="Content Placeholder 3" descr="strong-component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25688" y="2573338"/>
            <a:ext cx="6742112" cy="5070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 smtClean="0"/>
              <a:t>Problems To Solve on Digraphs</a:t>
            </a:r>
            <a:endParaRPr lang="en-AU" dirty="0"/>
          </a:p>
        </p:txBody>
      </p:sp>
      <p:sp>
        <p:nvSpPr>
          <p:cNvPr id="40963" name="Content Placeholder 2"/>
          <p:cNvSpPr>
            <a:spLocks noGrp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AU" dirty="0" smtClean="0"/>
              <a:t>is there a directed path from </a:t>
            </a:r>
            <a:r>
              <a:rPr lang="en-AU" i="1" dirty="0" smtClean="0"/>
              <a:t>s</a:t>
            </a:r>
            <a:r>
              <a:rPr lang="en-AU" dirty="0" smtClean="0"/>
              <a:t> to </a:t>
            </a:r>
            <a:r>
              <a:rPr lang="en-AU" i="1" dirty="0" smtClean="0"/>
              <a:t>t</a:t>
            </a:r>
            <a:r>
              <a:rPr lang="en-AU" dirty="0" smtClean="0"/>
              <a:t>? (transitive closure) </a:t>
            </a:r>
          </a:p>
          <a:p>
            <a:pPr eaLnBrk="1" hangingPunct="1"/>
            <a:r>
              <a:rPr lang="en-AU" dirty="0" smtClean="0"/>
              <a:t>what is the shortest path from </a:t>
            </a:r>
            <a:r>
              <a:rPr lang="en-AU" i="1" dirty="0" smtClean="0"/>
              <a:t>s</a:t>
            </a:r>
            <a:r>
              <a:rPr lang="en-AU" dirty="0" smtClean="0"/>
              <a:t> to </a:t>
            </a:r>
            <a:r>
              <a:rPr lang="en-AU" i="1" dirty="0" smtClean="0"/>
              <a:t>t</a:t>
            </a:r>
            <a:r>
              <a:rPr lang="en-AU" dirty="0" smtClean="0"/>
              <a:t>? (shortest path) </a:t>
            </a:r>
          </a:p>
          <a:p>
            <a:pPr eaLnBrk="1" hangingPunct="1"/>
            <a:r>
              <a:rPr lang="en-AU" dirty="0" smtClean="0"/>
              <a:t>are all vertices mutually reachable? (strong connectivity) </a:t>
            </a:r>
          </a:p>
          <a:p>
            <a:pPr eaLnBrk="1" hangingPunct="1"/>
            <a:r>
              <a:rPr lang="en-AU" dirty="0" smtClean="0"/>
              <a:t>how to organise a set of tasks? (topological sort) </a:t>
            </a:r>
          </a:p>
          <a:p>
            <a:pPr eaLnBrk="1" hangingPunct="1"/>
            <a:r>
              <a:rPr lang="en-AU" dirty="0"/>
              <a:t>how to build a web crawler? (graph traversal) </a:t>
            </a:r>
            <a:endParaRPr lang="en-AU" dirty="0" smtClean="0"/>
          </a:p>
          <a:p>
            <a:pPr eaLnBrk="1" hangingPunct="1"/>
            <a:r>
              <a:rPr lang="en-AU" dirty="0" smtClean="0"/>
              <a:t>which web pages are "important"? (PageRank)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Digraph Representation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50875" y="2276475"/>
            <a:ext cx="10620375" cy="6931025"/>
          </a:xfrm>
        </p:spPr>
        <p:txBody>
          <a:bodyPr/>
          <a:lstStyle/>
          <a:p>
            <a:pPr eaLnBrk="1" hangingPunct="1"/>
            <a:r>
              <a:rPr lang="en-US" sz="3200" smtClean="0">
                <a:ea typeface="Verdana" pitchFamily="34" charset="0"/>
                <a:cs typeface="Verdana" pitchFamily="34" charset="0"/>
                <a:sym typeface="Verdana" pitchFamily="34" charset="0"/>
              </a:rPr>
              <a:t>Similar set of choices as for non-directional graphs: </a:t>
            </a:r>
            <a:endParaRPr lang="en-US" sz="3200" smtClean="0">
              <a:sym typeface="Verdana" pitchFamily="34" charset="0"/>
            </a:endParaRPr>
          </a:p>
          <a:p>
            <a:pPr marL="709613" lvl="1" eaLnBrk="1" hangingPunct="1"/>
            <a:r>
              <a:rPr lang="en-US" i="1" smtClean="0"/>
              <a:t>V</a:t>
            </a:r>
            <a:r>
              <a:rPr lang="en-US" smtClean="0"/>
              <a:t> vertices identified by </a:t>
            </a:r>
            <a:r>
              <a:rPr lang="en-US" i="1" smtClean="0"/>
              <a:t>0 .. V-1</a:t>
            </a:r>
            <a:r>
              <a:rPr lang="en-US" smtClean="0"/>
              <a:t> </a:t>
            </a:r>
          </a:p>
          <a:p>
            <a:pPr marL="709613" lvl="1" eaLnBrk="1" hangingPunct="1"/>
            <a:r>
              <a:rPr lang="en-US" smtClean="0"/>
              <a:t>vertex-indexed adjacency matrix   (non-symmetric) </a:t>
            </a:r>
          </a:p>
          <a:p>
            <a:pPr marL="709613" lvl="1" eaLnBrk="1" hangingPunct="1"/>
            <a:r>
              <a:rPr lang="en-US" smtClean="0"/>
              <a:t>vertex-indexed adjacency lists</a:t>
            </a:r>
          </a:p>
          <a:p>
            <a:pPr eaLnBrk="1" hangingPunct="1"/>
            <a:r>
              <a:rPr lang="en-US" smtClean="0"/>
              <a:t>What needs to be modified to turn our undirected graph implementations into directed graphs?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1225" y="5813425"/>
            <a:ext cx="8102600" cy="260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bldLvl="5" autoUpdateAnimBg="0"/>
    </p:bldLst>
  </p:timing>
</p:sld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hoto - 4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4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4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Title - To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Title &amp; Bullets - 2 Colum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Blank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Photo - 3 Up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hoto - 2 Up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_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hoto - 2 Up Portrait &amp; Landscap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 &amp; Landscape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&amp; Landsca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2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2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2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3 Up Portrai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3 Up Portrait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3 Up Portrai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Bi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Big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Photo - Bi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Subtitl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FBFBF"/>
      </a:accent1>
      <a:accent2>
        <a:srgbClr val="333399"/>
      </a:accent2>
      <a:accent3>
        <a:srgbClr val="FFFFFF"/>
      </a:accent3>
      <a:accent4>
        <a:srgbClr val="000000"/>
      </a:accent4>
      <a:accent5>
        <a:srgbClr val="DCDCDC"/>
      </a:accent5>
      <a:accent6>
        <a:srgbClr val="2D2D8A"/>
      </a:accent6>
      <a:hlink>
        <a:srgbClr val="009999"/>
      </a:hlink>
      <a:folHlink>
        <a:srgbClr val="99CC00"/>
      </a:folHlink>
    </a:clrScheme>
    <a:fontScheme name="Subtitles">
      <a:majorFont>
        <a:latin typeface="Helvetica Neue Light"/>
        <a:ea typeface="ヒラギノ角ゴ ProN W3"/>
        <a:cs typeface="ヒラギノ角ゴ ProN W3"/>
      </a:majorFont>
      <a:minorFont>
        <a:latin typeface="Helvetica Neu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FBFBF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ヒラギノ角ゴ ProN W3" charset="0"/>
            <a:cs typeface="ヒラギノ角ゴ ProN W3" charset="0"/>
            <a:sym typeface="Helvetica Neue Light" charset="0"/>
          </a:defRPr>
        </a:defPPr>
      </a:lstStyle>
    </a:lnDef>
  </a:objectDefaults>
  <a:extraClrSchemeLst>
    <a:extraClrScheme>
      <a:clrScheme name="Subtitl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ppt/theme/themeOverride2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Pages>0</Pages>
  <Words>468</Words>
  <Characters>0</Characters>
  <Application>Microsoft Office PowerPoint</Application>
  <PresentationFormat>Custom</PresentationFormat>
  <Lines>0</Lines>
  <Paragraphs>120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21</vt:i4>
      </vt:variant>
      <vt:variant>
        <vt:lpstr>Slide Titles</vt:lpstr>
      </vt:variant>
      <vt:variant>
        <vt:i4>12</vt:i4>
      </vt:variant>
    </vt:vector>
  </HeadingPairs>
  <TitlesOfParts>
    <vt:vector size="44" baseType="lpstr">
      <vt:lpstr>Calibri</vt:lpstr>
      <vt:lpstr>Century Schoolbook</vt:lpstr>
      <vt:lpstr>Courier New</vt:lpstr>
      <vt:lpstr>Helvetica Neue</vt:lpstr>
      <vt:lpstr>Helvetica Neue Light</vt:lpstr>
      <vt:lpstr>Lucida Grande</vt:lpstr>
      <vt:lpstr>Verdana</vt:lpstr>
      <vt:lpstr>Wingdings</vt:lpstr>
      <vt:lpstr>Wingdings 2</vt:lpstr>
      <vt:lpstr>Zapf Dingbats</vt:lpstr>
      <vt:lpstr>ヒラギノ角ゴ ProN W3</vt:lpstr>
      <vt:lpstr>Photo - 4 Up</vt:lpstr>
      <vt:lpstr>Photo - 2 Up Landscape</vt:lpstr>
      <vt:lpstr>Photo - 2 Up Portrait &amp; Landscape</vt:lpstr>
      <vt:lpstr>Photo - 2 Up Portrait</vt:lpstr>
      <vt:lpstr>Photo - 3 Up Portrait</vt:lpstr>
      <vt:lpstr>Photo - Big</vt:lpstr>
      <vt:lpstr>Title, Bullets &amp; Photo</vt:lpstr>
      <vt:lpstr>Title &amp; Bullets</vt:lpstr>
      <vt:lpstr>Subtitles</vt:lpstr>
      <vt:lpstr>Title &amp; Bullets - Left</vt:lpstr>
      <vt:lpstr>Title &amp; Bullets - Right</vt:lpstr>
      <vt:lpstr>Bullets</vt:lpstr>
      <vt:lpstr>Title - Top</vt:lpstr>
      <vt:lpstr>Title &amp; Bullets - 2 Column</vt:lpstr>
      <vt:lpstr>Blank</vt:lpstr>
      <vt:lpstr>Photo - Vertical</vt:lpstr>
      <vt:lpstr>Photo - Horizontal</vt:lpstr>
      <vt:lpstr>Title - Center</vt:lpstr>
      <vt:lpstr>Photo - 3 Up</vt:lpstr>
      <vt:lpstr>Oriel</vt:lpstr>
      <vt:lpstr>1_Oriel</vt:lpstr>
      <vt:lpstr>PowerPoint Presentation</vt:lpstr>
      <vt:lpstr>Directed Graphs</vt:lpstr>
      <vt:lpstr>Potential Digraph Application Areas</vt:lpstr>
      <vt:lpstr>Example of a Directed Graph</vt:lpstr>
      <vt:lpstr>Terminology for Directed Graphs</vt:lpstr>
      <vt:lpstr>Terminology for Directed Graphs</vt:lpstr>
      <vt:lpstr>Strong Connected Components</vt:lpstr>
      <vt:lpstr>Problems To Solve on Digraphs</vt:lpstr>
      <vt:lpstr>Digraph Representation</vt:lpstr>
      <vt:lpstr>Cost of Representations</vt:lpstr>
      <vt:lpstr>Directed Graph Traversal</vt:lpstr>
      <vt:lpstr>Web Crawling Pseudo-Code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Directed Graphs</dc:title>
  <dc:creator>Warren</dc:creator>
  <cp:lastModifiedBy>Angela</cp:lastModifiedBy>
  <cp:revision>25</cp:revision>
  <dcterms:modified xsi:type="dcterms:W3CDTF">2016-01-19T09:52:31Z</dcterms:modified>
</cp:coreProperties>
</file>