
<file path=[Content_Types].xml><?xml version="1.0" encoding="utf-8"?>
<Types xmlns="http://schemas.openxmlformats.org/package/2006/content-types">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customXmlProperties+xml" PartName="/customXml/itemProps1.xml"/>
  <Override ContentType="application/vnd.openxmlformats-officedocument.customXmlProperties+xml" PartName="/customXml/itemProps2.xml"/>
  <Override ContentType="application/vnd.openxmlformats-officedocument.customXmlProperties+xml" PartName="/customXml/itemProps3.xml"/>
  <Override ContentType="application/vnd.openxmlformats-officedocument.customXmlProperties+xml" PartName="/customXml/itemProps4.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tags+xml" PartName="/ppt/tags/tag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theme+xml" PartName="/ppt/theme/theme2.xml"/>
  <Override ContentType="application/vnd.openxmlformats-officedocument.theme+xml" PartName="/ppt/theme/theme3.xml"/>
  <Override ContentType="application/vnd.openxmlformats-officedocument.presentationml.tags+xml" PartName="/ppt/tags/tag2.xml"/>
  <Override ContentType="application/vnd.openxmlformats-officedocument.presentationml.tags+xml" PartName="/ppt/tags/tag3.xml"/>
  <Override ContentType="application/vnd.openxmlformats-officedocument.presentationml.tags+xml" PartName="/ppt/tags/tag4.xml"/>
  <Override ContentType="application/vnd.openxmlformats-officedocument.presentationml.tags+xml" PartName="/ppt/tags/tag5.xml"/>
  <Override ContentType="application/vnd.openxmlformats-officedocument.presentationml.tags+xml" PartName="/ppt/tags/tag6.xml"/>
  <Override ContentType="application/vnd.openxmlformats-officedocument.presentationml.tags+xml" PartName="/ppt/tags/tag7.xml"/>
  <Override ContentType="application/vnd.openxmlformats-officedocument.presentationml.tags+xml" PartName="/ppt/tags/tag8.xml"/>
  <Override ContentType="application/vnd.openxmlformats-officedocument.presentationml.tags+xml" PartName="/ppt/tags/tag9.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5"/>
    <p:sldMasterId id="2147483698" r:id="rId6"/>
  </p:sldMasterIdLst>
  <p:notesMasterIdLst>
    <p:notesMasterId r:id="rId15"/>
  </p:notesMasterIdLst>
  <p:sldIdLst>
    <p:sldId id="420" r:id="rId7"/>
    <p:sldId id="421" r:id="rId8"/>
    <p:sldId id="422" r:id="rId9"/>
    <p:sldId id="423" r:id="rId10"/>
    <p:sldId id="424" r:id="rId11"/>
    <p:sldId id="425" r:id="rId12"/>
    <p:sldId id="426" r:id="rId13"/>
    <p:sldId id="427" r:id="rId14"/>
  </p:sldIdLst>
  <p:sldSz cx="9144000" cy="6858000" type="screen4x3"/>
  <p:notesSz cx="6985000" cy="92837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7232"/>
    <a:srgbClr val="005086"/>
    <a:srgbClr val="005A8B"/>
    <a:srgbClr val="9EC24E"/>
    <a:srgbClr val="80AE2C"/>
    <a:srgbClr val="6C981C"/>
    <a:srgbClr val="C7DC5E"/>
    <a:srgbClr val="B2CD2D"/>
    <a:srgbClr val="AED51D"/>
    <a:srgbClr val="B6D0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95" autoAdjust="0"/>
  </p:normalViewPr>
  <p:slideViewPr>
    <p:cSldViewPr snapToGrid="0">
      <p:cViewPr>
        <p:scale>
          <a:sx n="90" d="100"/>
          <a:sy n="90" d="100"/>
        </p:scale>
        <p:origin x="-816" y="534"/>
      </p:cViewPr>
      <p:guideLst>
        <p:guide orient="horz" pos="4212"/>
        <p:guide pos="198"/>
      </p:guideLst>
    </p:cSldViewPr>
  </p:slideViewPr>
  <p:notesTextViewPr>
    <p:cViewPr>
      <p:scale>
        <a:sx n="1" d="1"/>
        <a:sy n="1" d="1"/>
      </p:scale>
      <p:origin x="0" y="0"/>
    </p:cViewPr>
  </p:notesTextViewPr>
  <p:sorterViewPr>
    <p:cViewPr>
      <p:scale>
        <a:sx n="30" d="100"/>
        <a:sy n="30" d="100"/>
      </p:scale>
      <p:origin x="0" y="294"/>
    </p:cViewPr>
  </p:sorterViewPr>
  <p:notesViewPr>
    <p:cSldViewPr snapToGrid="0" showGuides="1">
      <p:cViewPr varScale="1">
        <p:scale>
          <a:sx n="74" d="100"/>
          <a:sy n="74" d="100"/>
        </p:scale>
        <p:origin x="-714" y="-108"/>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atin typeface="Arial" panose="020B0604020202020204" pitchFamily="34" charset="0"/>
              </a:defRPr>
            </a:lvl1pPr>
          </a:lstStyle>
          <a:p>
            <a:fld id="{80568A58-25BF-4ED8-BF3A-372FEB996820}" type="datetimeFigureOut">
              <a:rPr lang="en-US" smtClean="0"/>
              <a:pPr/>
              <a:t>03/18/2016</a:t>
            </a:fld>
            <a:endParaRPr lang="en-US" dirty="0"/>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atin typeface="Arial" panose="020B0604020202020204" pitchFamily="34" charset="0"/>
              </a:defRPr>
            </a:lvl1pPr>
          </a:lstStyle>
          <a:p>
            <a:fld id="{D956B978-5561-43A9-995A-DAC25F8E4654}" type="slidenum">
              <a:rPr lang="en-US" smtClean="0"/>
              <a:pPr/>
              <a:t>‹#›</a:t>
            </a:fld>
            <a:endParaRPr lang="en-US" dirty="0"/>
          </a:p>
        </p:txBody>
      </p:sp>
    </p:spTree>
    <p:extLst>
      <p:ext uri="{BB962C8B-B14F-4D97-AF65-F5344CB8AC3E}">
        <p14:creationId xmlns:p14="http://schemas.microsoft.com/office/powerpoint/2010/main" val="3346970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Rectangle 3"/>
          <p:cNvSpPr/>
          <p:nvPr userDrawn="1"/>
        </p:nvSpPr>
        <p:spPr>
          <a:xfrm>
            <a:off x="7089159" y="6172200"/>
            <a:ext cx="2088231" cy="6724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3" name="Rectangle 8"/>
          <p:cNvSpPr/>
          <p:nvPr userDrawn="1"/>
        </p:nvSpPr>
        <p:spPr>
          <a:xfrm>
            <a:off x="-12330" y="3752850"/>
            <a:ext cx="9189720" cy="3105150"/>
          </a:xfrm>
          <a:custGeom>
            <a:avLst/>
            <a:gdLst/>
            <a:ahLst/>
            <a:cxnLst/>
            <a:rect l="l" t="t" r="r" b="b"/>
            <a:pathLst>
              <a:path w="9189720" h="3129148">
                <a:moveTo>
                  <a:pt x="443301" y="0"/>
                </a:moveTo>
                <a:lnTo>
                  <a:pt x="9189720" y="0"/>
                </a:lnTo>
                <a:lnTo>
                  <a:pt x="9189720" y="3129148"/>
                </a:lnTo>
                <a:lnTo>
                  <a:pt x="0" y="3129148"/>
                </a:lnTo>
                <a:lnTo>
                  <a:pt x="0" y="684486"/>
                </a:lnTo>
                <a:cubicBezTo>
                  <a:pt x="259601" y="625646"/>
                  <a:pt x="453394" y="387532"/>
                  <a:pt x="453394" y="102898"/>
                </a:cubicBezTo>
                <a:cubicBezTo>
                  <a:pt x="453394" y="67723"/>
                  <a:pt x="450434" y="33259"/>
                  <a:pt x="443301" y="0"/>
                </a:cubicBezTo>
                <a:close/>
              </a:path>
            </a:pathLst>
          </a:custGeom>
          <a:gradFill rotWithShape="1">
            <a:gsLst>
              <a:gs pos="100000">
                <a:schemeClr val="bg1">
                  <a:lumMod val="75000"/>
                  <a:alpha val="50000"/>
                </a:schemeClr>
              </a:gs>
              <a:gs pos="0">
                <a:srgbClr val="FFFFFF">
                  <a:alpha val="75000"/>
                </a:srgbClr>
              </a:gs>
            </a:gsLst>
            <a:lin ang="16200000" scaled="0"/>
          </a:gradFill>
          <a:ln w="9525" cap="flat" cmpd="sng" algn="ctr">
            <a:noFill/>
            <a:prstDash val="solid"/>
          </a:ln>
          <a:effectLst/>
        </p:spPr>
        <p:txBody>
          <a:bodyPr lIns="91429" tIns="45714" rIns="91429" bIns="45714" rtlCol="0" anchor="ctr">
            <a:noAutofit/>
          </a:bodyPr>
          <a:lstStyle/>
          <a:p>
            <a:pPr marL="0" marR="0" lvl="0" indent="0" algn="ctr" defTabSz="45714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Arial" panose="020B0604020202020204" pitchFamily="34" charset="0"/>
            </a:endParaRPr>
          </a:p>
        </p:txBody>
      </p:sp>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t="56944"/>
          <a:stretch/>
        </p:blipFill>
        <p:spPr>
          <a:xfrm>
            <a:off x="-9525" y="3905250"/>
            <a:ext cx="9144000" cy="2952750"/>
          </a:xfrm>
          <a:prstGeom prst="rect">
            <a:avLst/>
          </a:prstGeom>
        </p:spPr>
      </p:pic>
      <p:sp>
        <p:nvSpPr>
          <p:cNvPr id="2" name="Title 1"/>
          <p:cNvSpPr>
            <a:spLocks noGrp="1"/>
          </p:cNvSpPr>
          <p:nvPr>
            <p:ph type="ctrTitle"/>
          </p:nvPr>
        </p:nvSpPr>
        <p:spPr>
          <a:xfrm>
            <a:off x="254218" y="1623297"/>
            <a:ext cx="5448300" cy="1831975"/>
          </a:xfrm>
        </p:spPr>
        <p:txBody>
          <a:bodyPr>
            <a:noAutofit/>
          </a:bodyPr>
          <a:lstStyle>
            <a:lvl1pPr algn="l">
              <a:defRPr lang="en-US" sz="2800" b="1" kern="1200" dirty="0">
                <a:solidFill>
                  <a:srgbClr val="005A8B"/>
                </a:solidFill>
                <a:latin typeface="Arial" panose="020B0604020202020204" pitchFamily="34" charset="0"/>
                <a:ea typeface="+mj-ea"/>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254218" y="1181100"/>
            <a:ext cx="5448300" cy="628650"/>
          </a:xfrm>
        </p:spPr>
        <p:txBody>
          <a:bodyPr>
            <a:noAutofit/>
          </a:bodyPr>
          <a:lstStyle>
            <a:lvl1pPr marL="0" indent="0" algn="l">
              <a:buNone/>
              <a:defRPr lang="en-US" sz="1800" kern="1200" dirty="0">
                <a:solidFill>
                  <a:schemeClr val="accent5"/>
                </a:solidFill>
                <a:latin typeface="Arial" panose="020B0604020202020204" pitchFamily="34" charset="0"/>
                <a:ea typeface="+mj-ea"/>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9" name="Picture 18"/>
          <p:cNvPicPr>
            <a:picLocks noChangeAspect="1"/>
          </p:cNvPicPr>
          <p:nvPr userDrawn="1"/>
        </p:nvPicPr>
        <p:blipFill rotWithShape="1">
          <a:blip r:embed="rId3" cstate="print">
            <a:extLst>
              <a:ext uri="{28A0092B-C50C-407E-A947-70E740481C1C}">
                <a14:useLocalDpi xmlns:a14="http://schemas.microsoft.com/office/drawing/2010/main" val="0"/>
              </a:ext>
            </a:extLst>
          </a:blip>
          <a:srcRect l="21785" t="15713" r="24292" b="58094"/>
          <a:stretch/>
        </p:blipFill>
        <p:spPr>
          <a:xfrm>
            <a:off x="7089159" y="104774"/>
            <a:ext cx="1801681" cy="676275"/>
          </a:xfrm>
          <a:prstGeom prst="rect">
            <a:avLst/>
          </a:prstGeom>
        </p:spPr>
      </p:pic>
      <p:sp>
        <p:nvSpPr>
          <p:cNvPr id="8" name="Text Placeholder 7"/>
          <p:cNvSpPr>
            <a:spLocks noGrp="1"/>
          </p:cNvSpPr>
          <p:nvPr>
            <p:ph type="body" sz="quarter" idx="10"/>
          </p:nvPr>
        </p:nvSpPr>
        <p:spPr>
          <a:xfrm>
            <a:off x="5833409" y="4201087"/>
            <a:ext cx="3547077" cy="2317750"/>
          </a:xfrm>
        </p:spPr>
        <p:txBody>
          <a:bodyPr>
            <a:noAutofit/>
          </a:bodyPr>
          <a:lstStyle>
            <a:lvl1pPr marL="0" indent="0">
              <a:buFontTx/>
              <a:buNone/>
              <a:defRPr sz="1700" b="0" i="1">
                <a:solidFill>
                  <a:schemeClr val="bg1">
                    <a:lumMod val="50000"/>
                  </a:schemeClr>
                </a:solidFill>
              </a:defRPr>
            </a:lvl1pPr>
            <a:lvl2pPr marL="0" indent="0">
              <a:spcBef>
                <a:spcPts val="0"/>
              </a:spcBef>
              <a:buFontTx/>
              <a:buNone/>
              <a:defRPr sz="2000"/>
            </a:lvl2pPr>
            <a:lvl3pPr marL="0" indent="0">
              <a:spcBef>
                <a:spcPts val="600"/>
              </a:spcBef>
              <a:buFontTx/>
              <a:buNone/>
              <a:defRPr sz="1400">
                <a:solidFill>
                  <a:schemeClr val="tx2"/>
                </a:solidFill>
              </a:defRPr>
            </a:lvl3pPr>
            <a:lvl4pPr marL="0" indent="0">
              <a:buFontTx/>
              <a:buNone/>
              <a:defRPr/>
            </a:lvl4pPr>
            <a:lvl5pPr marL="0" indent="0">
              <a:buFontTx/>
              <a:buNone/>
              <a:defRPr/>
            </a:lvl5pPr>
          </a:lstStyle>
          <a:p>
            <a:pPr lvl="0"/>
            <a:r>
              <a:rPr lang="en-US" smtClean="0"/>
              <a:t>Click to edit Master text styles</a:t>
            </a:r>
          </a:p>
          <a:p>
            <a:pPr lvl="1"/>
            <a:r>
              <a:rPr lang="en-US" smtClean="0"/>
              <a:t>Second level</a:t>
            </a:r>
          </a:p>
          <a:p>
            <a:pPr lvl="2"/>
            <a:r>
              <a:rPr lang="en-US" smtClean="0"/>
              <a:t>Third level</a:t>
            </a:r>
          </a:p>
        </p:txBody>
      </p:sp>
      <p:sp>
        <p:nvSpPr>
          <p:cNvPr id="14" name="Footer Placeholder 110"/>
          <p:cNvSpPr>
            <a:spLocks noGrp="1"/>
          </p:cNvSpPr>
          <p:nvPr>
            <p:ph type="ftr" sz="quarter" idx="3"/>
          </p:nvPr>
        </p:nvSpPr>
        <p:spPr>
          <a:xfrm>
            <a:off x="2903476" y="6463462"/>
            <a:ext cx="3124200" cy="365125"/>
          </a:xfrm>
          <a:prstGeom prst="rect">
            <a:avLst/>
          </a:prstGeom>
        </p:spPr>
        <p:txBody>
          <a:bodyPr vert="horz" lIns="91440" tIns="45720" rIns="91440" bIns="45720" rtlCol="0" anchor="ctr">
            <a:noAutofit/>
          </a:bodyPr>
          <a:lstStyle>
            <a:lvl1pPr algn="ctr">
              <a:defRPr sz="800">
                <a:solidFill>
                  <a:schemeClr val="bg2">
                    <a:lumMod val="75000"/>
                  </a:schemeClr>
                </a:solidFill>
                <a:latin typeface="Arial" panose="020B0604020202020204" pitchFamily="34" charset="0"/>
              </a:defRPr>
            </a:lvl1pPr>
          </a:lstStyle>
          <a:p>
            <a:r>
              <a:rPr lang="en-US" smtClean="0"/>
              <a:t>Confidentiality Label Here</a:t>
            </a:r>
            <a:endParaRPr lang="en-US" dirty="0"/>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525" y="0"/>
            <a:ext cx="9139944" cy="6858000"/>
          </a:xfrm>
          <a:prstGeom prst="rect">
            <a:avLst/>
          </a:prstGeom>
        </p:spPr>
      </p:pic>
      <p:sp>
        <p:nvSpPr>
          <p:cNvPr id="18" name="Slide Number Placeholder 5"/>
          <p:cNvSpPr txBox="1">
            <a:spLocks/>
          </p:cNvSpPr>
          <p:nvPr userDrawn="1"/>
        </p:nvSpPr>
        <p:spPr>
          <a:xfrm>
            <a:off x="-31538" y="6436172"/>
            <a:ext cx="835572" cy="426871"/>
          </a:xfrm>
          <a:prstGeom prst="rect">
            <a:avLst/>
          </a:prstGeom>
        </p:spPr>
        <p:txBody>
          <a:bodyPr anchor="ctr"/>
          <a:lstStyle>
            <a:defPPr>
              <a:defRPr lang="en-US"/>
            </a:defPPr>
            <a:lvl1pPr marL="0" algn="ctr" defTabSz="914400" rtl="0" eaLnBrk="1" latinLnBrk="0" hangingPunct="1">
              <a:defRPr sz="1800"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3E142A-3C00-4127-85D6-84DE39FD85BE}" type="slidenum">
              <a:rPr lang="en-US" sz="800" smtClean="0">
                <a:solidFill>
                  <a:schemeClr val="bg2">
                    <a:lumMod val="75000"/>
                  </a:schemeClr>
                </a:solidFill>
              </a:rPr>
              <a:pPr/>
              <a:t>‹#›</a:t>
            </a:fld>
            <a:endParaRPr lang="en-US" sz="800" dirty="0">
              <a:solidFill>
                <a:schemeClr val="bg2">
                  <a:lumMod val="75000"/>
                </a:schemeClr>
              </a:solidFill>
            </a:endParaRPr>
          </a:p>
        </p:txBody>
      </p:sp>
    </p:spTree>
    <p:extLst>
      <p:ext uri="{BB962C8B-B14F-4D97-AF65-F5344CB8AC3E}">
        <p14:creationId xmlns:p14="http://schemas.microsoft.com/office/powerpoint/2010/main" val="4178326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ottom GL with box">
    <p:spTree>
      <p:nvGrpSpPr>
        <p:cNvPr id="1" name=""/>
        <p:cNvGrpSpPr/>
        <p:nvPr/>
      </p:nvGrpSpPr>
      <p:grpSpPr>
        <a:xfrm>
          <a:off x="0" y="0"/>
          <a:ext cx="0" cy="0"/>
          <a:chOff x="0" y="0"/>
          <a:chExt cx="0" cy="0"/>
        </a:xfrm>
      </p:grpSpPr>
      <p:sp>
        <p:nvSpPr>
          <p:cNvPr id="11" name="Rectangle 10"/>
          <p:cNvSpPr/>
          <p:nvPr userDrawn="1"/>
        </p:nvSpPr>
        <p:spPr>
          <a:xfrm>
            <a:off x="-12330" y="0"/>
            <a:ext cx="9189720" cy="6858000"/>
          </a:xfrm>
          <a:prstGeom prst="rect">
            <a:avLst/>
          </a:prstGeom>
          <a:gradFill flip="none" rotWithShape="1">
            <a:gsLst>
              <a:gs pos="100000">
                <a:schemeClr val="bg2">
                  <a:lumMod val="20000"/>
                  <a:lumOff val="80000"/>
                </a:schemeClr>
              </a:gs>
              <a:gs pos="0">
                <a:srgbClr val="FFFFFF"/>
              </a:gs>
            </a:gsLst>
            <a:lin ang="5400000" scaled="1"/>
            <a:tileRect/>
          </a:gradFill>
          <a:ln w="9525" cap="flat" cmpd="sng" algn="ctr">
            <a:noFill/>
            <a:prstDash val="solid"/>
          </a:ln>
          <a:effectLst/>
        </p:spPr>
        <p:txBody>
          <a:bodyPr lIns="91429" tIns="45714" rIns="91429" bIns="45714" rtlCol="0" anchor="ctr">
            <a:noAutofit/>
          </a:bodyPr>
          <a:lstStyle/>
          <a:p>
            <a:pPr marL="0" marR="0" lvl="0" indent="0" algn="ctr" defTabSz="45714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Arial" panose="020B0604020202020204" pitchFamily="34" charset="0"/>
            </a:endParaRPr>
          </a:p>
        </p:txBody>
      </p:sp>
      <p:grpSp>
        <p:nvGrpSpPr>
          <p:cNvPr id="16" name="Group 15"/>
          <p:cNvGrpSpPr/>
          <p:nvPr userDrawn="1"/>
        </p:nvGrpSpPr>
        <p:grpSpPr>
          <a:xfrm>
            <a:off x="0" y="1257902"/>
            <a:ext cx="9144000" cy="4969479"/>
            <a:chOff x="0" y="1116008"/>
            <a:chExt cx="9144000" cy="4969479"/>
          </a:xfrm>
        </p:grpSpPr>
        <p:sp>
          <p:nvSpPr>
            <p:cNvPr id="17" name="Rounded Rectangle 16"/>
            <p:cNvSpPr/>
            <p:nvPr/>
          </p:nvSpPr>
          <p:spPr>
            <a:xfrm>
              <a:off x="295910" y="1116008"/>
              <a:ext cx="8593790" cy="4827588"/>
            </a:xfrm>
            <a:prstGeom prst="roundRect">
              <a:avLst>
                <a:gd name="adj" fmla="val 2810"/>
              </a:avLst>
            </a:prstGeom>
            <a:gradFill flip="none" rotWithShape="1">
              <a:gsLst>
                <a:gs pos="0">
                  <a:srgbClr val="FFFFFF">
                    <a:alpha val="0"/>
                  </a:srgbClr>
                </a:gs>
                <a:gs pos="60000">
                  <a:srgbClr val="FFFFFF"/>
                </a:gs>
              </a:gsLst>
              <a:lin ang="16200000" scaled="0"/>
              <a:tileRect/>
            </a:gradFill>
            <a:ln w="6350" cmpd="sng">
              <a:solidFill>
                <a:srgbClr val="CBCBCB"/>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dirty="0">
                <a:latin typeface="Arial" panose="020B0604020202020204" pitchFamily="34" charset="0"/>
              </a:endParaRPr>
            </a:p>
          </p:txBody>
        </p:sp>
        <p:sp>
          <p:nvSpPr>
            <p:cNvPr id="18" name="Rectangle 17"/>
            <p:cNvSpPr/>
            <p:nvPr/>
          </p:nvSpPr>
          <p:spPr>
            <a:xfrm>
              <a:off x="0" y="5344508"/>
              <a:ext cx="9144000" cy="740979"/>
            </a:xfrm>
            <a:prstGeom prst="rect">
              <a:avLst/>
            </a:prstGeom>
            <a:gradFill>
              <a:gsLst>
                <a:gs pos="100000">
                  <a:schemeClr val="bg2">
                    <a:lumMod val="20000"/>
                    <a:lumOff val="80000"/>
                  </a:schemeClr>
                </a:gs>
                <a:gs pos="0">
                  <a:srgbClr val="FFFF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Arial" panose="020B0604020202020204" pitchFamily="34" charset="0"/>
              </a:endParaRPr>
            </a:p>
          </p:txBody>
        </p:sp>
      </p:gr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528" y="30035"/>
            <a:ext cx="9144000" cy="6842035"/>
          </a:xfrm>
          <a:prstGeom prst="rect">
            <a:avLst/>
          </a:prstGeom>
        </p:spPr>
      </p:pic>
      <p:sp>
        <p:nvSpPr>
          <p:cNvPr id="2" name="Title 1"/>
          <p:cNvSpPr>
            <a:spLocks noGrp="1"/>
          </p:cNvSpPr>
          <p:nvPr>
            <p:ph type="title"/>
          </p:nvPr>
        </p:nvSpPr>
        <p:spPr/>
        <p:txBody>
          <a:bodyPr>
            <a:noAutofit/>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426774"/>
            <a:ext cx="8229600" cy="4525963"/>
          </a:xfrm>
        </p:spPr>
        <p:txBody>
          <a:bodyPr>
            <a:no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Footer Placeholder 110"/>
          <p:cNvSpPr>
            <a:spLocks noGrp="1"/>
          </p:cNvSpPr>
          <p:nvPr>
            <p:ph type="ftr" sz="quarter" idx="3"/>
          </p:nvPr>
        </p:nvSpPr>
        <p:spPr>
          <a:xfrm>
            <a:off x="2903476" y="6463462"/>
            <a:ext cx="3124200" cy="365125"/>
          </a:xfrm>
          <a:prstGeom prst="rect">
            <a:avLst/>
          </a:prstGeom>
        </p:spPr>
        <p:txBody>
          <a:bodyPr vert="horz" lIns="91440" tIns="45720" rIns="91440" bIns="45720" rtlCol="0" anchor="ctr">
            <a:noAutofit/>
          </a:bodyPr>
          <a:lstStyle>
            <a:lvl1pPr algn="ctr">
              <a:defRPr sz="800">
                <a:solidFill>
                  <a:schemeClr val="bg2">
                    <a:lumMod val="75000"/>
                  </a:schemeClr>
                </a:solidFill>
                <a:latin typeface="Arial" panose="020B0604020202020204" pitchFamily="34" charset="0"/>
              </a:defRPr>
            </a:lvl1pPr>
          </a:lstStyle>
          <a:p>
            <a:r>
              <a:rPr lang="en-US" smtClean="0"/>
              <a:t>Confidentiality Label Here</a:t>
            </a:r>
            <a:endParaRPr lang="en-US" dirty="0"/>
          </a:p>
        </p:txBody>
      </p:sp>
      <p:sp>
        <p:nvSpPr>
          <p:cNvPr id="12" name="Slide Number Placeholder 5"/>
          <p:cNvSpPr txBox="1">
            <a:spLocks/>
          </p:cNvSpPr>
          <p:nvPr userDrawn="1"/>
        </p:nvSpPr>
        <p:spPr>
          <a:xfrm>
            <a:off x="-31538" y="6436172"/>
            <a:ext cx="835572" cy="426871"/>
          </a:xfrm>
          <a:prstGeom prst="rect">
            <a:avLst/>
          </a:prstGeom>
        </p:spPr>
        <p:txBody>
          <a:bodyPr anchor="ctr"/>
          <a:lstStyle>
            <a:defPPr>
              <a:defRPr lang="en-US"/>
            </a:defPPr>
            <a:lvl1pPr marL="0" algn="ctr" defTabSz="914400" rtl="0" eaLnBrk="1" latinLnBrk="0" hangingPunct="1">
              <a:defRPr sz="1800"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3E142A-3C00-4127-85D6-84DE39FD85BE}" type="slidenum">
              <a:rPr lang="en-US" sz="800" smtClean="0">
                <a:solidFill>
                  <a:schemeClr val="bg1"/>
                </a:solidFill>
              </a:rPr>
              <a:pPr/>
              <a:t>‹#›</a:t>
            </a:fld>
            <a:endParaRPr lang="en-US" sz="800" dirty="0">
              <a:solidFill>
                <a:schemeClr val="bg1"/>
              </a:solidFill>
            </a:endParaRPr>
          </a:p>
        </p:txBody>
      </p:sp>
    </p:spTree>
    <p:extLst>
      <p:ext uri="{BB962C8B-B14F-4D97-AF65-F5344CB8AC3E}">
        <p14:creationId xmlns:p14="http://schemas.microsoft.com/office/powerpoint/2010/main" val="20399512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No GL right side logo no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426774"/>
            <a:ext cx="8229600" cy="4525963"/>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110"/>
          <p:cNvSpPr>
            <a:spLocks noGrp="1"/>
          </p:cNvSpPr>
          <p:nvPr>
            <p:ph type="ftr" sz="quarter" idx="3"/>
          </p:nvPr>
        </p:nvSpPr>
        <p:spPr>
          <a:xfrm>
            <a:off x="2903476" y="6463462"/>
            <a:ext cx="3124200" cy="365125"/>
          </a:xfrm>
          <a:prstGeom prst="rect">
            <a:avLst/>
          </a:prstGeom>
        </p:spPr>
        <p:txBody>
          <a:bodyPr vert="horz" lIns="91440" tIns="45720" rIns="91440" bIns="45720" rtlCol="0" anchor="ctr">
            <a:noAutofit/>
          </a:bodyPr>
          <a:lstStyle>
            <a:lvl1pPr algn="ctr">
              <a:defRPr sz="800">
                <a:solidFill>
                  <a:schemeClr val="bg2">
                    <a:lumMod val="75000"/>
                  </a:schemeClr>
                </a:solidFill>
                <a:latin typeface="Arial" panose="020B0604020202020204" pitchFamily="34" charset="0"/>
              </a:defRPr>
            </a:lvl1pPr>
          </a:lstStyle>
          <a:p>
            <a:r>
              <a:rPr lang="en-US" smtClean="0"/>
              <a:t>Confidentiality Label Here</a:t>
            </a:r>
            <a:endParaRPr lang="en-US" dirty="0"/>
          </a:p>
        </p:txBody>
      </p:sp>
    </p:spTree>
    <p:extLst>
      <p:ext uri="{BB962C8B-B14F-4D97-AF65-F5344CB8AC3E}">
        <p14:creationId xmlns:p14="http://schemas.microsoft.com/office/powerpoint/2010/main" val="30545678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No GL right side logo with box">
    <p:spTree>
      <p:nvGrpSpPr>
        <p:cNvPr id="1" name=""/>
        <p:cNvGrpSpPr/>
        <p:nvPr/>
      </p:nvGrpSpPr>
      <p:grpSpPr>
        <a:xfrm>
          <a:off x="0" y="0"/>
          <a:ext cx="0" cy="0"/>
          <a:chOff x="0" y="0"/>
          <a:chExt cx="0" cy="0"/>
        </a:xfrm>
      </p:grpSpPr>
      <p:grpSp>
        <p:nvGrpSpPr>
          <p:cNvPr id="12" name="Group 11"/>
          <p:cNvGrpSpPr/>
          <p:nvPr userDrawn="1"/>
        </p:nvGrpSpPr>
        <p:grpSpPr>
          <a:xfrm>
            <a:off x="0" y="1257902"/>
            <a:ext cx="9144000" cy="4969479"/>
            <a:chOff x="0" y="1116008"/>
            <a:chExt cx="9144000" cy="4969479"/>
          </a:xfrm>
        </p:grpSpPr>
        <p:sp>
          <p:nvSpPr>
            <p:cNvPr id="13" name="Rounded Rectangle 12"/>
            <p:cNvSpPr/>
            <p:nvPr/>
          </p:nvSpPr>
          <p:spPr>
            <a:xfrm>
              <a:off x="295910" y="1116008"/>
              <a:ext cx="8593790" cy="4827588"/>
            </a:xfrm>
            <a:prstGeom prst="roundRect">
              <a:avLst>
                <a:gd name="adj" fmla="val 2810"/>
              </a:avLst>
            </a:prstGeom>
            <a:gradFill flip="none" rotWithShape="1">
              <a:gsLst>
                <a:gs pos="0">
                  <a:srgbClr val="FFFFFF">
                    <a:alpha val="0"/>
                  </a:srgbClr>
                </a:gs>
                <a:gs pos="60000">
                  <a:srgbClr val="FFFFFF"/>
                </a:gs>
              </a:gsLst>
              <a:lin ang="16200000" scaled="0"/>
              <a:tileRect/>
            </a:gradFill>
            <a:ln w="6350" cmpd="sng">
              <a:solidFill>
                <a:srgbClr val="CBCBCB"/>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dirty="0">
                <a:latin typeface="Arial" panose="020B0604020202020204" pitchFamily="34" charset="0"/>
              </a:endParaRPr>
            </a:p>
          </p:txBody>
        </p:sp>
        <p:sp>
          <p:nvSpPr>
            <p:cNvPr id="14" name="Rectangle 13"/>
            <p:cNvSpPr/>
            <p:nvPr/>
          </p:nvSpPr>
          <p:spPr>
            <a:xfrm>
              <a:off x="0" y="5344508"/>
              <a:ext cx="9144000" cy="740979"/>
            </a:xfrm>
            <a:prstGeom prst="rect">
              <a:avLst/>
            </a:prstGeom>
            <a:gradFill>
              <a:gsLst>
                <a:gs pos="100000">
                  <a:schemeClr val="bg2">
                    <a:lumMod val="20000"/>
                    <a:lumOff val="80000"/>
                  </a:schemeClr>
                </a:gs>
                <a:gs pos="0">
                  <a:srgbClr val="FFFF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Arial" panose="020B0604020202020204" pitchFamily="34" charset="0"/>
              </a:endParaRPr>
            </a:p>
          </p:txBody>
        </p:sp>
      </p:grpSp>
      <p:sp>
        <p:nvSpPr>
          <p:cNvPr id="2" name="Title 1"/>
          <p:cNvSpPr>
            <a:spLocks noGrp="1"/>
          </p:cNvSpPr>
          <p:nvPr>
            <p:ph type="title"/>
          </p:nvPr>
        </p:nvSpPr>
        <p:spPr/>
        <p:txBody>
          <a:bodyPr>
            <a:noAutofit/>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426774"/>
            <a:ext cx="8229600" cy="4525963"/>
          </a:xfrm>
        </p:spPr>
        <p:txBody>
          <a:bodyPr>
            <a:no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110"/>
          <p:cNvSpPr>
            <a:spLocks noGrp="1"/>
          </p:cNvSpPr>
          <p:nvPr>
            <p:ph type="ftr" sz="quarter" idx="3"/>
          </p:nvPr>
        </p:nvSpPr>
        <p:spPr>
          <a:xfrm>
            <a:off x="2903476" y="6463462"/>
            <a:ext cx="3124200" cy="365125"/>
          </a:xfrm>
          <a:prstGeom prst="rect">
            <a:avLst/>
          </a:prstGeom>
        </p:spPr>
        <p:txBody>
          <a:bodyPr vert="horz" lIns="91440" tIns="45720" rIns="91440" bIns="45720" rtlCol="0" anchor="ctr">
            <a:noAutofit/>
          </a:bodyPr>
          <a:lstStyle>
            <a:lvl1pPr algn="ctr">
              <a:defRPr sz="800">
                <a:solidFill>
                  <a:schemeClr val="bg2">
                    <a:lumMod val="75000"/>
                  </a:schemeClr>
                </a:solidFill>
                <a:latin typeface="Arial" panose="020B0604020202020204" pitchFamily="34" charset="0"/>
              </a:defRPr>
            </a:lvl1pPr>
          </a:lstStyle>
          <a:p>
            <a:r>
              <a:rPr lang="en-US" smtClean="0"/>
              <a:t>Confidentiality Label Here</a:t>
            </a:r>
            <a:endParaRPr lang="en-US" dirty="0"/>
          </a:p>
        </p:txBody>
      </p:sp>
    </p:spTree>
    <p:extLst>
      <p:ext uri="{BB962C8B-B14F-4D97-AF65-F5344CB8AC3E}">
        <p14:creationId xmlns:p14="http://schemas.microsoft.com/office/powerpoint/2010/main" val="30613160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No GL left side logo no box">
    <p:spTree>
      <p:nvGrpSpPr>
        <p:cNvPr id="1" name=""/>
        <p:cNvGrpSpPr/>
        <p:nvPr/>
      </p:nvGrpSpPr>
      <p:grpSpPr>
        <a:xfrm>
          <a:off x="0" y="0"/>
          <a:ext cx="0" cy="0"/>
          <a:chOff x="0" y="0"/>
          <a:chExt cx="0" cy="0"/>
        </a:xfrm>
      </p:grpSpPr>
      <p:sp>
        <p:nvSpPr>
          <p:cNvPr id="8" name="Rectangle 7"/>
          <p:cNvSpPr>
            <a:spLocks/>
          </p:cNvSpPr>
          <p:nvPr userDrawn="1"/>
        </p:nvSpPr>
        <p:spPr>
          <a:xfrm>
            <a:off x="-12330" y="0"/>
            <a:ext cx="9189720" cy="6858000"/>
          </a:xfrm>
          <a:prstGeom prst="rect">
            <a:avLst/>
          </a:prstGeom>
          <a:gradFill flip="none" rotWithShape="1">
            <a:gsLst>
              <a:gs pos="100000">
                <a:schemeClr val="bg2">
                  <a:lumMod val="20000"/>
                  <a:lumOff val="80000"/>
                </a:schemeClr>
              </a:gs>
              <a:gs pos="0">
                <a:srgbClr val="FFFFFF"/>
              </a:gs>
            </a:gsLst>
            <a:lin ang="5400000" scaled="1"/>
            <a:tileRect/>
          </a:gradFill>
          <a:ln w="9525" cap="flat" cmpd="sng" algn="ctr">
            <a:noFill/>
            <a:prstDash val="solid"/>
          </a:ln>
          <a:effectLst/>
        </p:spPr>
        <p:txBody>
          <a:bodyPr lIns="91429" tIns="45714" rIns="91429" bIns="45714" rtlCol="0" anchor="ctr">
            <a:noAutofit/>
          </a:bodyPr>
          <a:lstStyle/>
          <a:p>
            <a:pPr marL="0" marR="0" lvl="0" indent="0" algn="ctr" defTabSz="45714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Arial" panose="020B0604020202020204" pitchFamily="34" charset="0"/>
            </a:endParaRPr>
          </a:p>
        </p:txBody>
      </p:sp>
      <p:sp>
        <p:nvSpPr>
          <p:cNvPr id="2" name="Title 1"/>
          <p:cNvSpPr>
            <a:spLocks noGrp="1"/>
          </p:cNvSpPr>
          <p:nvPr>
            <p:ph type="title"/>
          </p:nvPr>
        </p:nvSpPr>
        <p:spPr/>
        <p:txBody>
          <a:bodyPr>
            <a:noAutofit/>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426774"/>
            <a:ext cx="8229600" cy="4525963"/>
          </a:xfrm>
        </p:spPr>
        <p:txBody>
          <a:bodyPr>
            <a:no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Footer Placeholder 110"/>
          <p:cNvSpPr>
            <a:spLocks noGrp="1"/>
          </p:cNvSpPr>
          <p:nvPr>
            <p:ph type="ftr" sz="quarter" idx="3"/>
          </p:nvPr>
        </p:nvSpPr>
        <p:spPr>
          <a:xfrm>
            <a:off x="2903476" y="6463462"/>
            <a:ext cx="3124200" cy="365125"/>
          </a:xfrm>
          <a:prstGeom prst="rect">
            <a:avLst/>
          </a:prstGeom>
        </p:spPr>
        <p:txBody>
          <a:bodyPr vert="horz" lIns="91440" tIns="45720" rIns="91440" bIns="45720" rtlCol="0" anchor="ctr">
            <a:noAutofit/>
          </a:bodyPr>
          <a:lstStyle>
            <a:lvl1pPr algn="ctr">
              <a:defRPr sz="800">
                <a:solidFill>
                  <a:schemeClr val="bg2">
                    <a:lumMod val="75000"/>
                  </a:schemeClr>
                </a:solidFill>
                <a:latin typeface="Arial" panose="020B0604020202020204" pitchFamily="34" charset="0"/>
              </a:defRPr>
            </a:lvl1pPr>
          </a:lstStyle>
          <a:p>
            <a:r>
              <a:rPr lang="en-US" smtClean="0"/>
              <a:t>Confidentiality Label Here</a:t>
            </a:r>
            <a:endParaRPr lang="en-US" dirty="0"/>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21785" t="15713" r="24292" b="58094"/>
          <a:stretch/>
        </p:blipFill>
        <p:spPr>
          <a:xfrm>
            <a:off x="192900" y="6210446"/>
            <a:ext cx="1619452" cy="607874"/>
          </a:xfrm>
          <a:prstGeom prst="rect">
            <a:avLst/>
          </a:prstGeom>
        </p:spPr>
      </p:pic>
      <p:sp>
        <p:nvSpPr>
          <p:cNvPr id="11" name="Slide Number Placeholder 5"/>
          <p:cNvSpPr txBox="1">
            <a:spLocks/>
          </p:cNvSpPr>
          <p:nvPr userDrawn="1"/>
        </p:nvSpPr>
        <p:spPr>
          <a:xfrm>
            <a:off x="8307587" y="6436172"/>
            <a:ext cx="835572" cy="426871"/>
          </a:xfrm>
          <a:prstGeom prst="rect">
            <a:avLst/>
          </a:prstGeom>
        </p:spPr>
        <p:txBody>
          <a:bodyPr anchor="ctr"/>
          <a:lstStyle>
            <a:defPPr>
              <a:defRPr lang="en-US"/>
            </a:defPPr>
            <a:lvl1pPr marL="0" algn="ctr" defTabSz="914400" rtl="0" eaLnBrk="1" latinLnBrk="0" hangingPunct="1">
              <a:defRPr sz="1800"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3E142A-3C00-4127-85D6-84DE39FD85BE}" type="slidenum">
              <a:rPr lang="en-US" sz="800" smtClean="0">
                <a:solidFill>
                  <a:schemeClr val="bg2">
                    <a:lumMod val="75000"/>
                  </a:schemeClr>
                </a:solidFill>
              </a:rPr>
              <a:pPr/>
              <a:t>‹#›</a:t>
            </a:fld>
            <a:endParaRPr lang="en-US" sz="800" dirty="0">
              <a:solidFill>
                <a:schemeClr val="bg2">
                  <a:lumMod val="75000"/>
                </a:schemeClr>
              </a:solidFill>
            </a:endParaRPr>
          </a:p>
        </p:txBody>
      </p:sp>
    </p:spTree>
    <p:extLst>
      <p:ext uri="{BB962C8B-B14F-4D97-AF65-F5344CB8AC3E}">
        <p14:creationId xmlns:p14="http://schemas.microsoft.com/office/powerpoint/2010/main" val="3121620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No GL left side logo with box">
    <p:spTree>
      <p:nvGrpSpPr>
        <p:cNvPr id="1" name=""/>
        <p:cNvGrpSpPr/>
        <p:nvPr/>
      </p:nvGrpSpPr>
      <p:grpSpPr>
        <a:xfrm>
          <a:off x="0" y="0"/>
          <a:ext cx="0" cy="0"/>
          <a:chOff x="0" y="0"/>
          <a:chExt cx="0" cy="0"/>
        </a:xfrm>
      </p:grpSpPr>
      <p:sp>
        <p:nvSpPr>
          <p:cNvPr id="11" name="Rectangle 10"/>
          <p:cNvSpPr/>
          <p:nvPr userDrawn="1"/>
        </p:nvSpPr>
        <p:spPr>
          <a:xfrm>
            <a:off x="-12330" y="0"/>
            <a:ext cx="9189720" cy="6858000"/>
          </a:xfrm>
          <a:prstGeom prst="rect">
            <a:avLst/>
          </a:prstGeom>
          <a:gradFill flip="none" rotWithShape="1">
            <a:gsLst>
              <a:gs pos="100000">
                <a:schemeClr val="bg2">
                  <a:lumMod val="20000"/>
                  <a:lumOff val="80000"/>
                </a:schemeClr>
              </a:gs>
              <a:gs pos="0">
                <a:srgbClr val="FFFFFF"/>
              </a:gs>
            </a:gsLst>
            <a:lin ang="5400000" scaled="1"/>
            <a:tileRect/>
          </a:gradFill>
          <a:ln w="9525" cap="flat" cmpd="sng" algn="ctr">
            <a:noFill/>
            <a:prstDash val="solid"/>
          </a:ln>
          <a:effectLst/>
        </p:spPr>
        <p:txBody>
          <a:bodyPr lIns="91429" tIns="45714" rIns="91429" bIns="45714" rtlCol="0" anchor="ctr">
            <a:noAutofit/>
          </a:bodyPr>
          <a:lstStyle/>
          <a:p>
            <a:pPr marL="0" marR="0" lvl="0" indent="0" algn="ctr" defTabSz="45714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Arial" panose="020B0604020202020204" pitchFamily="34" charset="0"/>
            </a:endParaRPr>
          </a:p>
        </p:txBody>
      </p:sp>
      <p:grpSp>
        <p:nvGrpSpPr>
          <p:cNvPr id="15" name="Group 14"/>
          <p:cNvGrpSpPr/>
          <p:nvPr userDrawn="1"/>
        </p:nvGrpSpPr>
        <p:grpSpPr>
          <a:xfrm>
            <a:off x="0" y="1257902"/>
            <a:ext cx="9144000" cy="4969479"/>
            <a:chOff x="0" y="1116008"/>
            <a:chExt cx="9144000" cy="4969479"/>
          </a:xfrm>
        </p:grpSpPr>
        <p:sp>
          <p:nvSpPr>
            <p:cNvPr id="16" name="Rounded Rectangle 15"/>
            <p:cNvSpPr/>
            <p:nvPr/>
          </p:nvSpPr>
          <p:spPr>
            <a:xfrm>
              <a:off x="295910" y="1116008"/>
              <a:ext cx="8593790" cy="4827588"/>
            </a:xfrm>
            <a:prstGeom prst="roundRect">
              <a:avLst>
                <a:gd name="adj" fmla="val 2810"/>
              </a:avLst>
            </a:prstGeom>
            <a:gradFill flip="none" rotWithShape="1">
              <a:gsLst>
                <a:gs pos="0">
                  <a:srgbClr val="FFFFFF">
                    <a:alpha val="0"/>
                  </a:srgbClr>
                </a:gs>
                <a:gs pos="60000">
                  <a:srgbClr val="FFFFFF"/>
                </a:gs>
              </a:gsLst>
              <a:lin ang="16200000" scaled="0"/>
              <a:tileRect/>
            </a:gradFill>
            <a:ln w="6350" cmpd="sng">
              <a:solidFill>
                <a:srgbClr val="CBCBCB"/>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dirty="0">
                <a:latin typeface="Arial" panose="020B0604020202020204" pitchFamily="34" charset="0"/>
              </a:endParaRPr>
            </a:p>
          </p:txBody>
        </p:sp>
        <p:sp>
          <p:nvSpPr>
            <p:cNvPr id="17" name="Rectangle 16"/>
            <p:cNvSpPr/>
            <p:nvPr/>
          </p:nvSpPr>
          <p:spPr>
            <a:xfrm>
              <a:off x="0" y="5344508"/>
              <a:ext cx="9144000" cy="740979"/>
            </a:xfrm>
            <a:prstGeom prst="rect">
              <a:avLst/>
            </a:prstGeom>
            <a:gradFill>
              <a:gsLst>
                <a:gs pos="100000">
                  <a:schemeClr val="bg2">
                    <a:lumMod val="20000"/>
                    <a:lumOff val="80000"/>
                  </a:schemeClr>
                </a:gs>
                <a:gs pos="0">
                  <a:srgbClr val="FFFF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Arial" panose="020B0604020202020204" pitchFamily="34" charset="0"/>
              </a:endParaRPr>
            </a:p>
          </p:txBody>
        </p:sp>
      </p:grpSp>
      <p:sp>
        <p:nvSpPr>
          <p:cNvPr id="2" name="Title 1"/>
          <p:cNvSpPr>
            <a:spLocks noGrp="1"/>
          </p:cNvSpPr>
          <p:nvPr>
            <p:ph type="title"/>
          </p:nvPr>
        </p:nvSpPr>
        <p:spPr/>
        <p:txBody>
          <a:bodyPr>
            <a:noAutofit/>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426774"/>
            <a:ext cx="8229600" cy="4525963"/>
          </a:xfrm>
        </p:spPr>
        <p:txBody>
          <a:bodyPr>
            <a:no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Footer Placeholder 110"/>
          <p:cNvSpPr>
            <a:spLocks noGrp="1"/>
          </p:cNvSpPr>
          <p:nvPr>
            <p:ph type="ftr" sz="quarter" idx="3"/>
          </p:nvPr>
        </p:nvSpPr>
        <p:spPr>
          <a:xfrm>
            <a:off x="2903476" y="6463462"/>
            <a:ext cx="3124200" cy="365125"/>
          </a:xfrm>
          <a:prstGeom prst="rect">
            <a:avLst/>
          </a:prstGeom>
        </p:spPr>
        <p:txBody>
          <a:bodyPr vert="horz" lIns="91440" tIns="45720" rIns="91440" bIns="45720" rtlCol="0" anchor="ctr">
            <a:noAutofit/>
          </a:bodyPr>
          <a:lstStyle>
            <a:lvl1pPr algn="ctr">
              <a:defRPr sz="800">
                <a:solidFill>
                  <a:schemeClr val="bg2">
                    <a:lumMod val="75000"/>
                  </a:schemeClr>
                </a:solidFill>
                <a:latin typeface="Arial" panose="020B0604020202020204" pitchFamily="34" charset="0"/>
              </a:defRPr>
            </a:lvl1pPr>
          </a:lstStyle>
          <a:p>
            <a:r>
              <a:rPr lang="en-US" smtClean="0"/>
              <a:t>Confidentiality Label Here</a:t>
            </a:r>
            <a:endParaRPr lang="en-US" dirty="0"/>
          </a:p>
        </p:txBody>
      </p:sp>
      <p:pic>
        <p:nvPicPr>
          <p:cNvPr id="22" name="Picture 21"/>
          <p:cNvPicPr>
            <a:picLocks noChangeAspect="1"/>
          </p:cNvPicPr>
          <p:nvPr userDrawn="1"/>
        </p:nvPicPr>
        <p:blipFill rotWithShape="1">
          <a:blip r:embed="rId2" cstate="print">
            <a:extLst>
              <a:ext uri="{28A0092B-C50C-407E-A947-70E740481C1C}">
                <a14:useLocalDpi xmlns:a14="http://schemas.microsoft.com/office/drawing/2010/main" val="0"/>
              </a:ext>
            </a:extLst>
          </a:blip>
          <a:srcRect l="21785" t="15713" r="24292" b="58094"/>
          <a:stretch/>
        </p:blipFill>
        <p:spPr>
          <a:xfrm>
            <a:off x="192900" y="6210446"/>
            <a:ext cx="1619452" cy="607874"/>
          </a:xfrm>
          <a:prstGeom prst="rect">
            <a:avLst/>
          </a:prstGeom>
        </p:spPr>
      </p:pic>
      <p:sp>
        <p:nvSpPr>
          <p:cNvPr id="12" name="Slide Number Placeholder 5"/>
          <p:cNvSpPr txBox="1">
            <a:spLocks/>
          </p:cNvSpPr>
          <p:nvPr userDrawn="1"/>
        </p:nvSpPr>
        <p:spPr>
          <a:xfrm>
            <a:off x="8307587" y="6436172"/>
            <a:ext cx="835572" cy="426871"/>
          </a:xfrm>
          <a:prstGeom prst="rect">
            <a:avLst/>
          </a:prstGeom>
        </p:spPr>
        <p:txBody>
          <a:bodyPr anchor="ctr"/>
          <a:lstStyle>
            <a:defPPr>
              <a:defRPr lang="en-US"/>
            </a:defPPr>
            <a:lvl1pPr marL="0" algn="ctr" defTabSz="914400" rtl="0" eaLnBrk="1" latinLnBrk="0" hangingPunct="1">
              <a:defRPr sz="1800"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3E142A-3C00-4127-85D6-84DE39FD85BE}" type="slidenum">
              <a:rPr lang="en-US" sz="800" smtClean="0">
                <a:solidFill>
                  <a:schemeClr val="bg2">
                    <a:lumMod val="75000"/>
                  </a:schemeClr>
                </a:solidFill>
              </a:rPr>
              <a:pPr/>
              <a:t>‹#›</a:t>
            </a:fld>
            <a:endParaRPr lang="en-US" sz="800" dirty="0">
              <a:solidFill>
                <a:schemeClr val="bg2">
                  <a:lumMod val="75000"/>
                </a:schemeClr>
              </a:solidFill>
            </a:endParaRPr>
          </a:p>
        </p:txBody>
      </p:sp>
    </p:spTree>
    <p:extLst>
      <p:ext uri="{BB962C8B-B14F-4D97-AF65-F5344CB8AC3E}">
        <p14:creationId xmlns:p14="http://schemas.microsoft.com/office/powerpoint/2010/main" val="34657803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No GL right side logo no box">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
        <p:nvSpPr>
          <p:cNvPr id="6" name="Footer Placeholder 110"/>
          <p:cNvSpPr>
            <a:spLocks noGrp="1"/>
          </p:cNvSpPr>
          <p:nvPr>
            <p:ph type="ftr" sz="quarter" idx="3"/>
          </p:nvPr>
        </p:nvSpPr>
        <p:spPr>
          <a:xfrm>
            <a:off x="2903476" y="6463462"/>
            <a:ext cx="3124200" cy="365125"/>
          </a:xfrm>
          <a:prstGeom prst="rect">
            <a:avLst/>
          </a:prstGeom>
        </p:spPr>
        <p:txBody>
          <a:bodyPr vert="horz" lIns="91440" tIns="45720" rIns="91440" bIns="45720" rtlCol="0" anchor="ctr">
            <a:noAutofit/>
          </a:bodyPr>
          <a:lstStyle>
            <a:lvl1pPr algn="ctr">
              <a:defRPr sz="800">
                <a:solidFill>
                  <a:schemeClr val="bg2">
                    <a:lumMod val="75000"/>
                  </a:schemeClr>
                </a:solidFill>
                <a:latin typeface="Arial" panose="020B0604020202020204" pitchFamily="34" charset="0"/>
              </a:defRPr>
            </a:lvl1pPr>
          </a:lstStyle>
          <a:p>
            <a:r>
              <a:rPr lang="en-US" smtClean="0"/>
              <a:t>Confidentiality Label Here</a:t>
            </a:r>
            <a:endParaRPr lang="en-US" dirty="0"/>
          </a:p>
        </p:txBody>
      </p:sp>
    </p:spTree>
    <p:extLst>
      <p:ext uri="{BB962C8B-B14F-4D97-AF65-F5344CB8AC3E}">
        <p14:creationId xmlns:p14="http://schemas.microsoft.com/office/powerpoint/2010/main" val="31075696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mportant Information AM">
    <p:spTree>
      <p:nvGrpSpPr>
        <p:cNvPr id="1" name=""/>
        <p:cNvGrpSpPr/>
        <p:nvPr/>
      </p:nvGrpSpPr>
      <p:grpSpPr>
        <a:xfrm>
          <a:off x="0" y="0"/>
          <a:ext cx="0" cy="0"/>
          <a:chOff x="0" y="0"/>
          <a:chExt cx="0" cy="0"/>
        </a:xfrm>
      </p:grpSpPr>
      <p:sp>
        <p:nvSpPr>
          <p:cNvPr id="10" name="Title 1"/>
          <p:cNvSpPr>
            <a:spLocks noGrp="1"/>
          </p:cNvSpPr>
          <p:nvPr>
            <p:ph type="title"/>
          </p:nvPr>
        </p:nvSpPr>
        <p:spPr>
          <a:xfrm>
            <a:off x="457200" y="274638"/>
            <a:ext cx="8229600" cy="1143000"/>
          </a:xfrm>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pic>
        <p:nvPicPr>
          <p:cNvPr id="7" name="Picture 6" descr="small disk-05.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900" y="5369716"/>
            <a:ext cx="2052644" cy="1499619"/>
          </a:xfrm>
          <a:prstGeom prst="rect">
            <a:avLst/>
          </a:prstGeom>
        </p:spPr>
      </p:pic>
      <p:sp>
        <p:nvSpPr>
          <p:cNvPr id="11" name="Content Placeholder 2"/>
          <p:cNvSpPr>
            <a:spLocks noGrp="1"/>
          </p:cNvSpPr>
          <p:nvPr>
            <p:ph idx="1"/>
          </p:nvPr>
        </p:nvSpPr>
        <p:spPr>
          <a:xfrm>
            <a:off x="457200" y="1426774"/>
            <a:ext cx="8229600" cy="4525963"/>
          </a:xfrm>
        </p:spPr>
        <p:txBody>
          <a:bodyPr/>
          <a:lstStyle>
            <a:lvl1pPr marL="0" indent="0">
              <a:buNone/>
              <a:tabLst>
                <a:tab pos="0" algn="l"/>
              </a:tabLst>
              <a:defRPr sz="1800">
                <a:latin typeface="Arial" panose="020B0604020202020204" pitchFamily="34" charset="0"/>
                <a:cs typeface="Arial" panose="020B0604020202020204" pitchFamily="34" charset="0"/>
              </a:defRPr>
            </a:lvl1pPr>
            <a:lvl2pPr marL="0" indent="0">
              <a:buNone/>
              <a:tabLst>
                <a:tab pos="0" algn="l"/>
              </a:tabLst>
              <a:defRPr>
                <a:latin typeface="Arial" panose="020B0604020202020204" pitchFamily="34" charset="0"/>
                <a:cs typeface="Arial" panose="020B0604020202020204" pitchFamily="34" charset="0"/>
              </a:defRPr>
            </a:lvl2pPr>
            <a:lvl3pPr marL="0" indent="0">
              <a:buNone/>
              <a:tabLst>
                <a:tab pos="0" algn="l"/>
              </a:tabLst>
              <a:defRPr>
                <a:latin typeface="Arial" panose="020B0604020202020204" pitchFamily="34" charset="0"/>
                <a:cs typeface="Arial" panose="020B0604020202020204" pitchFamily="34" charset="0"/>
              </a:defRPr>
            </a:lvl3pPr>
            <a:lvl4pPr marL="0" indent="0">
              <a:buNone/>
              <a:tabLst>
                <a:tab pos="0" algn="l"/>
              </a:tabLst>
              <a:defRPr>
                <a:latin typeface="Arial" panose="020B0604020202020204" pitchFamily="34" charset="0"/>
                <a:cs typeface="Arial" panose="020B0604020202020204" pitchFamily="34" charset="0"/>
              </a:defRPr>
            </a:lvl4pPr>
            <a:lvl5pPr marL="0" indent="0">
              <a:buNone/>
              <a:tabLst>
                <a:tab pos="0" algn="l"/>
              </a:tabLst>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Footer Placeholder 110"/>
          <p:cNvSpPr>
            <a:spLocks noGrp="1"/>
          </p:cNvSpPr>
          <p:nvPr>
            <p:ph type="ftr" sz="quarter" idx="3"/>
          </p:nvPr>
        </p:nvSpPr>
        <p:spPr>
          <a:xfrm>
            <a:off x="2903476" y="6463462"/>
            <a:ext cx="3124200" cy="365125"/>
          </a:xfrm>
          <a:prstGeom prst="rect">
            <a:avLst/>
          </a:prstGeom>
        </p:spPr>
        <p:txBody>
          <a:bodyPr vert="horz" lIns="91440" tIns="45720" rIns="91440" bIns="45720" rtlCol="0" anchor="ctr">
            <a:noAutofit/>
          </a:bodyPr>
          <a:lstStyle>
            <a:lvl1pPr algn="ctr">
              <a:defRPr sz="800">
                <a:solidFill>
                  <a:schemeClr val="bg2">
                    <a:lumMod val="75000"/>
                  </a:schemeClr>
                </a:solidFill>
                <a:latin typeface="Arial" panose="020B0604020202020204" pitchFamily="34" charset="0"/>
              </a:defRPr>
            </a:lvl1pPr>
          </a:lstStyle>
          <a:p>
            <a:r>
              <a:rPr lang="en-US" smtClean="0"/>
              <a:t>Confidentiality Label Here</a:t>
            </a:r>
            <a:endParaRPr lang="en-US" dirty="0"/>
          </a:p>
        </p:txBody>
      </p:sp>
      <p:sp>
        <p:nvSpPr>
          <p:cNvPr id="8" name="Slide Number Placeholder 5"/>
          <p:cNvSpPr txBox="1">
            <a:spLocks/>
          </p:cNvSpPr>
          <p:nvPr userDrawn="1"/>
        </p:nvSpPr>
        <p:spPr>
          <a:xfrm>
            <a:off x="-31538" y="6436172"/>
            <a:ext cx="835572" cy="426871"/>
          </a:xfrm>
          <a:prstGeom prst="rect">
            <a:avLst/>
          </a:prstGeom>
        </p:spPr>
        <p:txBody>
          <a:bodyPr anchor="ctr"/>
          <a:lstStyle>
            <a:defPPr>
              <a:defRPr lang="en-US"/>
            </a:defPPr>
            <a:lvl1pPr marL="0" algn="ctr" defTabSz="914400" rtl="0" eaLnBrk="1" latinLnBrk="0" hangingPunct="1">
              <a:defRPr sz="1800"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3E142A-3C00-4127-85D6-84DE39FD85BE}" type="slidenum">
              <a:rPr lang="en-US" sz="800" smtClean="0">
                <a:solidFill>
                  <a:schemeClr val="bg1"/>
                </a:solidFill>
              </a:rPr>
              <a:pPr/>
              <a:t>‹#›</a:t>
            </a:fld>
            <a:endParaRPr lang="en-US" sz="800" dirty="0">
              <a:solidFill>
                <a:schemeClr val="bg1"/>
              </a:solidFill>
            </a:endParaRPr>
          </a:p>
        </p:txBody>
      </p:sp>
    </p:spTree>
    <p:extLst>
      <p:ext uri="{BB962C8B-B14F-4D97-AF65-F5344CB8AC3E}">
        <p14:creationId xmlns:p14="http://schemas.microsoft.com/office/powerpoint/2010/main" val="11496645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able of Contents">
    <p:spTree>
      <p:nvGrpSpPr>
        <p:cNvPr id="1" name=""/>
        <p:cNvGrpSpPr/>
        <p:nvPr/>
      </p:nvGrpSpPr>
      <p:grpSpPr>
        <a:xfrm>
          <a:off x="0" y="0"/>
          <a:ext cx="0" cy="0"/>
          <a:chOff x="0" y="0"/>
          <a:chExt cx="0" cy="0"/>
        </a:xfrm>
      </p:grpSpPr>
      <p:sp>
        <p:nvSpPr>
          <p:cNvPr id="4" name="TextBox 3"/>
          <p:cNvSpPr txBox="1"/>
          <p:nvPr userDrawn="1"/>
        </p:nvSpPr>
        <p:spPr>
          <a:xfrm>
            <a:off x="3774346" y="6520062"/>
            <a:ext cx="1523174" cy="230832"/>
          </a:xfrm>
          <a:prstGeom prst="rect">
            <a:avLst/>
          </a:prstGeom>
          <a:noFill/>
        </p:spPr>
        <p:txBody>
          <a:bodyPr wrap="none" rtlCol="0">
            <a:spAutoFit/>
          </a:bodyPr>
          <a:lstStyle/>
          <a:p>
            <a:r>
              <a:rPr lang="en-US" sz="900" dirty="0" smtClean="0">
                <a:solidFill>
                  <a:prstClr val="black">
                    <a:lumMod val="65000"/>
                    <a:lumOff val="35000"/>
                  </a:prstClr>
                </a:solidFill>
                <a:latin typeface="Corbel" panose="020B0503020204020204" pitchFamily="34" charset="0"/>
              </a:rPr>
              <a:t>Fidelity Internal Information</a:t>
            </a:r>
            <a:endParaRPr lang="en-US" sz="900" dirty="0">
              <a:solidFill>
                <a:prstClr val="black">
                  <a:lumMod val="65000"/>
                  <a:lumOff val="35000"/>
                </a:prstClr>
              </a:solidFill>
              <a:latin typeface="Corbel" panose="020B0503020204020204" pitchFamily="34" charset="0"/>
            </a:endParaRPr>
          </a:p>
        </p:txBody>
      </p:sp>
      <p:sp>
        <p:nvSpPr>
          <p:cNvPr id="2" name="Rectangle 1"/>
          <p:cNvSpPr/>
          <p:nvPr userDrawn="1"/>
        </p:nvSpPr>
        <p:spPr>
          <a:xfrm>
            <a:off x="0" y="0"/>
            <a:ext cx="9144000" cy="685800"/>
          </a:xfrm>
          <a:prstGeom prst="rect">
            <a:avLst/>
          </a:prstGeom>
          <a:gradFill flip="none" rotWithShape="1">
            <a:gsLst>
              <a:gs pos="0">
                <a:srgbClr val="6B95C7">
                  <a:shade val="30000"/>
                  <a:satMod val="115000"/>
                </a:srgbClr>
              </a:gs>
              <a:gs pos="50000">
                <a:srgbClr val="6B95C7">
                  <a:shade val="67500"/>
                  <a:satMod val="115000"/>
                </a:srgbClr>
              </a:gs>
              <a:gs pos="100000">
                <a:srgbClr val="6B95C7">
                  <a:shade val="100000"/>
                  <a:satMod val="115000"/>
                </a:srgbClr>
              </a:gs>
            </a:gsLst>
            <a:lin ang="0" scaled="1"/>
            <a:tileRect/>
          </a:gradFill>
          <a:ln>
            <a:noFill/>
          </a:ln>
          <a:effectLst>
            <a:outerShdw dist="38100" dir="5400000" algn="t" rotWithShape="0">
              <a:schemeClr val="bg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endParaRPr lang="en-US" b="1" dirty="0" smtClean="0">
              <a:solidFill>
                <a:schemeClr val="tx2"/>
              </a:solidFill>
              <a:latin typeface="+mj-lt"/>
            </a:endParaRPr>
          </a:p>
        </p:txBody>
      </p:sp>
    </p:spTree>
    <p:extLst>
      <p:ext uri="{BB962C8B-B14F-4D97-AF65-F5344CB8AC3E}">
        <p14:creationId xmlns:p14="http://schemas.microsoft.com/office/powerpoint/2010/main" val="32763040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6" name="Title 1"/>
          <p:cNvSpPr>
            <a:spLocks noGrp="1"/>
          </p:cNvSpPr>
          <p:nvPr>
            <p:ph type="title"/>
          </p:nvPr>
        </p:nvSpPr>
        <p:spPr>
          <a:xfrm>
            <a:off x="457200" y="274638"/>
            <a:ext cx="8229600" cy="1143000"/>
          </a:xfrm>
          <a:prstGeom prst="rect">
            <a:avLst/>
          </a:prstGeom>
        </p:spPr>
        <p:txBody>
          <a:bodyPr>
            <a:noAutofit/>
          </a:bodyPr>
          <a:lstStyle/>
          <a:p>
            <a:pPr lvl="0"/>
            <a:r>
              <a:rPr lang="en-US" dirty="0" smtClean="0"/>
              <a:t>Primary Color Palette</a:t>
            </a:r>
            <a:br>
              <a:rPr lang="en-US" dirty="0" smtClean="0"/>
            </a:br>
            <a:r>
              <a:rPr lang="en-US" sz="1600" b="0" dirty="0" smtClean="0">
                <a:solidFill>
                  <a:schemeClr val="accent2"/>
                </a:solidFill>
              </a:rPr>
              <a:t>These colors are embedded directly into the PowerPoint palette as “Fidelity Final Colors”</a:t>
            </a:r>
            <a:endParaRPr lang="en-US" sz="1600" dirty="0"/>
          </a:p>
        </p:txBody>
      </p:sp>
      <p:sp>
        <p:nvSpPr>
          <p:cNvPr id="17" name="Footer Placeholder 3"/>
          <p:cNvSpPr>
            <a:spLocks noGrp="1"/>
          </p:cNvSpPr>
          <p:nvPr>
            <p:ph type="ftr" sz="quarter" idx="10"/>
          </p:nvPr>
        </p:nvSpPr>
        <p:spPr>
          <a:xfrm>
            <a:off x="7095465" y="2251830"/>
            <a:ext cx="1953532" cy="365125"/>
          </a:xfrm>
          <a:prstGeom prst="rect">
            <a:avLst/>
          </a:prstGeom>
        </p:spPr>
        <p:txBody>
          <a:bodyPr>
            <a:noAutofit/>
          </a:bodyPr>
          <a:lstStyle/>
          <a:p>
            <a:pPr algn="l"/>
            <a:r>
              <a:rPr lang="en-US" sz="1050" smtClean="0">
                <a:solidFill>
                  <a:srgbClr val="FFFFFF">
                    <a:lumMod val="50000"/>
                  </a:srgbClr>
                </a:solidFill>
              </a:rPr>
              <a:t>Confidentiality Label Here</a:t>
            </a:r>
            <a:endParaRPr lang="en-US" sz="1050" dirty="0">
              <a:solidFill>
                <a:srgbClr val="FFFFFF">
                  <a:lumMod val="50000"/>
                </a:srgbClr>
              </a:solidFill>
            </a:endParaRPr>
          </a:p>
        </p:txBody>
      </p:sp>
      <p:sp>
        <p:nvSpPr>
          <p:cNvPr id="19" name="Text Box 15"/>
          <p:cNvSpPr txBox="1">
            <a:spLocks noChangeArrowheads="1"/>
          </p:cNvSpPr>
          <p:nvPr userDrawn="1"/>
        </p:nvSpPr>
        <p:spPr bwMode="auto">
          <a:xfrm>
            <a:off x="5246109" y="2560511"/>
            <a:ext cx="629907" cy="553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a:t>
            </a:r>
            <a:r>
              <a:rPr lang="en-US" sz="1000" baseline="0" dirty="0">
                <a:solidFill>
                  <a:srgbClr val="000000"/>
                </a:solidFill>
                <a:latin typeface="Arial"/>
              </a:rPr>
              <a:t>: </a:t>
            </a:r>
            <a:r>
              <a:rPr lang="en-US" sz="1000" baseline="0" dirty="0" smtClean="0">
                <a:solidFill>
                  <a:srgbClr val="000000"/>
                </a:solidFill>
                <a:latin typeface="Arial"/>
              </a:rPr>
              <a:t>255  </a:t>
            </a:r>
            <a:br>
              <a:rPr lang="en-US" sz="1000" baseline="0" dirty="0" smtClean="0">
                <a:solidFill>
                  <a:srgbClr val="000000"/>
                </a:solidFill>
                <a:latin typeface="Arial"/>
              </a:rPr>
            </a:br>
            <a:r>
              <a:rPr lang="en-US" sz="1000" baseline="0" dirty="0" smtClean="0">
                <a:solidFill>
                  <a:srgbClr val="000000"/>
                </a:solidFill>
                <a:latin typeface="Arial"/>
              </a:rPr>
              <a:t>G</a:t>
            </a:r>
            <a:r>
              <a:rPr lang="en-US" sz="1000" baseline="0" dirty="0">
                <a:solidFill>
                  <a:srgbClr val="000000"/>
                </a:solidFill>
                <a:latin typeface="Arial"/>
              </a:rPr>
              <a:t>: </a:t>
            </a:r>
            <a:r>
              <a:rPr lang="en-US" sz="1000" baseline="0" dirty="0" smtClean="0">
                <a:solidFill>
                  <a:srgbClr val="000000"/>
                </a:solidFill>
                <a:latin typeface="Arial"/>
              </a:rPr>
              <a:t>150 </a:t>
            </a:r>
            <a:br>
              <a:rPr lang="en-US" sz="1000" baseline="0" dirty="0" smtClean="0">
                <a:solidFill>
                  <a:srgbClr val="000000"/>
                </a:solidFill>
                <a:latin typeface="Arial"/>
              </a:rPr>
            </a:br>
            <a:r>
              <a:rPr lang="en-US" sz="1000" baseline="0" dirty="0" smtClean="0">
                <a:solidFill>
                  <a:srgbClr val="000000"/>
                </a:solidFill>
                <a:latin typeface="Arial"/>
              </a:rPr>
              <a:t>B</a:t>
            </a:r>
            <a:r>
              <a:rPr lang="en-US" sz="1000" baseline="0" dirty="0">
                <a:solidFill>
                  <a:srgbClr val="000000"/>
                </a:solidFill>
                <a:latin typeface="Arial"/>
              </a:rPr>
              <a:t>: 9</a:t>
            </a:r>
          </a:p>
        </p:txBody>
      </p:sp>
      <p:sp>
        <p:nvSpPr>
          <p:cNvPr id="20" name="Text Box 17"/>
          <p:cNvSpPr txBox="1">
            <a:spLocks noChangeArrowheads="1"/>
          </p:cNvSpPr>
          <p:nvPr userDrawn="1"/>
        </p:nvSpPr>
        <p:spPr bwMode="auto">
          <a:xfrm>
            <a:off x="1400790" y="2560511"/>
            <a:ext cx="565787" cy="55379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a:t>
            </a:r>
            <a:r>
              <a:rPr lang="en-US" sz="1000" baseline="0" dirty="0">
                <a:solidFill>
                  <a:srgbClr val="000000"/>
                </a:solidFill>
                <a:latin typeface="Arial"/>
              </a:rPr>
              <a:t>: </a:t>
            </a:r>
            <a:r>
              <a:rPr lang="en-US" sz="1000" baseline="0" dirty="0" smtClean="0">
                <a:solidFill>
                  <a:srgbClr val="000000"/>
                </a:solidFill>
                <a:latin typeface="Arial"/>
              </a:rPr>
              <a:t>0 </a:t>
            </a:r>
            <a:br>
              <a:rPr lang="en-US" sz="1000" baseline="0" dirty="0" smtClean="0">
                <a:solidFill>
                  <a:srgbClr val="000000"/>
                </a:solidFill>
                <a:latin typeface="Arial"/>
              </a:rPr>
            </a:br>
            <a:r>
              <a:rPr lang="en-US" sz="1000" baseline="0" dirty="0" smtClean="0">
                <a:solidFill>
                  <a:srgbClr val="000000"/>
                </a:solidFill>
                <a:latin typeface="Arial"/>
              </a:rPr>
              <a:t>G</a:t>
            </a:r>
            <a:r>
              <a:rPr lang="en-US" sz="1000" baseline="0" dirty="0">
                <a:solidFill>
                  <a:srgbClr val="000000"/>
                </a:solidFill>
                <a:latin typeface="Arial"/>
              </a:rPr>
              <a:t>: </a:t>
            </a:r>
            <a:r>
              <a:rPr lang="en-US" sz="1000" baseline="0" dirty="0" smtClean="0">
                <a:solidFill>
                  <a:srgbClr val="000000"/>
                </a:solidFill>
                <a:latin typeface="Arial"/>
              </a:rPr>
              <a:t>90  </a:t>
            </a:r>
            <a:br>
              <a:rPr lang="en-US" sz="1000" baseline="0" dirty="0" smtClean="0">
                <a:solidFill>
                  <a:srgbClr val="000000"/>
                </a:solidFill>
                <a:latin typeface="Arial"/>
              </a:rPr>
            </a:br>
            <a:r>
              <a:rPr lang="en-US" sz="1000" baseline="0" dirty="0" smtClean="0">
                <a:solidFill>
                  <a:srgbClr val="000000"/>
                </a:solidFill>
                <a:latin typeface="Arial"/>
              </a:rPr>
              <a:t>B</a:t>
            </a:r>
            <a:r>
              <a:rPr lang="en-US" sz="1000" baseline="0" dirty="0">
                <a:solidFill>
                  <a:srgbClr val="000000"/>
                </a:solidFill>
                <a:latin typeface="Arial"/>
              </a:rPr>
              <a:t>: </a:t>
            </a:r>
            <a:r>
              <a:rPr lang="en-US" sz="1000" baseline="0" dirty="0" smtClean="0">
                <a:solidFill>
                  <a:srgbClr val="000000"/>
                </a:solidFill>
                <a:latin typeface="Arial"/>
              </a:rPr>
              <a:t>139</a:t>
            </a:r>
            <a:endParaRPr lang="en-US" sz="1000" baseline="0" dirty="0">
              <a:solidFill>
                <a:srgbClr val="000000"/>
              </a:solidFill>
              <a:latin typeface="Arial"/>
            </a:endParaRPr>
          </a:p>
        </p:txBody>
      </p:sp>
      <p:sp>
        <p:nvSpPr>
          <p:cNvPr id="21" name="Text Box 8"/>
          <p:cNvSpPr txBox="1">
            <a:spLocks noChangeArrowheads="1"/>
          </p:cNvSpPr>
          <p:nvPr userDrawn="1"/>
        </p:nvSpPr>
        <p:spPr bwMode="auto">
          <a:xfrm>
            <a:off x="1400790" y="3479467"/>
            <a:ext cx="565823" cy="55381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63" tIns="45629" rIns="91263" bIns="45629">
            <a:noAutofit/>
          </a:bodyPr>
          <a:lstStyle>
            <a:lvl1pPr defTabSz="966788">
              <a:defRPr>
                <a:solidFill>
                  <a:schemeClr val="tx1"/>
                </a:solidFill>
                <a:latin typeface="Arial" pitchFamily="34" charset="0"/>
              </a:defRPr>
            </a:lvl1pPr>
            <a:lvl2pPr marL="484188" defTabSz="966788">
              <a:defRPr>
                <a:solidFill>
                  <a:schemeClr val="tx1"/>
                </a:solidFill>
                <a:latin typeface="Arial" pitchFamily="34" charset="0"/>
              </a:defRPr>
            </a:lvl2pPr>
            <a:lvl3pPr marL="966788" defTabSz="966788">
              <a:defRPr>
                <a:solidFill>
                  <a:schemeClr val="tx1"/>
                </a:solidFill>
                <a:latin typeface="Arial" pitchFamily="34" charset="0"/>
              </a:defRPr>
            </a:lvl3pPr>
            <a:lvl4pPr marL="1450975" defTabSz="966788">
              <a:defRPr>
                <a:solidFill>
                  <a:schemeClr val="tx1"/>
                </a:solidFill>
                <a:latin typeface="Arial" pitchFamily="34" charset="0"/>
              </a:defRPr>
            </a:lvl4pPr>
            <a:lvl5pPr marL="1933575" defTabSz="966788">
              <a:defRPr>
                <a:solidFill>
                  <a:schemeClr val="tx1"/>
                </a:solidFill>
                <a:latin typeface="Arial" pitchFamily="34" charset="0"/>
              </a:defRPr>
            </a:lvl5pPr>
            <a:lvl6pPr marL="2390775" defTabSz="966788" fontAlgn="base">
              <a:spcBef>
                <a:spcPct val="0"/>
              </a:spcBef>
              <a:spcAft>
                <a:spcPct val="0"/>
              </a:spcAft>
              <a:defRPr>
                <a:solidFill>
                  <a:schemeClr val="tx1"/>
                </a:solidFill>
                <a:latin typeface="Arial" pitchFamily="34" charset="0"/>
              </a:defRPr>
            </a:lvl6pPr>
            <a:lvl7pPr marL="2847975" defTabSz="966788" fontAlgn="base">
              <a:spcBef>
                <a:spcPct val="0"/>
              </a:spcBef>
              <a:spcAft>
                <a:spcPct val="0"/>
              </a:spcAft>
              <a:defRPr>
                <a:solidFill>
                  <a:schemeClr val="tx1"/>
                </a:solidFill>
                <a:latin typeface="Arial" pitchFamily="34" charset="0"/>
              </a:defRPr>
            </a:lvl7pPr>
            <a:lvl8pPr marL="3305175" defTabSz="966788" fontAlgn="base">
              <a:spcBef>
                <a:spcPct val="0"/>
              </a:spcBef>
              <a:spcAft>
                <a:spcPct val="0"/>
              </a:spcAft>
              <a:defRPr>
                <a:solidFill>
                  <a:schemeClr val="tx1"/>
                </a:solidFill>
                <a:latin typeface="Arial" pitchFamily="34" charset="0"/>
              </a:defRPr>
            </a:lvl8pPr>
            <a:lvl9pPr marL="3762375" defTabSz="966788" fontAlgn="base">
              <a:spcBef>
                <a:spcPct val="0"/>
              </a:spcBef>
              <a:spcAft>
                <a:spcPct val="0"/>
              </a:spcAft>
              <a:defRPr>
                <a:solidFill>
                  <a:schemeClr val="tx1"/>
                </a:solidFill>
                <a:latin typeface="Arial" pitchFamily="34" charset="0"/>
              </a:defRPr>
            </a:lvl9pPr>
          </a:lstStyle>
          <a:p>
            <a:r>
              <a:rPr lang="en-US" altLang="en-US" sz="1000" dirty="0" smtClean="0">
                <a:solidFill>
                  <a:srgbClr val="000000"/>
                </a:solidFill>
                <a:latin typeface="Arial"/>
              </a:rPr>
              <a:t>R</a:t>
            </a:r>
            <a:r>
              <a:rPr lang="en-US" altLang="en-US" sz="1000" dirty="0">
                <a:solidFill>
                  <a:srgbClr val="000000"/>
                </a:solidFill>
                <a:latin typeface="Arial"/>
              </a:rPr>
              <a:t>: 39  </a:t>
            </a:r>
            <a:r>
              <a:rPr lang="en-US" altLang="en-US" sz="1000" dirty="0" smtClean="0">
                <a:solidFill>
                  <a:srgbClr val="000000"/>
                </a:solidFill>
                <a:latin typeface="Arial"/>
              </a:rPr>
              <a:t/>
            </a:r>
            <a:br>
              <a:rPr lang="en-US" altLang="en-US" sz="1000" dirty="0" smtClean="0">
                <a:solidFill>
                  <a:srgbClr val="000000"/>
                </a:solidFill>
                <a:latin typeface="Arial"/>
              </a:rPr>
            </a:br>
            <a:r>
              <a:rPr lang="en-US" altLang="en-US" sz="1000" dirty="0" smtClean="0">
                <a:solidFill>
                  <a:srgbClr val="000000"/>
                </a:solidFill>
                <a:latin typeface="Arial"/>
              </a:rPr>
              <a:t>G</a:t>
            </a:r>
            <a:r>
              <a:rPr lang="en-US" altLang="en-US" sz="1000" dirty="0">
                <a:solidFill>
                  <a:srgbClr val="000000"/>
                </a:solidFill>
                <a:latin typeface="Arial"/>
              </a:rPr>
              <a:t>: 94  </a:t>
            </a:r>
            <a:r>
              <a:rPr lang="en-US" altLang="en-US" sz="1000" dirty="0" smtClean="0">
                <a:solidFill>
                  <a:srgbClr val="000000"/>
                </a:solidFill>
                <a:latin typeface="Arial"/>
              </a:rPr>
              <a:t/>
            </a:r>
            <a:br>
              <a:rPr lang="en-US" altLang="en-US" sz="1000" dirty="0" smtClean="0">
                <a:solidFill>
                  <a:srgbClr val="000000"/>
                </a:solidFill>
                <a:latin typeface="Arial"/>
              </a:rPr>
            </a:br>
            <a:r>
              <a:rPr lang="en-US" altLang="en-US" sz="1000" dirty="0" smtClean="0">
                <a:solidFill>
                  <a:srgbClr val="000000"/>
                </a:solidFill>
                <a:latin typeface="Arial"/>
              </a:rPr>
              <a:t>B</a:t>
            </a:r>
            <a:r>
              <a:rPr lang="en-US" altLang="en-US" sz="1000" dirty="0">
                <a:solidFill>
                  <a:srgbClr val="000000"/>
                </a:solidFill>
                <a:latin typeface="Arial"/>
              </a:rPr>
              <a:t>: 55</a:t>
            </a:r>
          </a:p>
        </p:txBody>
      </p:sp>
      <p:sp>
        <p:nvSpPr>
          <p:cNvPr id="22" name="Text Box 42"/>
          <p:cNvSpPr txBox="1">
            <a:spLocks noChangeArrowheads="1"/>
          </p:cNvSpPr>
          <p:nvPr userDrawn="1"/>
        </p:nvSpPr>
        <p:spPr bwMode="auto">
          <a:xfrm>
            <a:off x="5246109" y="3486495"/>
            <a:ext cx="594677" cy="553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63" tIns="45629" rIns="91263" bIns="45629">
            <a:noAutofit/>
          </a:bodyPr>
          <a:lstStyle>
            <a:lvl1pPr defTabSz="966788">
              <a:defRPr>
                <a:solidFill>
                  <a:schemeClr val="tx1"/>
                </a:solidFill>
                <a:latin typeface="Arial" pitchFamily="34" charset="0"/>
              </a:defRPr>
            </a:lvl1pPr>
            <a:lvl2pPr marL="484188" defTabSz="966788">
              <a:defRPr>
                <a:solidFill>
                  <a:schemeClr val="tx1"/>
                </a:solidFill>
                <a:latin typeface="Arial" pitchFamily="34" charset="0"/>
              </a:defRPr>
            </a:lvl2pPr>
            <a:lvl3pPr marL="966788" defTabSz="966788">
              <a:defRPr>
                <a:solidFill>
                  <a:schemeClr val="tx1"/>
                </a:solidFill>
                <a:latin typeface="Arial" pitchFamily="34" charset="0"/>
              </a:defRPr>
            </a:lvl3pPr>
            <a:lvl4pPr marL="1450975" defTabSz="966788">
              <a:defRPr>
                <a:solidFill>
                  <a:schemeClr val="tx1"/>
                </a:solidFill>
                <a:latin typeface="Arial" pitchFamily="34" charset="0"/>
              </a:defRPr>
            </a:lvl4pPr>
            <a:lvl5pPr marL="1933575" defTabSz="966788">
              <a:defRPr>
                <a:solidFill>
                  <a:schemeClr val="tx1"/>
                </a:solidFill>
                <a:latin typeface="Arial" pitchFamily="34" charset="0"/>
              </a:defRPr>
            </a:lvl5pPr>
            <a:lvl6pPr marL="2390775" defTabSz="966788" fontAlgn="base">
              <a:spcBef>
                <a:spcPct val="0"/>
              </a:spcBef>
              <a:spcAft>
                <a:spcPct val="0"/>
              </a:spcAft>
              <a:defRPr>
                <a:solidFill>
                  <a:schemeClr val="tx1"/>
                </a:solidFill>
                <a:latin typeface="Arial" pitchFamily="34" charset="0"/>
              </a:defRPr>
            </a:lvl6pPr>
            <a:lvl7pPr marL="2847975" defTabSz="966788" fontAlgn="base">
              <a:spcBef>
                <a:spcPct val="0"/>
              </a:spcBef>
              <a:spcAft>
                <a:spcPct val="0"/>
              </a:spcAft>
              <a:defRPr>
                <a:solidFill>
                  <a:schemeClr val="tx1"/>
                </a:solidFill>
                <a:latin typeface="Arial" pitchFamily="34" charset="0"/>
              </a:defRPr>
            </a:lvl7pPr>
            <a:lvl8pPr marL="3305175" defTabSz="966788" fontAlgn="base">
              <a:spcBef>
                <a:spcPct val="0"/>
              </a:spcBef>
              <a:spcAft>
                <a:spcPct val="0"/>
              </a:spcAft>
              <a:defRPr>
                <a:solidFill>
                  <a:schemeClr val="tx1"/>
                </a:solidFill>
                <a:latin typeface="Arial" pitchFamily="34" charset="0"/>
              </a:defRPr>
            </a:lvl8pPr>
            <a:lvl9pPr marL="3762375" defTabSz="966788" fontAlgn="base">
              <a:spcBef>
                <a:spcPct val="0"/>
              </a:spcBef>
              <a:spcAft>
                <a:spcPct val="0"/>
              </a:spcAft>
              <a:defRPr>
                <a:solidFill>
                  <a:schemeClr val="tx1"/>
                </a:solidFill>
                <a:latin typeface="Arial" pitchFamily="34" charset="0"/>
              </a:defRPr>
            </a:lvl9pPr>
          </a:lstStyle>
          <a:p>
            <a:r>
              <a:rPr lang="en-US" altLang="en-US" sz="1000" dirty="0" smtClean="0">
                <a:solidFill>
                  <a:srgbClr val="000000"/>
                </a:solidFill>
                <a:latin typeface="Arial"/>
              </a:rPr>
              <a:t>R</a:t>
            </a:r>
            <a:r>
              <a:rPr lang="en-US" altLang="en-US" sz="1000" dirty="0">
                <a:solidFill>
                  <a:srgbClr val="000000"/>
                </a:solidFill>
                <a:latin typeface="Arial"/>
              </a:rPr>
              <a:t>: 181 </a:t>
            </a:r>
            <a:r>
              <a:rPr lang="en-US" altLang="en-US" sz="1000" dirty="0" smtClean="0">
                <a:solidFill>
                  <a:srgbClr val="000000"/>
                </a:solidFill>
                <a:latin typeface="Arial"/>
              </a:rPr>
              <a:t/>
            </a:r>
            <a:br>
              <a:rPr lang="en-US" altLang="en-US" sz="1000" dirty="0" smtClean="0">
                <a:solidFill>
                  <a:srgbClr val="000000"/>
                </a:solidFill>
                <a:latin typeface="Arial"/>
              </a:rPr>
            </a:br>
            <a:r>
              <a:rPr lang="en-US" altLang="en-US" sz="1000" dirty="0" smtClean="0">
                <a:solidFill>
                  <a:srgbClr val="000000"/>
                </a:solidFill>
                <a:latin typeface="Arial"/>
              </a:rPr>
              <a:t>G</a:t>
            </a:r>
            <a:r>
              <a:rPr lang="en-US" altLang="en-US" sz="1000" dirty="0">
                <a:solidFill>
                  <a:srgbClr val="000000"/>
                </a:solidFill>
                <a:latin typeface="Arial"/>
              </a:rPr>
              <a:t>: 10 </a:t>
            </a:r>
            <a:r>
              <a:rPr lang="en-US" altLang="en-US" sz="1000" dirty="0" smtClean="0">
                <a:solidFill>
                  <a:srgbClr val="000000"/>
                </a:solidFill>
                <a:latin typeface="Arial"/>
              </a:rPr>
              <a:t/>
            </a:r>
            <a:br>
              <a:rPr lang="en-US" altLang="en-US" sz="1000" dirty="0" smtClean="0">
                <a:solidFill>
                  <a:srgbClr val="000000"/>
                </a:solidFill>
                <a:latin typeface="Arial"/>
              </a:rPr>
            </a:br>
            <a:r>
              <a:rPr lang="en-US" altLang="en-US" sz="1000" dirty="0" smtClean="0">
                <a:solidFill>
                  <a:srgbClr val="000000"/>
                </a:solidFill>
                <a:latin typeface="Arial"/>
              </a:rPr>
              <a:t>B</a:t>
            </a:r>
            <a:r>
              <a:rPr lang="en-US" altLang="en-US" sz="1000" dirty="0">
                <a:solidFill>
                  <a:srgbClr val="000000"/>
                </a:solidFill>
                <a:latin typeface="Arial"/>
              </a:rPr>
              <a:t>: </a:t>
            </a:r>
            <a:r>
              <a:rPr lang="en-US" altLang="en-US" sz="1000" dirty="0" smtClean="0">
                <a:solidFill>
                  <a:srgbClr val="000000"/>
                </a:solidFill>
                <a:latin typeface="Arial"/>
              </a:rPr>
              <a:t>0</a:t>
            </a:r>
            <a:endParaRPr lang="en-US" altLang="en-US" sz="1000" dirty="0">
              <a:solidFill>
                <a:srgbClr val="000000"/>
              </a:solidFill>
              <a:latin typeface="Arial"/>
            </a:endParaRPr>
          </a:p>
        </p:txBody>
      </p:sp>
      <p:sp>
        <p:nvSpPr>
          <p:cNvPr id="23" name="Text Box 8"/>
          <p:cNvSpPr txBox="1">
            <a:spLocks noChangeArrowheads="1"/>
          </p:cNvSpPr>
          <p:nvPr userDrawn="1"/>
        </p:nvSpPr>
        <p:spPr bwMode="auto">
          <a:xfrm>
            <a:off x="5246109" y="1674760"/>
            <a:ext cx="601053" cy="553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227 </a:t>
            </a:r>
            <a:br>
              <a:rPr lang="en-US" sz="1000" baseline="0" dirty="0" smtClean="0">
                <a:solidFill>
                  <a:srgbClr val="000000"/>
                </a:solidFill>
                <a:latin typeface="Arial"/>
              </a:rPr>
            </a:br>
            <a:r>
              <a:rPr lang="en-US" sz="1000" baseline="0" dirty="0" smtClean="0">
                <a:solidFill>
                  <a:srgbClr val="000000"/>
                </a:solidFill>
                <a:latin typeface="Arial"/>
              </a:rPr>
              <a:t>G: 237 </a:t>
            </a:r>
            <a:br>
              <a:rPr lang="en-US" sz="1000" baseline="0" dirty="0" smtClean="0">
                <a:solidFill>
                  <a:srgbClr val="000000"/>
                </a:solidFill>
                <a:latin typeface="Arial"/>
              </a:rPr>
            </a:br>
            <a:r>
              <a:rPr lang="en-US" sz="1000" baseline="0" dirty="0" smtClean="0">
                <a:solidFill>
                  <a:srgbClr val="000000"/>
                </a:solidFill>
                <a:latin typeface="Arial"/>
              </a:rPr>
              <a:t>B: 245</a:t>
            </a:r>
            <a:endParaRPr lang="en-US" sz="1000" baseline="0" dirty="0">
              <a:solidFill>
                <a:srgbClr val="000000"/>
              </a:solidFill>
              <a:latin typeface="Arial"/>
            </a:endParaRPr>
          </a:p>
        </p:txBody>
      </p:sp>
      <p:sp>
        <p:nvSpPr>
          <p:cNvPr id="24" name="Text Box 8"/>
          <p:cNvSpPr txBox="1">
            <a:spLocks noChangeArrowheads="1"/>
          </p:cNvSpPr>
          <p:nvPr userDrawn="1"/>
        </p:nvSpPr>
        <p:spPr bwMode="auto">
          <a:xfrm>
            <a:off x="3334167" y="4380771"/>
            <a:ext cx="601053" cy="55379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93 </a:t>
            </a:r>
            <a:br>
              <a:rPr lang="en-US" sz="1000" baseline="0" dirty="0" smtClean="0">
                <a:solidFill>
                  <a:srgbClr val="000000"/>
                </a:solidFill>
                <a:latin typeface="Arial"/>
              </a:rPr>
            </a:br>
            <a:r>
              <a:rPr lang="en-US" sz="1000" baseline="0" dirty="0" smtClean="0">
                <a:solidFill>
                  <a:srgbClr val="000000"/>
                </a:solidFill>
                <a:latin typeface="Arial"/>
              </a:rPr>
              <a:t>G: 121 </a:t>
            </a:r>
            <a:br>
              <a:rPr lang="en-US" sz="1000" baseline="0" dirty="0" smtClean="0">
                <a:solidFill>
                  <a:srgbClr val="000000"/>
                </a:solidFill>
                <a:latin typeface="Arial"/>
              </a:rPr>
            </a:br>
            <a:r>
              <a:rPr lang="en-US" sz="1000" baseline="0" dirty="0" smtClean="0">
                <a:solidFill>
                  <a:srgbClr val="000000"/>
                </a:solidFill>
                <a:latin typeface="Arial"/>
              </a:rPr>
              <a:t>B: 117</a:t>
            </a:r>
            <a:endParaRPr lang="en-US" sz="1000" baseline="0" dirty="0">
              <a:solidFill>
                <a:srgbClr val="000000"/>
              </a:solidFill>
              <a:latin typeface="Arial"/>
            </a:endParaRPr>
          </a:p>
        </p:txBody>
      </p:sp>
      <p:sp>
        <p:nvSpPr>
          <p:cNvPr id="25" name="Text Box 8"/>
          <p:cNvSpPr txBox="1">
            <a:spLocks noChangeArrowheads="1"/>
          </p:cNvSpPr>
          <p:nvPr userDrawn="1"/>
        </p:nvSpPr>
        <p:spPr bwMode="auto">
          <a:xfrm>
            <a:off x="3334167" y="3479476"/>
            <a:ext cx="601053" cy="55379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133 </a:t>
            </a:r>
            <a:br>
              <a:rPr lang="en-US" sz="1000" baseline="0" dirty="0" smtClean="0">
                <a:solidFill>
                  <a:srgbClr val="000000"/>
                </a:solidFill>
                <a:latin typeface="Arial"/>
              </a:rPr>
            </a:br>
            <a:r>
              <a:rPr lang="en-US" sz="1000" baseline="0" dirty="0" smtClean="0">
                <a:solidFill>
                  <a:srgbClr val="000000"/>
                </a:solidFill>
                <a:latin typeface="Arial"/>
              </a:rPr>
              <a:t>G: 170 </a:t>
            </a:r>
            <a:br>
              <a:rPr lang="en-US" sz="1000" baseline="0" dirty="0" smtClean="0">
                <a:solidFill>
                  <a:srgbClr val="000000"/>
                </a:solidFill>
                <a:latin typeface="Arial"/>
              </a:rPr>
            </a:br>
            <a:r>
              <a:rPr lang="en-US" sz="1000" baseline="0" dirty="0" smtClean="0">
                <a:solidFill>
                  <a:srgbClr val="000000"/>
                </a:solidFill>
                <a:latin typeface="Arial"/>
              </a:rPr>
              <a:t>B: 14</a:t>
            </a:r>
            <a:endParaRPr lang="en-US" sz="1000" baseline="0" dirty="0">
              <a:solidFill>
                <a:srgbClr val="000000"/>
              </a:solidFill>
              <a:latin typeface="Arial"/>
            </a:endParaRPr>
          </a:p>
        </p:txBody>
      </p:sp>
      <p:sp>
        <p:nvSpPr>
          <p:cNvPr id="26" name="Text Box 8"/>
          <p:cNvSpPr txBox="1">
            <a:spLocks noChangeArrowheads="1"/>
          </p:cNvSpPr>
          <p:nvPr userDrawn="1"/>
        </p:nvSpPr>
        <p:spPr bwMode="auto">
          <a:xfrm>
            <a:off x="3334167" y="2560511"/>
            <a:ext cx="601053" cy="55379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0 </a:t>
            </a:r>
            <a:br>
              <a:rPr lang="en-US" sz="1000" baseline="0" dirty="0" smtClean="0">
                <a:solidFill>
                  <a:srgbClr val="000000"/>
                </a:solidFill>
                <a:latin typeface="Arial"/>
              </a:rPr>
            </a:br>
            <a:r>
              <a:rPr lang="en-US" sz="1000" baseline="0" dirty="0" smtClean="0">
                <a:solidFill>
                  <a:srgbClr val="000000"/>
                </a:solidFill>
                <a:latin typeface="Arial"/>
              </a:rPr>
              <a:t>G: 116 </a:t>
            </a:r>
            <a:br>
              <a:rPr lang="en-US" sz="1000" baseline="0" dirty="0" smtClean="0">
                <a:solidFill>
                  <a:srgbClr val="000000"/>
                </a:solidFill>
                <a:latin typeface="Arial"/>
              </a:rPr>
            </a:br>
            <a:r>
              <a:rPr lang="en-US" sz="1000" baseline="0" dirty="0" smtClean="0">
                <a:solidFill>
                  <a:srgbClr val="000000"/>
                </a:solidFill>
                <a:latin typeface="Arial"/>
              </a:rPr>
              <a:t>B: 168</a:t>
            </a:r>
            <a:endParaRPr lang="en-US" sz="1000" baseline="0" dirty="0">
              <a:solidFill>
                <a:srgbClr val="000000"/>
              </a:solidFill>
              <a:latin typeface="Arial"/>
            </a:endParaRPr>
          </a:p>
        </p:txBody>
      </p:sp>
      <p:sp>
        <p:nvSpPr>
          <p:cNvPr id="27" name="AutoShape 16"/>
          <p:cNvSpPr>
            <a:spLocks noChangeAspect="1" noChangeArrowheads="1"/>
          </p:cNvSpPr>
          <p:nvPr userDrawn="1"/>
        </p:nvSpPr>
        <p:spPr bwMode="auto">
          <a:xfrm>
            <a:off x="724202" y="3436334"/>
            <a:ext cx="640080" cy="640080"/>
          </a:xfrm>
          <a:prstGeom prst="roundRect">
            <a:avLst/>
          </a:prstGeom>
          <a:solidFill>
            <a:schemeClr val="tx2"/>
          </a:solidFill>
          <a:ln w="12700">
            <a:noFill/>
          </a:ln>
          <a:effectLst/>
        </p:spPr>
        <p:txBody>
          <a:bodyPr wrap="none" lIns="86493" tIns="43247" rIns="86493" bIns="43247" anchor="ctr">
            <a:noAutofit/>
          </a:bodyPr>
          <a:lstStyle/>
          <a:p>
            <a:pPr algn="ctr"/>
            <a:r>
              <a:rPr lang="en-US" sz="1100" dirty="0">
                <a:solidFill>
                  <a:srgbClr val="FFFFFF"/>
                </a:solidFill>
              </a:rPr>
              <a:t>◈7483</a:t>
            </a:r>
          </a:p>
        </p:txBody>
      </p:sp>
      <p:sp>
        <p:nvSpPr>
          <p:cNvPr id="28" name="AutoShape 16"/>
          <p:cNvSpPr>
            <a:spLocks noChangeAspect="1" noChangeArrowheads="1"/>
          </p:cNvSpPr>
          <p:nvPr userDrawn="1"/>
        </p:nvSpPr>
        <p:spPr bwMode="auto">
          <a:xfrm>
            <a:off x="724202" y="2517369"/>
            <a:ext cx="640080" cy="640080"/>
          </a:xfrm>
          <a:prstGeom prst="roundRect">
            <a:avLst/>
          </a:prstGeom>
          <a:solidFill>
            <a:schemeClr val="accent2"/>
          </a:solidFill>
          <a:ln w="12700">
            <a:noFill/>
          </a:ln>
          <a:effectLst/>
        </p:spPr>
        <p:txBody>
          <a:bodyPr wrap="none" lIns="82039" tIns="41020" rIns="82039" bIns="41020" anchor="ctr">
            <a:noAutofit/>
          </a:bodyPr>
          <a:lstStyle/>
          <a:p>
            <a:pPr algn="ctr" defTabSz="820487" fontAlgn="base">
              <a:spcBef>
                <a:spcPct val="0"/>
              </a:spcBef>
              <a:spcAft>
                <a:spcPct val="0"/>
              </a:spcAft>
            </a:pPr>
            <a:r>
              <a:rPr lang="en-US" sz="1100" dirty="0">
                <a:solidFill>
                  <a:srgbClr val="FFFFFF"/>
                </a:solidFill>
                <a:ea typeface="ＭＳ Ｐゴシック" charset="0"/>
              </a:rPr>
              <a:t>◈7462</a:t>
            </a:r>
          </a:p>
        </p:txBody>
      </p:sp>
      <p:sp>
        <p:nvSpPr>
          <p:cNvPr id="29" name="AutoShape 41"/>
          <p:cNvSpPr>
            <a:spLocks noChangeAspect="1" noChangeArrowheads="1"/>
          </p:cNvSpPr>
          <p:nvPr userDrawn="1"/>
        </p:nvSpPr>
        <p:spPr bwMode="auto">
          <a:xfrm>
            <a:off x="4525566" y="3436334"/>
            <a:ext cx="640080" cy="640080"/>
          </a:xfrm>
          <a:prstGeom prst="roundRect">
            <a:avLst/>
          </a:prstGeom>
          <a:solidFill>
            <a:srgbClr val="B50A00"/>
          </a:solidFill>
          <a:ln w="12700">
            <a:noFill/>
          </a:ln>
          <a:effectLst/>
          <a:extLst/>
        </p:spPr>
        <p:txBody>
          <a:bodyPr wrap="none" lIns="86493" tIns="43247" rIns="86493" bIns="43247" anchor="ctr">
            <a:noAutofit/>
          </a:bodyPr>
          <a:lstStyle/>
          <a:p>
            <a:pPr algn="ctr"/>
            <a:r>
              <a:rPr lang="en-US" sz="1100" dirty="0" smtClean="0">
                <a:solidFill>
                  <a:srgbClr val="FFFFFF"/>
                </a:solidFill>
              </a:rPr>
              <a:t>1805</a:t>
            </a:r>
            <a:endParaRPr lang="en-US" sz="1100" dirty="0">
              <a:solidFill>
                <a:srgbClr val="FFFFFF"/>
              </a:solidFill>
            </a:endParaRPr>
          </a:p>
        </p:txBody>
      </p:sp>
      <p:sp>
        <p:nvSpPr>
          <p:cNvPr id="30" name="AutoShape 7"/>
          <p:cNvSpPr>
            <a:spLocks noChangeAspect="1" noChangeArrowheads="1"/>
          </p:cNvSpPr>
          <p:nvPr userDrawn="1"/>
        </p:nvSpPr>
        <p:spPr bwMode="auto">
          <a:xfrm>
            <a:off x="2637374" y="4349990"/>
            <a:ext cx="640080" cy="640080"/>
          </a:xfrm>
          <a:prstGeom prst="roundRect">
            <a:avLst/>
          </a:prstGeom>
          <a:solidFill>
            <a:srgbClr val="5D7975"/>
          </a:solidFill>
          <a:ln w="12700">
            <a:noFill/>
          </a:ln>
          <a:effectLst/>
        </p:spPr>
        <p:txBody>
          <a:bodyPr wrap="none" lIns="82039" tIns="41020" rIns="82039" bIns="41020" anchor="ctr">
            <a:noAutofit/>
          </a:bodyPr>
          <a:lstStyle/>
          <a:p>
            <a:pPr algn="ctr" defTabSz="820487" fontAlgn="base">
              <a:spcBef>
                <a:spcPct val="0"/>
              </a:spcBef>
              <a:spcAft>
                <a:spcPct val="0"/>
              </a:spcAft>
            </a:pPr>
            <a:r>
              <a:rPr lang="en-US" sz="1100" dirty="0">
                <a:solidFill>
                  <a:srgbClr val="FFFFFF"/>
                </a:solidFill>
                <a:ea typeface="ＭＳ Ｐゴシック" charset="0"/>
              </a:rPr>
              <a:t>◈5487</a:t>
            </a:r>
          </a:p>
        </p:txBody>
      </p:sp>
      <p:sp>
        <p:nvSpPr>
          <p:cNvPr id="31" name="AutoShape 14"/>
          <p:cNvSpPr>
            <a:spLocks noChangeAspect="1" noChangeArrowheads="1"/>
          </p:cNvSpPr>
          <p:nvPr userDrawn="1"/>
        </p:nvSpPr>
        <p:spPr bwMode="auto">
          <a:xfrm>
            <a:off x="4525566" y="2517369"/>
            <a:ext cx="640080" cy="640080"/>
          </a:xfrm>
          <a:prstGeom prst="roundRect">
            <a:avLst/>
          </a:prstGeom>
          <a:solidFill>
            <a:srgbClr val="FF9609"/>
          </a:solidFill>
          <a:ln w="12700">
            <a:noFill/>
          </a:ln>
          <a:effectLst/>
        </p:spPr>
        <p:txBody>
          <a:bodyPr wrap="none" lIns="82039" tIns="41020" rIns="82039" bIns="41020" anchor="ctr">
            <a:noAutofit/>
          </a:bodyPr>
          <a:lstStyle/>
          <a:p>
            <a:pPr algn="ctr" defTabSz="820487" fontAlgn="base">
              <a:spcBef>
                <a:spcPct val="0"/>
              </a:spcBef>
              <a:spcAft>
                <a:spcPct val="0"/>
              </a:spcAft>
            </a:pPr>
            <a:r>
              <a:rPr lang="en-US" sz="1100" dirty="0">
                <a:solidFill>
                  <a:srgbClr val="FFFFFF"/>
                </a:solidFill>
                <a:ea typeface="ＭＳ Ｐゴシック" charset="0"/>
              </a:rPr>
              <a:t>◈144</a:t>
            </a:r>
          </a:p>
        </p:txBody>
      </p:sp>
      <p:sp>
        <p:nvSpPr>
          <p:cNvPr id="32" name="AutoShape 7"/>
          <p:cNvSpPr>
            <a:spLocks noChangeAspect="1" noChangeArrowheads="1"/>
          </p:cNvSpPr>
          <p:nvPr userDrawn="1"/>
        </p:nvSpPr>
        <p:spPr bwMode="auto">
          <a:xfrm>
            <a:off x="4525566" y="1631618"/>
            <a:ext cx="640080" cy="640080"/>
          </a:xfrm>
          <a:prstGeom prst="roundRect">
            <a:avLst/>
          </a:prstGeom>
          <a:solidFill>
            <a:schemeClr val="accent1"/>
          </a:solidFill>
          <a:ln w="12700">
            <a:noFill/>
          </a:ln>
          <a:effectLst/>
        </p:spPr>
        <p:txBody>
          <a:bodyPr wrap="none" lIns="82039" tIns="41020" rIns="82039" bIns="41020" anchor="ctr">
            <a:noAutofit/>
          </a:bodyPr>
          <a:lstStyle/>
          <a:p>
            <a:pPr algn="ctr" defTabSz="820487" fontAlgn="base">
              <a:spcBef>
                <a:spcPct val="0"/>
              </a:spcBef>
              <a:spcAft>
                <a:spcPct val="0"/>
              </a:spcAft>
            </a:pPr>
            <a:r>
              <a:rPr lang="en-US" sz="1100" dirty="0" smtClean="0">
                <a:solidFill>
                  <a:srgbClr val="000000"/>
                </a:solidFill>
                <a:ea typeface="ＭＳ Ｐゴシック" charset="0"/>
              </a:rPr>
              <a:t>◈628</a:t>
            </a:r>
            <a:endParaRPr lang="en-US" sz="1100" dirty="0">
              <a:solidFill>
                <a:srgbClr val="000000"/>
              </a:solidFill>
              <a:ea typeface="ＭＳ Ｐゴシック" charset="0"/>
            </a:endParaRPr>
          </a:p>
        </p:txBody>
      </p:sp>
      <p:sp>
        <p:nvSpPr>
          <p:cNvPr id="33" name="AutoShape 7"/>
          <p:cNvSpPr>
            <a:spLocks noChangeAspect="1" noChangeArrowheads="1"/>
          </p:cNvSpPr>
          <p:nvPr userDrawn="1"/>
        </p:nvSpPr>
        <p:spPr bwMode="auto">
          <a:xfrm>
            <a:off x="2637374" y="3436334"/>
            <a:ext cx="640080" cy="640080"/>
          </a:xfrm>
          <a:prstGeom prst="roundRect">
            <a:avLst/>
          </a:prstGeom>
          <a:solidFill>
            <a:srgbClr val="85AA0E"/>
          </a:solidFill>
          <a:ln w="12700">
            <a:noFill/>
          </a:ln>
          <a:effectLst/>
        </p:spPr>
        <p:txBody>
          <a:bodyPr wrap="none" lIns="82039" tIns="41020" rIns="82039" bIns="41020" anchor="ctr">
            <a:noAutofit/>
          </a:bodyPr>
          <a:lstStyle/>
          <a:p>
            <a:pPr algn="ctr" defTabSz="820487" fontAlgn="base">
              <a:spcBef>
                <a:spcPct val="0"/>
              </a:spcBef>
              <a:spcAft>
                <a:spcPct val="0"/>
              </a:spcAft>
            </a:pPr>
            <a:r>
              <a:rPr lang="en-US" sz="1100" dirty="0">
                <a:solidFill>
                  <a:srgbClr val="FFFFFF"/>
                </a:solidFill>
                <a:ea typeface="ＭＳ Ｐゴシック" charset="0"/>
              </a:rPr>
              <a:t>◈377</a:t>
            </a:r>
          </a:p>
        </p:txBody>
      </p:sp>
      <p:sp>
        <p:nvSpPr>
          <p:cNvPr id="34" name="AutoShape 7"/>
          <p:cNvSpPr>
            <a:spLocks noChangeAspect="1" noChangeArrowheads="1"/>
          </p:cNvSpPr>
          <p:nvPr userDrawn="1"/>
        </p:nvSpPr>
        <p:spPr bwMode="auto">
          <a:xfrm>
            <a:off x="2637374" y="2517369"/>
            <a:ext cx="640080" cy="640080"/>
          </a:xfrm>
          <a:prstGeom prst="roundRect">
            <a:avLst/>
          </a:prstGeom>
          <a:solidFill>
            <a:srgbClr val="0074A8"/>
          </a:solidFill>
          <a:ln w="12700">
            <a:noFill/>
          </a:ln>
          <a:effectLst/>
        </p:spPr>
        <p:txBody>
          <a:bodyPr wrap="none" lIns="82039" tIns="41020" rIns="82039" bIns="41020" anchor="ctr">
            <a:noAutofit/>
          </a:bodyPr>
          <a:lstStyle/>
          <a:p>
            <a:pPr algn="ctr" defTabSz="820487" fontAlgn="base">
              <a:spcBef>
                <a:spcPct val="0"/>
              </a:spcBef>
              <a:spcAft>
                <a:spcPct val="0"/>
              </a:spcAft>
            </a:pPr>
            <a:r>
              <a:rPr lang="en-US" sz="1100" dirty="0">
                <a:solidFill>
                  <a:srgbClr val="FFFFFF"/>
                </a:solidFill>
                <a:ea typeface="ＭＳ Ｐゴシック" charset="0"/>
              </a:rPr>
              <a:t>◈639</a:t>
            </a:r>
          </a:p>
        </p:txBody>
      </p:sp>
      <p:sp>
        <p:nvSpPr>
          <p:cNvPr id="35" name="Text Box 37"/>
          <p:cNvSpPr txBox="1">
            <a:spLocks noChangeArrowheads="1"/>
          </p:cNvSpPr>
          <p:nvPr userDrawn="1"/>
        </p:nvSpPr>
        <p:spPr bwMode="auto">
          <a:xfrm>
            <a:off x="3334167" y="1674760"/>
            <a:ext cx="601053" cy="55379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a:t>
            </a:r>
            <a:r>
              <a:rPr lang="en-US" sz="1000" baseline="0" dirty="0">
                <a:solidFill>
                  <a:srgbClr val="000000"/>
                </a:solidFill>
                <a:latin typeface="Arial"/>
              </a:rPr>
              <a:t>: </a:t>
            </a:r>
            <a:r>
              <a:rPr lang="en-US" sz="1000" baseline="0" dirty="0" smtClean="0">
                <a:solidFill>
                  <a:srgbClr val="000000"/>
                </a:solidFill>
                <a:latin typeface="Arial"/>
              </a:rPr>
              <a:t>63  </a:t>
            </a:r>
            <a:br>
              <a:rPr lang="en-US" sz="1000" baseline="0" dirty="0" smtClean="0">
                <a:solidFill>
                  <a:srgbClr val="000000"/>
                </a:solidFill>
                <a:latin typeface="Arial"/>
              </a:rPr>
            </a:br>
            <a:r>
              <a:rPr lang="en-US" sz="1000" baseline="0" dirty="0" smtClean="0">
                <a:solidFill>
                  <a:srgbClr val="000000"/>
                </a:solidFill>
                <a:latin typeface="Arial"/>
              </a:rPr>
              <a:t>G</a:t>
            </a:r>
            <a:r>
              <a:rPr lang="en-US" sz="1000" baseline="0" dirty="0">
                <a:solidFill>
                  <a:srgbClr val="000000"/>
                </a:solidFill>
                <a:latin typeface="Arial"/>
              </a:rPr>
              <a:t>: </a:t>
            </a:r>
            <a:r>
              <a:rPr lang="en-US" sz="1000" baseline="0" dirty="0" smtClean="0">
                <a:solidFill>
                  <a:srgbClr val="000000"/>
                </a:solidFill>
                <a:latin typeface="Arial"/>
              </a:rPr>
              <a:t>111 </a:t>
            </a:r>
            <a:br>
              <a:rPr lang="en-US" sz="1000" baseline="0" dirty="0" smtClean="0">
                <a:solidFill>
                  <a:srgbClr val="000000"/>
                </a:solidFill>
                <a:latin typeface="Arial"/>
              </a:rPr>
            </a:br>
            <a:r>
              <a:rPr lang="en-US" sz="1000" baseline="0" dirty="0" smtClean="0">
                <a:solidFill>
                  <a:srgbClr val="000000"/>
                </a:solidFill>
                <a:latin typeface="Arial"/>
              </a:rPr>
              <a:t>B</a:t>
            </a:r>
            <a:r>
              <a:rPr lang="en-US" sz="1000" baseline="0" dirty="0">
                <a:solidFill>
                  <a:srgbClr val="000000"/>
                </a:solidFill>
                <a:latin typeface="Arial"/>
              </a:rPr>
              <a:t>: 6</a:t>
            </a:r>
          </a:p>
        </p:txBody>
      </p:sp>
      <p:sp>
        <p:nvSpPr>
          <p:cNvPr id="36" name="AutoShape 36"/>
          <p:cNvSpPr>
            <a:spLocks noChangeAspect="1" noChangeArrowheads="1"/>
          </p:cNvSpPr>
          <p:nvPr userDrawn="1"/>
        </p:nvSpPr>
        <p:spPr bwMode="auto">
          <a:xfrm>
            <a:off x="2637374" y="1631618"/>
            <a:ext cx="640080" cy="640080"/>
          </a:xfrm>
          <a:prstGeom prst="roundRect">
            <a:avLst/>
          </a:prstGeom>
          <a:solidFill>
            <a:schemeClr val="accent4"/>
          </a:solidFill>
          <a:ln w="12700">
            <a:noFill/>
          </a:ln>
          <a:effectLst/>
        </p:spPr>
        <p:txBody>
          <a:bodyPr wrap="none" lIns="82039" tIns="41020" rIns="82039" bIns="41020" anchor="ctr">
            <a:noAutofit/>
          </a:bodyPr>
          <a:lstStyle/>
          <a:p>
            <a:pPr algn="ctr" defTabSz="820487" fontAlgn="base">
              <a:spcBef>
                <a:spcPct val="0"/>
              </a:spcBef>
              <a:spcAft>
                <a:spcPct val="0"/>
              </a:spcAft>
            </a:pPr>
            <a:r>
              <a:rPr lang="en-US" sz="1100" dirty="0">
                <a:solidFill>
                  <a:srgbClr val="FFFFFF"/>
                </a:solidFill>
                <a:ea typeface="ＭＳ Ｐゴシック" charset="0"/>
              </a:rPr>
              <a:t>◈363</a:t>
            </a:r>
          </a:p>
        </p:txBody>
      </p:sp>
      <p:sp>
        <p:nvSpPr>
          <p:cNvPr id="37" name="Text Box 21"/>
          <p:cNvSpPr txBox="1">
            <a:spLocks noChangeArrowheads="1"/>
          </p:cNvSpPr>
          <p:nvPr userDrawn="1"/>
        </p:nvSpPr>
        <p:spPr bwMode="auto">
          <a:xfrm>
            <a:off x="1400790" y="1674751"/>
            <a:ext cx="488879" cy="55381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63" tIns="45629" rIns="91263" bIns="45629">
            <a:noAutofit/>
          </a:bodyPr>
          <a:lstStyle>
            <a:lvl1pPr defTabSz="966788">
              <a:defRPr>
                <a:solidFill>
                  <a:schemeClr val="tx1"/>
                </a:solidFill>
                <a:latin typeface="Arial" pitchFamily="34" charset="0"/>
              </a:defRPr>
            </a:lvl1pPr>
            <a:lvl2pPr marL="484188" defTabSz="966788">
              <a:defRPr>
                <a:solidFill>
                  <a:schemeClr val="tx1"/>
                </a:solidFill>
                <a:latin typeface="Arial" pitchFamily="34" charset="0"/>
              </a:defRPr>
            </a:lvl2pPr>
            <a:lvl3pPr marL="966788" defTabSz="966788">
              <a:defRPr>
                <a:solidFill>
                  <a:schemeClr val="tx1"/>
                </a:solidFill>
                <a:latin typeface="Arial" pitchFamily="34" charset="0"/>
              </a:defRPr>
            </a:lvl3pPr>
            <a:lvl4pPr marL="1450975" defTabSz="966788">
              <a:defRPr>
                <a:solidFill>
                  <a:schemeClr val="tx1"/>
                </a:solidFill>
                <a:latin typeface="Arial" pitchFamily="34" charset="0"/>
              </a:defRPr>
            </a:lvl4pPr>
            <a:lvl5pPr marL="1933575" defTabSz="966788">
              <a:defRPr>
                <a:solidFill>
                  <a:schemeClr val="tx1"/>
                </a:solidFill>
                <a:latin typeface="Arial" pitchFamily="34" charset="0"/>
              </a:defRPr>
            </a:lvl5pPr>
            <a:lvl6pPr marL="2390775" defTabSz="966788" fontAlgn="base">
              <a:spcBef>
                <a:spcPct val="0"/>
              </a:spcBef>
              <a:spcAft>
                <a:spcPct val="0"/>
              </a:spcAft>
              <a:defRPr>
                <a:solidFill>
                  <a:schemeClr val="tx1"/>
                </a:solidFill>
                <a:latin typeface="Arial" pitchFamily="34" charset="0"/>
              </a:defRPr>
            </a:lvl6pPr>
            <a:lvl7pPr marL="2847975" defTabSz="966788" fontAlgn="base">
              <a:spcBef>
                <a:spcPct val="0"/>
              </a:spcBef>
              <a:spcAft>
                <a:spcPct val="0"/>
              </a:spcAft>
              <a:defRPr>
                <a:solidFill>
                  <a:schemeClr val="tx1"/>
                </a:solidFill>
                <a:latin typeface="Arial" pitchFamily="34" charset="0"/>
              </a:defRPr>
            </a:lvl7pPr>
            <a:lvl8pPr marL="3305175" defTabSz="966788" fontAlgn="base">
              <a:spcBef>
                <a:spcPct val="0"/>
              </a:spcBef>
              <a:spcAft>
                <a:spcPct val="0"/>
              </a:spcAft>
              <a:defRPr>
                <a:solidFill>
                  <a:schemeClr val="tx1"/>
                </a:solidFill>
                <a:latin typeface="Arial" pitchFamily="34" charset="0"/>
              </a:defRPr>
            </a:lvl8pPr>
            <a:lvl9pPr marL="3762375" defTabSz="966788" fontAlgn="base">
              <a:spcBef>
                <a:spcPct val="0"/>
              </a:spcBef>
              <a:spcAft>
                <a:spcPct val="0"/>
              </a:spcAft>
              <a:defRPr>
                <a:solidFill>
                  <a:schemeClr val="tx1"/>
                </a:solidFill>
                <a:latin typeface="Arial" pitchFamily="34" charset="0"/>
              </a:defRPr>
            </a:lvl9pPr>
          </a:lstStyle>
          <a:p>
            <a:r>
              <a:rPr lang="en-US" altLang="en-US" sz="1000" dirty="0" smtClean="0">
                <a:solidFill>
                  <a:srgbClr val="000000"/>
                </a:solidFill>
                <a:latin typeface="Arial"/>
              </a:rPr>
              <a:t>R</a:t>
            </a:r>
            <a:r>
              <a:rPr lang="en-US" altLang="en-US" sz="1000" dirty="0">
                <a:solidFill>
                  <a:srgbClr val="000000"/>
                </a:solidFill>
                <a:latin typeface="Arial"/>
              </a:rPr>
              <a:t>: </a:t>
            </a:r>
            <a:r>
              <a:rPr lang="en-US" altLang="en-US" sz="1000" dirty="0" smtClean="0">
                <a:solidFill>
                  <a:srgbClr val="000000"/>
                </a:solidFill>
                <a:latin typeface="Arial"/>
              </a:rPr>
              <a:t>0  </a:t>
            </a:r>
            <a:br>
              <a:rPr lang="en-US" altLang="en-US" sz="1000" dirty="0" smtClean="0">
                <a:solidFill>
                  <a:srgbClr val="000000"/>
                </a:solidFill>
                <a:latin typeface="Arial"/>
              </a:rPr>
            </a:br>
            <a:r>
              <a:rPr lang="en-US" altLang="en-US" sz="1000" dirty="0" smtClean="0">
                <a:solidFill>
                  <a:srgbClr val="000000"/>
                </a:solidFill>
                <a:latin typeface="Arial"/>
              </a:rPr>
              <a:t>G</a:t>
            </a:r>
            <a:r>
              <a:rPr lang="en-US" altLang="en-US" sz="1000" dirty="0">
                <a:solidFill>
                  <a:srgbClr val="000000"/>
                </a:solidFill>
                <a:latin typeface="Arial"/>
              </a:rPr>
              <a:t>: </a:t>
            </a:r>
            <a:r>
              <a:rPr lang="en-US" altLang="en-US" sz="1000" dirty="0" smtClean="0">
                <a:solidFill>
                  <a:srgbClr val="000000"/>
                </a:solidFill>
                <a:latin typeface="Arial"/>
              </a:rPr>
              <a:t>0 </a:t>
            </a:r>
            <a:br>
              <a:rPr lang="en-US" altLang="en-US" sz="1000" dirty="0" smtClean="0">
                <a:solidFill>
                  <a:srgbClr val="000000"/>
                </a:solidFill>
                <a:latin typeface="Arial"/>
              </a:rPr>
            </a:br>
            <a:r>
              <a:rPr lang="en-US" altLang="en-US" sz="1000" dirty="0" smtClean="0">
                <a:solidFill>
                  <a:srgbClr val="000000"/>
                </a:solidFill>
                <a:latin typeface="Arial"/>
              </a:rPr>
              <a:t>B</a:t>
            </a:r>
            <a:r>
              <a:rPr lang="en-US" altLang="en-US" sz="1000" dirty="0">
                <a:solidFill>
                  <a:srgbClr val="000000"/>
                </a:solidFill>
                <a:latin typeface="Arial"/>
              </a:rPr>
              <a:t>: </a:t>
            </a:r>
            <a:r>
              <a:rPr lang="en-US" altLang="en-US" sz="1000" dirty="0" smtClean="0">
                <a:solidFill>
                  <a:srgbClr val="000000"/>
                </a:solidFill>
                <a:latin typeface="Arial"/>
              </a:rPr>
              <a:t>0 </a:t>
            </a:r>
            <a:endParaRPr lang="en-US" altLang="en-US" sz="1000" dirty="0">
              <a:solidFill>
                <a:srgbClr val="000000"/>
              </a:solidFill>
              <a:latin typeface="Arial"/>
            </a:endParaRPr>
          </a:p>
        </p:txBody>
      </p:sp>
      <p:sp>
        <p:nvSpPr>
          <p:cNvPr id="38" name="Text Box 8"/>
          <p:cNvSpPr txBox="1">
            <a:spLocks noChangeArrowheads="1"/>
          </p:cNvSpPr>
          <p:nvPr userDrawn="1"/>
        </p:nvSpPr>
        <p:spPr bwMode="auto">
          <a:xfrm>
            <a:off x="1400790" y="4380771"/>
            <a:ext cx="629907" cy="55379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216  </a:t>
            </a:r>
            <a:br>
              <a:rPr lang="en-US" sz="1000" baseline="0" dirty="0" smtClean="0">
                <a:solidFill>
                  <a:srgbClr val="000000"/>
                </a:solidFill>
                <a:latin typeface="Arial"/>
              </a:rPr>
            </a:br>
            <a:r>
              <a:rPr lang="en-US" sz="1000" baseline="0" dirty="0" smtClean="0">
                <a:solidFill>
                  <a:srgbClr val="000000"/>
                </a:solidFill>
                <a:latin typeface="Arial"/>
              </a:rPr>
              <a:t>G: 216 </a:t>
            </a:r>
            <a:br>
              <a:rPr lang="en-US" sz="1000" baseline="0" dirty="0" smtClean="0">
                <a:solidFill>
                  <a:srgbClr val="000000"/>
                </a:solidFill>
                <a:latin typeface="Arial"/>
              </a:rPr>
            </a:br>
            <a:r>
              <a:rPr lang="en-US" sz="1000" baseline="0" dirty="0" smtClean="0">
                <a:solidFill>
                  <a:srgbClr val="000000"/>
                </a:solidFill>
                <a:latin typeface="Arial"/>
              </a:rPr>
              <a:t>B: 216</a:t>
            </a:r>
            <a:endParaRPr lang="en-US" sz="1000" baseline="0" dirty="0">
              <a:solidFill>
                <a:srgbClr val="000000"/>
              </a:solidFill>
              <a:latin typeface="Arial"/>
            </a:endParaRPr>
          </a:p>
        </p:txBody>
      </p:sp>
      <p:sp>
        <p:nvSpPr>
          <p:cNvPr id="39" name="AutoShape 7"/>
          <p:cNvSpPr>
            <a:spLocks noChangeAspect="1" noChangeArrowheads="1"/>
          </p:cNvSpPr>
          <p:nvPr userDrawn="1"/>
        </p:nvSpPr>
        <p:spPr bwMode="auto">
          <a:xfrm>
            <a:off x="724202" y="1631618"/>
            <a:ext cx="640080" cy="640080"/>
          </a:xfrm>
          <a:prstGeom prst="roundRect">
            <a:avLst/>
          </a:prstGeom>
          <a:solidFill>
            <a:srgbClr val="000000"/>
          </a:solidFill>
          <a:ln w="28575">
            <a:noFill/>
          </a:ln>
          <a:effectLst/>
        </p:spPr>
        <p:txBody>
          <a:bodyPr wrap="none" lIns="86493" tIns="43247" rIns="86493" bIns="43247" anchor="ctr">
            <a:noAutofit/>
          </a:bodyPr>
          <a:lstStyle/>
          <a:p>
            <a:pPr algn="ctr"/>
            <a:r>
              <a:rPr lang="en-US" sz="1100" dirty="0">
                <a:solidFill>
                  <a:srgbClr val="FFFFFF"/>
                </a:solidFill>
              </a:rPr>
              <a:t>◈black</a:t>
            </a:r>
          </a:p>
        </p:txBody>
      </p:sp>
      <p:sp>
        <p:nvSpPr>
          <p:cNvPr id="40" name="AutoShape 7"/>
          <p:cNvSpPr>
            <a:spLocks noChangeAspect="1" noChangeArrowheads="1"/>
          </p:cNvSpPr>
          <p:nvPr userDrawn="1"/>
        </p:nvSpPr>
        <p:spPr bwMode="auto">
          <a:xfrm>
            <a:off x="724202" y="4349990"/>
            <a:ext cx="640080" cy="640080"/>
          </a:xfrm>
          <a:prstGeom prst="roundRect">
            <a:avLst/>
          </a:prstGeom>
          <a:solidFill>
            <a:schemeClr val="bg2"/>
          </a:solidFill>
          <a:ln w="12700">
            <a:noFill/>
          </a:ln>
          <a:effectLst/>
        </p:spPr>
        <p:txBody>
          <a:bodyPr wrap="none" lIns="82039" tIns="41020" rIns="82039" bIns="41020" anchor="ctr">
            <a:noAutofit/>
          </a:bodyPr>
          <a:lstStyle/>
          <a:p>
            <a:pPr algn="ctr" defTabSz="820487" fontAlgn="base">
              <a:spcBef>
                <a:spcPct val="0"/>
              </a:spcBef>
              <a:spcAft>
                <a:spcPct val="0"/>
              </a:spcAft>
            </a:pPr>
            <a:r>
              <a:rPr lang="en-US" sz="1100" dirty="0" smtClean="0">
                <a:solidFill>
                  <a:srgbClr val="000000"/>
                </a:solidFill>
                <a:ea typeface="ＭＳ Ｐゴシック" charset="0"/>
              </a:rPr>
              <a:t>◈light</a:t>
            </a:r>
            <a:br>
              <a:rPr lang="en-US" sz="1100" dirty="0" smtClean="0">
                <a:solidFill>
                  <a:srgbClr val="000000"/>
                </a:solidFill>
                <a:ea typeface="ＭＳ Ｐゴシック" charset="0"/>
              </a:rPr>
            </a:br>
            <a:r>
              <a:rPr lang="en-US" sz="1100" dirty="0" smtClean="0">
                <a:solidFill>
                  <a:srgbClr val="000000"/>
                </a:solidFill>
                <a:ea typeface="ＭＳ Ｐゴシック" charset="0"/>
              </a:rPr>
              <a:t>gray</a:t>
            </a:r>
            <a:endParaRPr lang="en-US" sz="1100" dirty="0">
              <a:solidFill>
                <a:srgbClr val="000000"/>
              </a:solidFill>
              <a:ea typeface="ＭＳ Ｐゴシック" charset="0"/>
            </a:endParaRPr>
          </a:p>
        </p:txBody>
      </p:sp>
      <p:cxnSp>
        <p:nvCxnSpPr>
          <p:cNvPr id="41" name="Straight Connector 40"/>
          <p:cNvCxnSpPr/>
          <p:nvPr userDrawn="1"/>
        </p:nvCxnSpPr>
        <p:spPr>
          <a:xfrm>
            <a:off x="0" y="1388544"/>
            <a:ext cx="9144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28344" y="5475920"/>
            <a:ext cx="9144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3" name="Rectangle 42"/>
          <p:cNvSpPr/>
          <p:nvPr userDrawn="1"/>
        </p:nvSpPr>
        <p:spPr>
          <a:xfrm>
            <a:off x="4465125" y="4103364"/>
            <a:ext cx="1900052" cy="430887"/>
          </a:xfrm>
          <a:prstGeom prst="rect">
            <a:avLst/>
          </a:prstGeom>
        </p:spPr>
        <p:txBody>
          <a:bodyPr wrap="square">
            <a:noAutofit/>
          </a:bodyPr>
          <a:lstStyle/>
          <a:p>
            <a:r>
              <a:rPr lang="en-US" sz="1050" i="1" dirty="0">
                <a:solidFill>
                  <a:srgbClr val="FFFFFF">
                    <a:lumMod val="50000"/>
                  </a:srgbClr>
                </a:solidFill>
              </a:rPr>
              <a:t>Red is to denote negative </a:t>
            </a:r>
            <a:br>
              <a:rPr lang="en-US" sz="1050" i="1" dirty="0">
                <a:solidFill>
                  <a:srgbClr val="FFFFFF">
                    <a:lumMod val="50000"/>
                  </a:srgbClr>
                </a:solidFill>
              </a:rPr>
            </a:br>
            <a:r>
              <a:rPr lang="en-US" sz="1050" i="1" dirty="0">
                <a:solidFill>
                  <a:srgbClr val="FFFFFF">
                    <a:lumMod val="50000"/>
                  </a:srgbClr>
                </a:solidFill>
              </a:rPr>
              <a:t>topics/values only.</a:t>
            </a:r>
          </a:p>
        </p:txBody>
      </p:sp>
      <p:sp>
        <p:nvSpPr>
          <p:cNvPr id="44" name="Rounded Rectangle 43"/>
          <p:cNvSpPr/>
          <p:nvPr userDrawn="1"/>
        </p:nvSpPr>
        <p:spPr bwMode="auto">
          <a:xfrm>
            <a:off x="4393870" y="2375065"/>
            <a:ext cx="1995055" cy="2185060"/>
          </a:xfrm>
          <a:prstGeom prst="roundRect">
            <a:avLst>
              <a:gd name="adj" fmla="val 9602"/>
            </a:avLst>
          </a:prstGeom>
          <a:noFill/>
          <a:ln>
            <a:solidFill>
              <a:schemeClr val="bg2"/>
            </a:solidFill>
          </a:ln>
        </p:spPr>
        <p:txBody>
          <a:bodyPr rtlCol="0" anchor="ctr">
            <a:noAutofit/>
          </a:bodyPr>
          <a:lstStyle/>
          <a:p>
            <a:pPr algn="ctr">
              <a:spcBef>
                <a:spcPct val="20000"/>
              </a:spcBef>
              <a:buClr>
                <a:srgbClr val="FFFFFF"/>
              </a:buClr>
            </a:pPr>
            <a:endParaRPr lang="en-US" b="1" dirty="0" smtClean="0">
              <a:solidFill>
                <a:srgbClr val="000000"/>
              </a:solidFill>
              <a:ea typeface="ＭＳ Ｐゴシック" charset="-128"/>
            </a:endParaRPr>
          </a:p>
        </p:txBody>
      </p:sp>
      <p:cxnSp>
        <p:nvCxnSpPr>
          <p:cNvPr id="45" name="Straight Connector 44"/>
          <p:cNvCxnSpPr/>
          <p:nvPr userDrawn="1"/>
        </p:nvCxnSpPr>
        <p:spPr>
          <a:xfrm>
            <a:off x="6388931" y="3467595"/>
            <a:ext cx="53438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Rectangle 45"/>
          <p:cNvSpPr/>
          <p:nvPr userDrawn="1"/>
        </p:nvSpPr>
        <p:spPr>
          <a:xfrm>
            <a:off x="7101444" y="2628845"/>
            <a:ext cx="1733798" cy="2192908"/>
          </a:xfrm>
          <a:prstGeom prst="rect">
            <a:avLst/>
          </a:prstGeom>
        </p:spPr>
        <p:txBody>
          <a:bodyPr wrap="square">
            <a:noAutofit/>
          </a:bodyPr>
          <a:lstStyle/>
          <a:p>
            <a:r>
              <a:rPr lang="en-US" sz="1050" dirty="0" smtClean="0">
                <a:solidFill>
                  <a:srgbClr val="FFFFFF">
                    <a:lumMod val="50000"/>
                  </a:srgbClr>
                </a:solidFill>
              </a:rPr>
              <a:t>Please note that although the orange is embedded in the color palette, it does not appear in the design color choices, since it is valued as the “clicked” hyperlink color.</a:t>
            </a:r>
          </a:p>
          <a:p>
            <a:r>
              <a:rPr lang="en-US" sz="1050" dirty="0" smtClean="0">
                <a:solidFill>
                  <a:srgbClr val="FFFFFF">
                    <a:lumMod val="50000"/>
                  </a:srgbClr>
                </a:solidFill>
              </a:rPr>
              <a:t>Also, the red is not technically embedded as there is not enough space in the color palette to do so and is meant to be used sparingly.</a:t>
            </a:r>
            <a:endParaRPr lang="en-US" sz="1050" dirty="0">
              <a:solidFill>
                <a:srgbClr val="FFFFFF">
                  <a:lumMod val="50000"/>
                </a:srgbClr>
              </a:solidFill>
            </a:endParaRPr>
          </a:p>
        </p:txBody>
      </p:sp>
      <p:cxnSp>
        <p:nvCxnSpPr>
          <p:cNvPr id="47" name="Straight Connector 46"/>
          <p:cNvCxnSpPr/>
          <p:nvPr userDrawn="1"/>
        </p:nvCxnSpPr>
        <p:spPr>
          <a:xfrm>
            <a:off x="6923317" y="2291935"/>
            <a:ext cx="0" cy="254131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2547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81050" y="10623550"/>
            <a:ext cx="2133600" cy="365125"/>
          </a:xfrm>
          <a:prstGeom prst="rect">
            <a:avLst/>
          </a:prstGeom>
        </p:spPr>
        <p:txBody>
          <a:bodyPr>
            <a:noAutofit/>
          </a:bodyPr>
          <a:lstStyle>
            <a:lvl1pPr>
              <a:defRPr>
                <a:latin typeface="Arial" panose="020B0604020202020204" pitchFamily="34" charset="0"/>
              </a:defRPr>
            </a:lvl1pPr>
          </a:lstStyle>
          <a:p>
            <a:endParaRPr lang="en-US" dirty="0"/>
          </a:p>
        </p:txBody>
      </p:sp>
      <p:sp>
        <p:nvSpPr>
          <p:cNvPr id="5" name="Footer Placeholder 4"/>
          <p:cNvSpPr>
            <a:spLocks noGrp="1"/>
          </p:cNvSpPr>
          <p:nvPr>
            <p:ph type="ftr" sz="quarter" idx="11"/>
          </p:nvPr>
        </p:nvSpPr>
        <p:spPr>
          <a:xfrm>
            <a:off x="3448050" y="10623550"/>
            <a:ext cx="2895600" cy="365125"/>
          </a:xfrm>
          <a:prstGeom prst="rect">
            <a:avLst/>
          </a:prstGeom>
        </p:spPr>
        <p:txBody>
          <a:bodyPr>
            <a:noAutofit/>
          </a:bodyPr>
          <a:lstStyle>
            <a:lvl1pPr>
              <a:defRPr>
                <a:latin typeface="Arial" panose="020B0604020202020204" pitchFamily="34" charset="0"/>
              </a:defRPr>
            </a:lvl1pPr>
          </a:lstStyle>
          <a:p>
            <a:r>
              <a:rPr lang="en-US" smtClean="0"/>
              <a:t>Confidentiality Label Here</a:t>
            </a:r>
            <a:endParaRPr lang="en-US" dirty="0"/>
          </a:p>
        </p:txBody>
      </p:sp>
      <p:sp>
        <p:nvSpPr>
          <p:cNvPr id="6" name="Slide Number Placeholder 5"/>
          <p:cNvSpPr>
            <a:spLocks noGrp="1"/>
          </p:cNvSpPr>
          <p:nvPr>
            <p:ph type="sldNum" sz="quarter" idx="12"/>
          </p:nvPr>
        </p:nvSpPr>
        <p:spPr>
          <a:xfrm>
            <a:off x="6877050" y="10623550"/>
            <a:ext cx="2133600" cy="365125"/>
          </a:xfrm>
          <a:prstGeom prst="rect">
            <a:avLst/>
          </a:prstGeom>
        </p:spPr>
        <p:txBody>
          <a:bodyPr>
            <a:noAutofit/>
          </a:bodyPr>
          <a:lstStyle>
            <a:lvl1pPr>
              <a:defRPr>
                <a:latin typeface="Arial" panose="020B0604020202020204" pitchFamily="34" charset="0"/>
                <a:cs typeface="Arial" panose="020B0604020202020204" pitchFamily="34" charset="0"/>
              </a:defRPr>
            </a:lvl1pPr>
          </a:lstStyle>
          <a:p>
            <a:fld id="{AA3E142A-3C00-4127-85D6-84DE39FD85BE}" type="slidenum">
              <a:rPr lang="en-US" smtClean="0"/>
              <a:pPr/>
              <a:t>‹#›</a:t>
            </a:fld>
            <a:endParaRPr lang="en-US" dirty="0"/>
          </a:p>
        </p:txBody>
      </p:sp>
      <p:sp>
        <p:nvSpPr>
          <p:cNvPr id="13" name="Title 1"/>
          <p:cNvSpPr>
            <a:spLocks noGrp="1"/>
          </p:cNvSpPr>
          <p:nvPr>
            <p:ph type="title"/>
          </p:nvPr>
        </p:nvSpPr>
        <p:spPr>
          <a:xfrm>
            <a:off x="457200" y="274638"/>
            <a:ext cx="8229600" cy="1143000"/>
          </a:xfrm>
          <a:prstGeom prst="rect">
            <a:avLst/>
          </a:prstGeom>
        </p:spPr>
        <p:txBody>
          <a:bodyPr>
            <a:noAutofit/>
          </a:bodyPr>
          <a:lstStyle/>
          <a:p>
            <a:r>
              <a:rPr lang="en-US" dirty="0" smtClean="0"/>
              <a:t>Full Color Palette</a:t>
            </a:r>
            <a:br>
              <a:rPr lang="en-US" dirty="0" smtClean="0"/>
            </a:br>
            <a:r>
              <a:rPr lang="en-US" sz="1600" b="0" dirty="0">
                <a:solidFill>
                  <a:schemeClr val="accent2"/>
                </a:solidFill>
              </a:rPr>
              <a:t>These colors are </a:t>
            </a:r>
            <a:r>
              <a:rPr lang="en-US" sz="1600" b="0" dirty="0" smtClean="0">
                <a:solidFill>
                  <a:schemeClr val="accent2"/>
                </a:solidFill>
              </a:rPr>
              <a:t>available for broad use (with the exception of the two reds) </a:t>
            </a:r>
            <a:br>
              <a:rPr lang="en-US" sz="1600" b="0" dirty="0" smtClean="0">
                <a:solidFill>
                  <a:schemeClr val="accent2"/>
                </a:solidFill>
              </a:rPr>
            </a:br>
            <a:r>
              <a:rPr lang="en-US" sz="1600" b="0" dirty="0" smtClean="0">
                <a:solidFill>
                  <a:schemeClr val="accent2"/>
                </a:solidFill>
              </a:rPr>
              <a:t>and each pairing creates the gradients on the “Gradient boxes” slide.</a:t>
            </a:r>
            <a:endParaRPr lang="en-US" sz="1800" dirty="0"/>
          </a:p>
        </p:txBody>
      </p:sp>
      <p:sp>
        <p:nvSpPr>
          <p:cNvPr id="18" name="Footer Placeholder 3"/>
          <p:cNvSpPr txBox="1">
            <a:spLocks/>
          </p:cNvSpPr>
          <p:nvPr userDrawn="1"/>
        </p:nvSpPr>
        <p:spPr>
          <a:xfrm>
            <a:off x="2142695" y="6325067"/>
            <a:ext cx="4640238"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bg2">
                    <a:lumMod val="75000"/>
                  </a:schemeClr>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solidFill>
                  <a:srgbClr val="D8D8D8">
                    <a:lumMod val="75000"/>
                  </a:srgbClr>
                </a:solidFill>
              </a:rPr>
              <a:t>◈ denotes primary palette color embedded in template</a:t>
            </a:r>
            <a:endParaRPr lang="en-US" dirty="0">
              <a:solidFill>
                <a:srgbClr val="D8D8D8">
                  <a:lumMod val="75000"/>
                </a:srgbClr>
              </a:solidFill>
            </a:endParaRPr>
          </a:p>
        </p:txBody>
      </p:sp>
      <p:sp>
        <p:nvSpPr>
          <p:cNvPr id="19" name="AutoShape 7"/>
          <p:cNvSpPr>
            <a:spLocks noChangeAspect="1" noChangeArrowheads="1"/>
          </p:cNvSpPr>
          <p:nvPr userDrawn="1"/>
        </p:nvSpPr>
        <p:spPr bwMode="auto">
          <a:xfrm>
            <a:off x="714975" y="1864768"/>
            <a:ext cx="429768" cy="429768"/>
          </a:xfrm>
          <a:prstGeom prst="roundRect">
            <a:avLst/>
          </a:prstGeom>
          <a:solidFill>
            <a:srgbClr val="B1CFE1"/>
          </a:solidFill>
          <a:ln w="28575">
            <a:noFill/>
          </a:ln>
          <a:effectLst/>
        </p:spPr>
        <p:txBody>
          <a:bodyPr wrap="none" lIns="82039" tIns="41020" rIns="82039" bIns="41020" anchor="ctr">
            <a:noAutofit/>
          </a:bodyPr>
          <a:lstStyle/>
          <a:p>
            <a:pPr algn="ctr" defTabSz="820487" fontAlgn="base">
              <a:spcBef>
                <a:spcPct val="0"/>
              </a:spcBef>
              <a:spcAft>
                <a:spcPct val="0"/>
              </a:spcAft>
            </a:pPr>
            <a:r>
              <a:rPr lang="en-US" sz="1000" dirty="0" smtClean="0">
                <a:solidFill>
                  <a:srgbClr val="000000"/>
                </a:solidFill>
                <a:ea typeface="ＭＳ Ｐゴシック" charset="0"/>
              </a:rPr>
              <a:t>544</a:t>
            </a:r>
            <a:endParaRPr lang="en-US" sz="1000" dirty="0">
              <a:solidFill>
                <a:srgbClr val="000000"/>
              </a:solidFill>
              <a:ea typeface="ＭＳ Ｐゴシック" charset="0"/>
            </a:endParaRPr>
          </a:p>
        </p:txBody>
      </p:sp>
      <p:sp>
        <p:nvSpPr>
          <p:cNvPr id="20" name="Text Box 8"/>
          <p:cNvSpPr txBox="1">
            <a:spLocks noChangeArrowheads="1"/>
          </p:cNvSpPr>
          <p:nvPr userDrawn="1"/>
        </p:nvSpPr>
        <p:spPr bwMode="auto">
          <a:xfrm>
            <a:off x="1115529" y="1956643"/>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177 G: 207 B: 225</a:t>
            </a:r>
            <a:endParaRPr lang="en-US" sz="1000" baseline="0" dirty="0">
              <a:solidFill>
                <a:srgbClr val="000000"/>
              </a:solidFill>
              <a:latin typeface="Arial"/>
            </a:endParaRPr>
          </a:p>
        </p:txBody>
      </p:sp>
      <p:sp>
        <p:nvSpPr>
          <p:cNvPr id="23" name="AutoShape 18"/>
          <p:cNvSpPr>
            <a:spLocks noChangeAspect="1" noChangeArrowheads="1"/>
          </p:cNvSpPr>
          <p:nvPr userDrawn="1"/>
        </p:nvSpPr>
        <p:spPr bwMode="auto">
          <a:xfrm>
            <a:off x="6412488" y="4419625"/>
            <a:ext cx="429768" cy="429768"/>
          </a:xfrm>
          <a:prstGeom prst="roundRect">
            <a:avLst/>
          </a:prstGeom>
          <a:solidFill>
            <a:srgbClr val="577B17"/>
          </a:solidFill>
          <a:ln w="28575">
            <a:noFill/>
          </a:ln>
          <a:effectLst/>
        </p:spPr>
        <p:txBody>
          <a:bodyPr wrap="none" lIns="82039" tIns="41020" rIns="82039" bIns="41020" anchor="ctr">
            <a:noAutofit/>
          </a:bodyPr>
          <a:lstStyle/>
          <a:p>
            <a:pPr algn="ctr" defTabSz="820487" fontAlgn="base">
              <a:spcBef>
                <a:spcPct val="0"/>
              </a:spcBef>
              <a:spcAft>
                <a:spcPct val="0"/>
              </a:spcAft>
            </a:pPr>
            <a:r>
              <a:rPr lang="en-US" sz="1000" dirty="0" smtClean="0">
                <a:solidFill>
                  <a:srgbClr val="FFFFFF"/>
                </a:solidFill>
                <a:ea typeface="ＭＳ Ｐゴシック" charset="0"/>
              </a:rPr>
              <a:t>370</a:t>
            </a:r>
            <a:endParaRPr lang="en-US" sz="1000" dirty="0">
              <a:solidFill>
                <a:srgbClr val="FFFFFF"/>
              </a:solidFill>
              <a:ea typeface="ＭＳ Ｐゴシック" charset="0"/>
            </a:endParaRPr>
          </a:p>
        </p:txBody>
      </p:sp>
      <p:sp>
        <p:nvSpPr>
          <p:cNvPr id="24" name="Text Box 19"/>
          <p:cNvSpPr txBox="1">
            <a:spLocks noChangeArrowheads="1"/>
          </p:cNvSpPr>
          <p:nvPr userDrawn="1"/>
        </p:nvSpPr>
        <p:spPr bwMode="auto">
          <a:xfrm>
            <a:off x="6827826" y="4511500"/>
            <a:ext cx="123744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a:t>
            </a:r>
            <a:r>
              <a:rPr lang="en-US" sz="1000" baseline="0" dirty="0">
                <a:solidFill>
                  <a:srgbClr val="000000"/>
                </a:solidFill>
                <a:latin typeface="Arial"/>
              </a:rPr>
              <a:t>: 8</a:t>
            </a:r>
            <a:r>
              <a:rPr lang="en-US" sz="1000" baseline="0" dirty="0" smtClean="0">
                <a:solidFill>
                  <a:srgbClr val="000000"/>
                </a:solidFill>
                <a:latin typeface="Arial"/>
              </a:rPr>
              <a:t>7 G</a:t>
            </a:r>
            <a:r>
              <a:rPr lang="en-US" sz="1000" baseline="0" dirty="0">
                <a:solidFill>
                  <a:srgbClr val="000000"/>
                </a:solidFill>
                <a:latin typeface="Arial"/>
              </a:rPr>
              <a:t>: </a:t>
            </a:r>
            <a:r>
              <a:rPr lang="en-US" sz="1000" baseline="0" dirty="0" smtClean="0">
                <a:solidFill>
                  <a:srgbClr val="000000"/>
                </a:solidFill>
                <a:latin typeface="Arial"/>
              </a:rPr>
              <a:t>123 B</a:t>
            </a:r>
            <a:r>
              <a:rPr lang="en-US" sz="1000" baseline="0" dirty="0">
                <a:solidFill>
                  <a:srgbClr val="000000"/>
                </a:solidFill>
                <a:latin typeface="Arial"/>
              </a:rPr>
              <a:t>: </a:t>
            </a:r>
            <a:r>
              <a:rPr lang="en-US" sz="1000" baseline="0" dirty="0" smtClean="0">
                <a:solidFill>
                  <a:srgbClr val="000000"/>
                </a:solidFill>
                <a:latin typeface="Arial"/>
              </a:rPr>
              <a:t>23</a:t>
            </a:r>
            <a:endParaRPr lang="en-US" sz="1000" baseline="0" dirty="0">
              <a:solidFill>
                <a:srgbClr val="000000"/>
              </a:solidFill>
              <a:latin typeface="Arial"/>
            </a:endParaRPr>
          </a:p>
        </p:txBody>
      </p:sp>
      <p:sp>
        <p:nvSpPr>
          <p:cNvPr id="25" name="Text Box 15"/>
          <p:cNvSpPr txBox="1">
            <a:spLocks noChangeArrowheads="1"/>
          </p:cNvSpPr>
          <p:nvPr userDrawn="1"/>
        </p:nvSpPr>
        <p:spPr bwMode="auto">
          <a:xfrm>
            <a:off x="4889843" y="5316295"/>
            <a:ext cx="123744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a:t>
            </a:r>
            <a:r>
              <a:rPr lang="en-US" sz="1000" baseline="0" dirty="0">
                <a:solidFill>
                  <a:srgbClr val="000000"/>
                </a:solidFill>
                <a:latin typeface="Arial"/>
              </a:rPr>
              <a:t>: </a:t>
            </a:r>
            <a:r>
              <a:rPr lang="en-US" sz="1000" baseline="0" dirty="0" smtClean="0">
                <a:solidFill>
                  <a:srgbClr val="000000"/>
                </a:solidFill>
                <a:latin typeface="Arial"/>
              </a:rPr>
              <a:t>255 G</a:t>
            </a:r>
            <a:r>
              <a:rPr lang="en-US" sz="1000" baseline="0" dirty="0">
                <a:solidFill>
                  <a:srgbClr val="000000"/>
                </a:solidFill>
                <a:latin typeface="Arial"/>
              </a:rPr>
              <a:t>: </a:t>
            </a:r>
            <a:r>
              <a:rPr lang="en-US" sz="1000" baseline="0" dirty="0" smtClean="0">
                <a:solidFill>
                  <a:srgbClr val="000000"/>
                </a:solidFill>
                <a:latin typeface="Arial"/>
              </a:rPr>
              <a:t>150 B</a:t>
            </a:r>
            <a:r>
              <a:rPr lang="en-US" sz="1000" baseline="0" dirty="0">
                <a:solidFill>
                  <a:srgbClr val="000000"/>
                </a:solidFill>
                <a:latin typeface="Arial"/>
              </a:rPr>
              <a:t>: 9</a:t>
            </a:r>
          </a:p>
        </p:txBody>
      </p:sp>
      <p:sp>
        <p:nvSpPr>
          <p:cNvPr id="26" name="Text Box 17"/>
          <p:cNvSpPr txBox="1">
            <a:spLocks noChangeArrowheads="1"/>
          </p:cNvSpPr>
          <p:nvPr userDrawn="1"/>
        </p:nvSpPr>
        <p:spPr bwMode="auto">
          <a:xfrm>
            <a:off x="6827826" y="1956643"/>
            <a:ext cx="1202179"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a:t>
            </a:r>
            <a:r>
              <a:rPr lang="en-US" sz="1000" baseline="0" dirty="0">
                <a:solidFill>
                  <a:srgbClr val="000000"/>
                </a:solidFill>
                <a:latin typeface="Arial"/>
              </a:rPr>
              <a:t>: </a:t>
            </a:r>
            <a:r>
              <a:rPr lang="en-US" sz="1000" baseline="0" dirty="0" smtClean="0">
                <a:solidFill>
                  <a:srgbClr val="000000"/>
                </a:solidFill>
                <a:latin typeface="Arial"/>
              </a:rPr>
              <a:t>0 </a:t>
            </a:r>
            <a:r>
              <a:rPr lang="en-US" sz="1000" baseline="0" dirty="0">
                <a:solidFill>
                  <a:srgbClr val="000000"/>
                </a:solidFill>
                <a:latin typeface="Arial"/>
              </a:rPr>
              <a:t>G: </a:t>
            </a:r>
            <a:r>
              <a:rPr lang="en-US" sz="1000" baseline="0" dirty="0" smtClean="0">
                <a:solidFill>
                  <a:srgbClr val="000000"/>
                </a:solidFill>
                <a:latin typeface="Arial"/>
              </a:rPr>
              <a:t>90  </a:t>
            </a:r>
            <a:r>
              <a:rPr lang="en-US" sz="1000" baseline="0" dirty="0">
                <a:solidFill>
                  <a:srgbClr val="000000"/>
                </a:solidFill>
                <a:latin typeface="Arial"/>
              </a:rPr>
              <a:t>B: </a:t>
            </a:r>
            <a:r>
              <a:rPr lang="en-US" sz="1000" baseline="0" dirty="0" smtClean="0">
                <a:solidFill>
                  <a:srgbClr val="000000"/>
                </a:solidFill>
                <a:latin typeface="Arial"/>
              </a:rPr>
              <a:t>139</a:t>
            </a:r>
            <a:endParaRPr lang="en-US" sz="1000" baseline="0" dirty="0">
              <a:solidFill>
                <a:srgbClr val="000000"/>
              </a:solidFill>
              <a:latin typeface="Arial"/>
            </a:endParaRPr>
          </a:p>
        </p:txBody>
      </p:sp>
      <p:sp>
        <p:nvSpPr>
          <p:cNvPr id="27" name="Text Box 8"/>
          <p:cNvSpPr txBox="1">
            <a:spLocks noChangeArrowheads="1"/>
          </p:cNvSpPr>
          <p:nvPr userDrawn="1"/>
        </p:nvSpPr>
        <p:spPr bwMode="auto">
          <a:xfrm>
            <a:off x="3061046" y="5772983"/>
            <a:ext cx="1237482" cy="2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63" tIns="45629" rIns="91263" bIns="45629">
            <a:noAutofit/>
          </a:bodyPr>
          <a:lstStyle>
            <a:lvl1pPr defTabSz="966788">
              <a:defRPr>
                <a:solidFill>
                  <a:schemeClr val="tx1"/>
                </a:solidFill>
                <a:latin typeface="Arial" pitchFamily="34" charset="0"/>
              </a:defRPr>
            </a:lvl1pPr>
            <a:lvl2pPr marL="484188" defTabSz="966788">
              <a:defRPr>
                <a:solidFill>
                  <a:schemeClr val="tx1"/>
                </a:solidFill>
                <a:latin typeface="Arial" pitchFamily="34" charset="0"/>
              </a:defRPr>
            </a:lvl2pPr>
            <a:lvl3pPr marL="966788" defTabSz="966788">
              <a:defRPr>
                <a:solidFill>
                  <a:schemeClr val="tx1"/>
                </a:solidFill>
                <a:latin typeface="Arial" pitchFamily="34" charset="0"/>
              </a:defRPr>
            </a:lvl3pPr>
            <a:lvl4pPr marL="1450975" defTabSz="966788">
              <a:defRPr>
                <a:solidFill>
                  <a:schemeClr val="tx1"/>
                </a:solidFill>
                <a:latin typeface="Arial" pitchFamily="34" charset="0"/>
              </a:defRPr>
            </a:lvl4pPr>
            <a:lvl5pPr marL="1933575" defTabSz="966788">
              <a:defRPr>
                <a:solidFill>
                  <a:schemeClr val="tx1"/>
                </a:solidFill>
                <a:latin typeface="Arial" pitchFamily="34" charset="0"/>
              </a:defRPr>
            </a:lvl5pPr>
            <a:lvl6pPr marL="2390775" defTabSz="966788" fontAlgn="base">
              <a:spcBef>
                <a:spcPct val="0"/>
              </a:spcBef>
              <a:spcAft>
                <a:spcPct val="0"/>
              </a:spcAft>
              <a:defRPr>
                <a:solidFill>
                  <a:schemeClr val="tx1"/>
                </a:solidFill>
                <a:latin typeface="Arial" pitchFamily="34" charset="0"/>
              </a:defRPr>
            </a:lvl6pPr>
            <a:lvl7pPr marL="2847975" defTabSz="966788" fontAlgn="base">
              <a:spcBef>
                <a:spcPct val="0"/>
              </a:spcBef>
              <a:spcAft>
                <a:spcPct val="0"/>
              </a:spcAft>
              <a:defRPr>
                <a:solidFill>
                  <a:schemeClr val="tx1"/>
                </a:solidFill>
                <a:latin typeface="Arial" pitchFamily="34" charset="0"/>
              </a:defRPr>
            </a:lvl7pPr>
            <a:lvl8pPr marL="3305175" defTabSz="966788" fontAlgn="base">
              <a:spcBef>
                <a:spcPct val="0"/>
              </a:spcBef>
              <a:spcAft>
                <a:spcPct val="0"/>
              </a:spcAft>
              <a:defRPr>
                <a:solidFill>
                  <a:schemeClr val="tx1"/>
                </a:solidFill>
                <a:latin typeface="Arial" pitchFamily="34" charset="0"/>
              </a:defRPr>
            </a:lvl8pPr>
            <a:lvl9pPr marL="3762375" defTabSz="966788" fontAlgn="base">
              <a:spcBef>
                <a:spcPct val="0"/>
              </a:spcBef>
              <a:spcAft>
                <a:spcPct val="0"/>
              </a:spcAft>
              <a:defRPr>
                <a:solidFill>
                  <a:schemeClr val="tx1"/>
                </a:solidFill>
                <a:latin typeface="Arial" pitchFamily="34" charset="0"/>
              </a:defRPr>
            </a:lvl9pPr>
          </a:lstStyle>
          <a:p>
            <a:r>
              <a:rPr lang="en-US" altLang="en-US" sz="1000" dirty="0" smtClean="0">
                <a:solidFill>
                  <a:srgbClr val="000000"/>
                </a:solidFill>
                <a:latin typeface="Arial"/>
              </a:rPr>
              <a:t>R</a:t>
            </a:r>
            <a:r>
              <a:rPr lang="en-US" altLang="en-US" sz="1000" dirty="0">
                <a:solidFill>
                  <a:srgbClr val="000000"/>
                </a:solidFill>
                <a:latin typeface="Arial"/>
              </a:rPr>
              <a:t>: 39  G: 94  B: 55</a:t>
            </a:r>
          </a:p>
        </p:txBody>
      </p:sp>
      <p:sp>
        <p:nvSpPr>
          <p:cNvPr id="28" name="Text Box 21"/>
          <p:cNvSpPr txBox="1">
            <a:spLocks noChangeArrowheads="1"/>
          </p:cNvSpPr>
          <p:nvPr userDrawn="1"/>
        </p:nvSpPr>
        <p:spPr bwMode="auto">
          <a:xfrm>
            <a:off x="1115529" y="2779324"/>
            <a:ext cx="1378546" cy="2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63" tIns="45629" rIns="91263" bIns="45629">
            <a:noAutofit/>
          </a:bodyPr>
          <a:lstStyle>
            <a:lvl1pPr defTabSz="966788">
              <a:defRPr>
                <a:solidFill>
                  <a:schemeClr val="tx1"/>
                </a:solidFill>
                <a:latin typeface="Arial" pitchFamily="34" charset="0"/>
              </a:defRPr>
            </a:lvl1pPr>
            <a:lvl2pPr marL="484188" defTabSz="966788">
              <a:defRPr>
                <a:solidFill>
                  <a:schemeClr val="tx1"/>
                </a:solidFill>
                <a:latin typeface="Arial" pitchFamily="34" charset="0"/>
              </a:defRPr>
            </a:lvl2pPr>
            <a:lvl3pPr marL="966788" defTabSz="966788">
              <a:defRPr>
                <a:solidFill>
                  <a:schemeClr val="tx1"/>
                </a:solidFill>
                <a:latin typeface="Arial" pitchFamily="34" charset="0"/>
              </a:defRPr>
            </a:lvl3pPr>
            <a:lvl4pPr marL="1450975" defTabSz="966788">
              <a:defRPr>
                <a:solidFill>
                  <a:schemeClr val="tx1"/>
                </a:solidFill>
                <a:latin typeface="Arial" pitchFamily="34" charset="0"/>
              </a:defRPr>
            </a:lvl4pPr>
            <a:lvl5pPr marL="1933575" defTabSz="966788">
              <a:defRPr>
                <a:solidFill>
                  <a:schemeClr val="tx1"/>
                </a:solidFill>
                <a:latin typeface="Arial" pitchFamily="34" charset="0"/>
              </a:defRPr>
            </a:lvl5pPr>
            <a:lvl6pPr marL="2390775" defTabSz="966788" fontAlgn="base">
              <a:spcBef>
                <a:spcPct val="0"/>
              </a:spcBef>
              <a:spcAft>
                <a:spcPct val="0"/>
              </a:spcAft>
              <a:defRPr>
                <a:solidFill>
                  <a:schemeClr val="tx1"/>
                </a:solidFill>
                <a:latin typeface="Arial" pitchFamily="34" charset="0"/>
              </a:defRPr>
            </a:lvl6pPr>
            <a:lvl7pPr marL="2847975" defTabSz="966788" fontAlgn="base">
              <a:spcBef>
                <a:spcPct val="0"/>
              </a:spcBef>
              <a:spcAft>
                <a:spcPct val="0"/>
              </a:spcAft>
              <a:defRPr>
                <a:solidFill>
                  <a:schemeClr val="tx1"/>
                </a:solidFill>
                <a:latin typeface="Arial" pitchFamily="34" charset="0"/>
              </a:defRPr>
            </a:lvl7pPr>
            <a:lvl8pPr marL="3305175" defTabSz="966788" fontAlgn="base">
              <a:spcBef>
                <a:spcPct val="0"/>
              </a:spcBef>
              <a:spcAft>
                <a:spcPct val="0"/>
              </a:spcAft>
              <a:defRPr>
                <a:solidFill>
                  <a:schemeClr val="tx1"/>
                </a:solidFill>
                <a:latin typeface="Arial" pitchFamily="34" charset="0"/>
              </a:defRPr>
            </a:lvl8pPr>
            <a:lvl9pPr marL="3762375" defTabSz="966788" fontAlgn="base">
              <a:spcBef>
                <a:spcPct val="0"/>
              </a:spcBef>
              <a:spcAft>
                <a:spcPct val="0"/>
              </a:spcAft>
              <a:defRPr>
                <a:solidFill>
                  <a:schemeClr val="tx1"/>
                </a:solidFill>
                <a:latin typeface="Arial" pitchFamily="34" charset="0"/>
              </a:defRPr>
            </a:lvl9pPr>
          </a:lstStyle>
          <a:p>
            <a:r>
              <a:rPr lang="en-US" altLang="en-US" sz="1000" dirty="0" smtClean="0">
                <a:solidFill>
                  <a:srgbClr val="000000"/>
                </a:solidFill>
                <a:latin typeface="Arial"/>
              </a:rPr>
              <a:t>R</a:t>
            </a:r>
            <a:r>
              <a:rPr lang="en-US" altLang="en-US" sz="1000" dirty="0">
                <a:solidFill>
                  <a:srgbClr val="000000"/>
                </a:solidFill>
                <a:latin typeface="Arial"/>
              </a:rPr>
              <a:t>: </a:t>
            </a:r>
            <a:r>
              <a:rPr lang="en-US" altLang="en-US" sz="1000" dirty="0" smtClean="0">
                <a:solidFill>
                  <a:srgbClr val="000000"/>
                </a:solidFill>
                <a:latin typeface="Arial"/>
              </a:rPr>
              <a:t>206 G</a:t>
            </a:r>
            <a:r>
              <a:rPr lang="en-US" altLang="en-US" sz="1000" dirty="0">
                <a:solidFill>
                  <a:srgbClr val="000000"/>
                </a:solidFill>
                <a:latin typeface="Arial"/>
              </a:rPr>
              <a:t>: </a:t>
            </a:r>
            <a:r>
              <a:rPr lang="en-US" altLang="en-US" sz="1000" dirty="0" smtClean="0">
                <a:solidFill>
                  <a:srgbClr val="000000"/>
                </a:solidFill>
                <a:latin typeface="Arial"/>
              </a:rPr>
              <a:t>216 B</a:t>
            </a:r>
            <a:r>
              <a:rPr lang="en-US" altLang="en-US" sz="1000" dirty="0">
                <a:solidFill>
                  <a:srgbClr val="000000"/>
                </a:solidFill>
                <a:latin typeface="Arial"/>
              </a:rPr>
              <a:t>: </a:t>
            </a:r>
            <a:r>
              <a:rPr lang="en-US" altLang="en-US" sz="1000" dirty="0" smtClean="0">
                <a:solidFill>
                  <a:srgbClr val="000000"/>
                </a:solidFill>
                <a:latin typeface="Arial"/>
              </a:rPr>
              <a:t>214</a:t>
            </a:r>
            <a:endParaRPr lang="en-US" altLang="en-US" sz="1000" dirty="0">
              <a:solidFill>
                <a:srgbClr val="000000"/>
              </a:solidFill>
              <a:latin typeface="Arial"/>
            </a:endParaRPr>
          </a:p>
        </p:txBody>
      </p:sp>
      <p:sp>
        <p:nvSpPr>
          <p:cNvPr id="29" name="Text Box 42"/>
          <p:cNvSpPr txBox="1">
            <a:spLocks noChangeArrowheads="1"/>
          </p:cNvSpPr>
          <p:nvPr userDrawn="1"/>
        </p:nvSpPr>
        <p:spPr bwMode="auto">
          <a:xfrm>
            <a:off x="6827826" y="5696038"/>
            <a:ext cx="1386561" cy="49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63" tIns="45629" rIns="91263" bIns="45629">
            <a:noAutofit/>
          </a:bodyPr>
          <a:lstStyle>
            <a:lvl1pPr defTabSz="966788">
              <a:defRPr>
                <a:solidFill>
                  <a:schemeClr val="tx1"/>
                </a:solidFill>
                <a:latin typeface="Arial" pitchFamily="34" charset="0"/>
              </a:defRPr>
            </a:lvl1pPr>
            <a:lvl2pPr marL="484188" defTabSz="966788">
              <a:defRPr>
                <a:solidFill>
                  <a:schemeClr val="tx1"/>
                </a:solidFill>
                <a:latin typeface="Arial" pitchFamily="34" charset="0"/>
              </a:defRPr>
            </a:lvl2pPr>
            <a:lvl3pPr marL="966788" defTabSz="966788">
              <a:defRPr>
                <a:solidFill>
                  <a:schemeClr val="tx1"/>
                </a:solidFill>
                <a:latin typeface="Arial" pitchFamily="34" charset="0"/>
              </a:defRPr>
            </a:lvl3pPr>
            <a:lvl4pPr marL="1450975" defTabSz="966788">
              <a:defRPr>
                <a:solidFill>
                  <a:schemeClr val="tx1"/>
                </a:solidFill>
                <a:latin typeface="Arial" pitchFamily="34" charset="0"/>
              </a:defRPr>
            </a:lvl4pPr>
            <a:lvl5pPr marL="1933575" defTabSz="966788">
              <a:defRPr>
                <a:solidFill>
                  <a:schemeClr val="tx1"/>
                </a:solidFill>
                <a:latin typeface="Arial" pitchFamily="34" charset="0"/>
              </a:defRPr>
            </a:lvl5pPr>
            <a:lvl6pPr marL="2390775" defTabSz="966788" fontAlgn="base">
              <a:spcBef>
                <a:spcPct val="0"/>
              </a:spcBef>
              <a:spcAft>
                <a:spcPct val="0"/>
              </a:spcAft>
              <a:defRPr>
                <a:solidFill>
                  <a:schemeClr val="tx1"/>
                </a:solidFill>
                <a:latin typeface="Arial" pitchFamily="34" charset="0"/>
              </a:defRPr>
            </a:lvl6pPr>
            <a:lvl7pPr marL="2847975" defTabSz="966788" fontAlgn="base">
              <a:spcBef>
                <a:spcPct val="0"/>
              </a:spcBef>
              <a:spcAft>
                <a:spcPct val="0"/>
              </a:spcAft>
              <a:defRPr>
                <a:solidFill>
                  <a:schemeClr val="tx1"/>
                </a:solidFill>
                <a:latin typeface="Arial" pitchFamily="34" charset="0"/>
              </a:defRPr>
            </a:lvl7pPr>
            <a:lvl8pPr marL="3305175" defTabSz="966788" fontAlgn="base">
              <a:spcBef>
                <a:spcPct val="0"/>
              </a:spcBef>
              <a:spcAft>
                <a:spcPct val="0"/>
              </a:spcAft>
              <a:defRPr>
                <a:solidFill>
                  <a:schemeClr val="tx1"/>
                </a:solidFill>
                <a:latin typeface="Arial" pitchFamily="34" charset="0"/>
              </a:defRPr>
            </a:lvl8pPr>
            <a:lvl9pPr marL="3762375" defTabSz="966788" fontAlgn="base">
              <a:spcBef>
                <a:spcPct val="0"/>
              </a:spcBef>
              <a:spcAft>
                <a:spcPct val="0"/>
              </a:spcAft>
              <a:defRPr>
                <a:solidFill>
                  <a:schemeClr val="tx1"/>
                </a:solidFill>
                <a:latin typeface="Arial" pitchFamily="34" charset="0"/>
              </a:defRPr>
            </a:lvl9pPr>
          </a:lstStyle>
          <a:p>
            <a:r>
              <a:rPr lang="en-US" altLang="en-US" sz="1000" dirty="0" smtClean="0">
                <a:solidFill>
                  <a:srgbClr val="000000"/>
                </a:solidFill>
                <a:latin typeface="Arial"/>
              </a:rPr>
              <a:t>R</a:t>
            </a:r>
            <a:r>
              <a:rPr lang="en-US" altLang="en-US" sz="1000" dirty="0">
                <a:solidFill>
                  <a:srgbClr val="000000"/>
                </a:solidFill>
                <a:latin typeface="Arial"/>
              </a:rPr>
              <a:t>: 181  G: 10  B: 0</a:t>
            </a:r>
          </a:p>
          <a:p>
            <a:r>
              <a:rPr lang="en-US" altLang="en-US" sz="800" dirty="0" smtClean="0">
                <a:solidFill>
                  <a:srgbClr val="000000"/>
                </a:solidFill>
                <a:latin typeface="Arial"/>
              </a:rPr>
              <a:t>Red is to denote negative </a:t>
            </a:r>
            <a:br>
              <a:rPr lang="en-US" altLang="en-US" sz="800" dirty="0" smtClean="0">
                <a:solidFill>
                  <a:srgbClr val="000000"/>
                </a:solidFill>
                <a:latin typeface="Arial"/>
              </a:rPr>
            </a:br>
            <a:r>
              <a:rPr lang="en-US" altLang="en-US" sz="800" dirty="0" smtClean="0">
                <a:solidFill>
                  <a:srgbClr val="000000"/>
                </a:solidFill>
                <a:latin typeface="Arial"/>
              </a:rPr>
              <a:t>topics/values only.</a:t>
            </a:r>
            <a:endParaRPr lang="en-US" altLang="en-US" sz="800" dirty="0">
              <a:solidFill>
                <a:srgbClr val="000000"/>
              </a:solidFill>
              <a:latin typeface="Arial"/>
            </a:endParaRPr>
          </a:p>
        </p:txBody>
      </p:sp>
      <p:sp>
        <p:nvSpPr>
          <p:cNvPr id="30" name="Text Box 8"/>
          <p:cNvSpPr txBox="1">
            <a:spLocks noChangeArrowheads="1"/>
          </p:cNvSpPr>
          <p:nvPr userDrawn="1"/>
        </p:nvSpPr>
        <p:spPr bwMode="auto">
          <a:xfrm>
            <a:off x="1115529" y="1469580"/>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227 G: 237 B: 245</a:t>
            </a:r>
            <a:endParaRPr lang="en-US" sz="1000" baseline="0" dirty="0">
              <a:solidFill>
                <a:srgbClr val="000000"/>
              </a:solidFill>
              <a:latin typeface="Arial"/>
            </a:endParaRPr>
          </a:p>
        </p:txBody>
      </p:sp>
      <p:sp>
        <p:nvSpPr>
          <p:cNvPr id="31" name="AutoShape 7"/>
          <p:cNvSpPr>
            <a:spLocks noChangeAspect="1" noChangeArrowheads="1"/>
          </p:cNvSpPr>
          <p:nvPr userDrawn="1"/>
        </p:nvSpPr>
        <p:spPr bwMode="auto">
          <a:xfrm>
            <a:off x="2673004" y="1377705"/>
            <a:ext cx="429768" cy="429768"/>
          </a:xfrm>
          <a:prstGeom prst="roundRect">
            <a:avLst/>
          </a:prstGeom>
          <a:solidFill>
            <a:srgbClr val="5EC8F8"/>
          </a:solidFill>
          <a:ln>
            <a:noFill/>
          </a:ln>
          <a:effectLst/>
        </p:spPr>
        <p:txBody>
          <a:bodyPr wrap="none" lIns="82039" tIns="41020" rIns="82039" bIns="41020" anchor="ctr">
            <a:noAutofit/>
          </a:bodyPr>
          <a:lstStyle/>
          <a:p>
            <a:pPr algn="ctr" defTabSz="820487" fontAlgn="base">
              <a:spcBef>
                <a:spcPct val="0"/>
              </a:spcBef>
              <a:spcAft>
                <a:spcPct val="0"/>
              </a:spcAft>
            </a:pPr>
            <a:r>
              <a:rPr lang="en-US" sz="1000" dirty="0" smtClean="0">
                <a:solidFill>
                  <a:srgbClr val="FFFFFF"/>
                </a:solidFill>
                <a:ea typeface="ＭＳ Ｐゴシック" charset="0"/>
              </a:rPr>
              <a:t>283</a:t>
            </a:r>
            <a:endParaRPr lang="en-US" sz="1000" dirty="0">
              <a:solidFill>
                <a:srgbClr val="FFFFFF"/>
              </a:solidFill>
              <a:ea typeface="ＭＳ Ｐゴシック" charset="0"/>
            </a:endParaRPr>
          </a:p>
        </p:txBody>
      </p:sp>
      <p:sp>
        <p:nvSpPr>
          <p:cNvPr id="32" name="Text Box 8"/>
          <p:cNvSpPr txBox="1">
            <a:spLocks noChangeArrowheads="1"/>
          </p:cNvSpPr>
          <p:nvPr userDrawn="1"/>
        </p:nvSpPr>
        <p:spPr bwMode="auto">
          <a:xfrm>
            <a:off x="3061046" y="1469580"/>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94 G: 200 B: 248</a:t>
            </a:r>
            <a:endParaRPr lang="en-US" sz="1000" baseline="0" dirty="0">
              <a:solidFill>
                <a:srgbClr val="000000"/>
              </a:solidFill>
              <a:latin typeface="Arial"/>
            </a:endParaRPr>
          </a:p>
        </p:txBody>
      </p:sp>
      <p:sp>
        <p:nvSpPr>
          <p:cNvPr id="33" name="AutoShape 7"/>
          <p:cNvSpPr>
            <a:spLocks noChangeAspect="1" noChangeArrowheads="1"/>
          </p:cNvSpPr>
          <p:nvPr userDrawn="1"/>
        </p:nvSpPr>
        <p:spPr bwMode="auto">
          <a:xfrm>
            <a:off x="2673004" y="1864768"/>
            <a:ext cx="429768" cy="429768"/>
          </a:xfrm>
          <a:prstGeom prst="roundRect">
            <a:avLst/>
          </a:prstGeom>
          <a:solidFill>
            <a:srgbClr val="1689BC"/>
          </a:solidFill>
          <a:ln>
            <a:noFill/>
          </a:ln>
          <a:effectLst/>
        </p:spPr>
        <p:txBody>
          <a:bodyPr wrap="none" lIns="82039" tIns="41020" rIns="82039" bIns="41020" anchor="ctr">
            <a:noAutofit/>
          </a:bodyPr>
          <a:lstStyle/>
          <a:p>
            <a:pPr algn="ctr" defTabSz="820487" fontAlgn="base">
              <a:spcBef>
                <a:spcPct val="0"/>
              </a:spcBef>
              <a:spcAft>
                <a:spcPct val="0"/>
              </a:spcAft>
            </a:pPr>
            <a:r>
              <a:rPr lang="en-US" sz="1000" dirty="0" smtClean="0">
                <a:solidFill>
                  <a:srgbClr val="FFFFFF"/>
                </a:solidFill>
                <a:ea typeface="ＭＳ Ｐゴシック" charset="0"/>
              </a:rPr>
              <a:t>284</a:t>
            </a:r>
            <a:endParaRPr lang="en-US" sz="1000" dirty="0">
              <a:solidFill>
                <a:srgbClr val="FFFFFF"/>
              </a:solidFill>
              <a:ea typeface="ＭＳ Ｐゴシック" charset="0"/>
            </a:endParaRPr>
          </a:p>
        </p:txBody>
      </p:sp>
      <p:sp>
        <p:nvSpPr>
          <p:cNvPr id="34" name="Text Box 8"/>
          <p:cNvSpPr txBox="1">
            <a:spLocks noChangeArrowheads="1"/>
          </p:cNvSpPr>
          <p:nvPr userDrawn="1"/>
        </p:nvSpPr>
        <p:spPr bwMode="auto">
          <a:xfrm>
            <a:off x="3061046" y="1956643"/>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22 G: 137 B: 188</a:t>
            </a:r>
            <a:endParaRPr lang="en-US" sz="1000" baseline="0" dirty="0">
              <a:solidFill>
                <a:srgbClr val="000000"/>
              </a:solidFill>
              <a:latin typeface="Arial"/>
            </a:endParaRPr>
          </a:p>
        </p:txBody>
      </p:sp>
      <p:sp>
        <p:nvSpPr>
          <p:cNvPr id="35" name="AutoShape 7"/>
          <p:cNvSpPr>
            <a:spLocks noChangeAspect="1" noChangeArrowheads="1"/>
          </p:cNvSpPr>
          <p:nvPr userDrawn="1"/>
        </p:nvSpPr>
        <p:spPr bwMode="auto">
          <a:xfrm>
            <a:off x="6412488" y="1377705"/>
            <a:ext cx="429768" cy="429768"/>
          </a:xfrm>
          <a:prstGeom prst="roundRect">
            <a:avLst/>
          </a:prstGeom>
          <a:solidFill>
            <a:srgbClr val="008FD6"/>
          </a:solidFill>
          <a:ln>
            <a:noFill/>
          </a:ln>
          <a:effectLst/>
        </p:spPr>
        <p:txBody>
          <a:bodyPr wrap="none" lIns="82039" tIns="41020" rIns="82039" bIns="41020" anchor="ctr">
            <a:noAutofit/>
          </a:bodyPr>
          <a:lstStyle/>
          <a:p>
            <a:pPr algn="ctr" defTabSz="820487" fontAlgn="base">
              <a:spcBef>
                <a:spcPct val="0"/>
              </a:spcBef>
              <a:spcAft>
                <a:spcPct val="0"/>
              </a:spcAft>
            </a:pPr>
            <a:r>
              <a:rPr lang="en-US" sz="1000" dirty="0" smtClean="0">
                <a:solidFill>
                  <a:srgbClr val="FFFFFF"/>
                </a:solidFill>
                <a:ea typeface="ＭＳ Ｐゴシック" charset="0"/>
              </a:rPr>
              <a:t>7461</a:t>
            </a:r>
            <a:endParaRPr lang="en-US" sz="1000" dirty="0">
              <a:solidFill>
                <a:srgbClr val="FFFFFF"/>
              </a:solidFill>
              <a:ea typeface="ＭＳ Ｐゴシック" charset="0"/>
            </a:endParaRPr>
          </a:p>
        </p:txBody>
      </p:sp>
      <p:sp>
        <p:nvSpPr>
          <p:cNvPr id="36" name="Text Box 8"/>
          <p:cNvSpPr txBox="1">
            <a:spLocks noChangeArrowheads="1"/>
          </p:cNvSpPr>
          <p:nvPr userDrawn="1"/>
        </p:nvSpPr>
        <p:spPr bwMode="auto">
          <a:xfrm>
            <a:off x="6827826" y="1469580"/>
            <a:ext cx="123744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0 G: 143 B: 214</a:t>
            </a:r>
            <a:endParaRPr lang="en-US" sz="1000" baseline="0" dirty="0">
              <a:solidFill>
                <a:srgbClr val="000000"/>
              </a:solidFill>
              <a:latin typeface="Arial"/>
            </a:endParaRPr>
          </a:p>
        </p:txBody>
      </p:sp>
      <p:sp>
        <p:nvSpPr>
          <p:cNvPr id="37" name="AutoShape 7"/>
          <p:cNvSpPr>
            <a:spLocks noChangeAspect="1" noChangeArrowheads="1"/>
          </p:cNvSpPr>
          <p:nvPr userDrawn="1"/>
        </p:nvSpPr>
        <p:spPr bwMode="auto">
          <a:xfrm>
            <a:off x="4501800" y="1377705"/>
            <a:ext cx="429768" cy="429768"/>
          </a:xfrm>
          <a:prstGeom prst="roundRect">
            <a:avLst/>
          </a:prstGeom>
          <a:solidFill>
            <a:srgbClr val="00AFFE"/>
          </a:solidFill>
          <a:ln>
            <a:noFill/>
          </a:ln>
          <a:effectLst/>
        </p:spPr>
        <p:txBody>
          <a:bodyPr wrap="none" lIns="82039" tIns="41020" rIns="82039" bIns="41020" anchor="ctr">
            <a:noAutofit/>
          </a:bodyPr>
          <a:lstStyle/>
          <a:p>
            <a:pPr algn="ctr" defTabSz="820487" fontAlgn="base">
              <a:spcBef>
                <a:spcPct val="0"/>
              </a:spcBef>
              <a:spcAft>
                <a:spcPct val="0"/>
              </a:spcAft>
            </a:pPr>
            <a:r>
              <a:rPr lang="en-US" sz="1000" dirty="0" smtClean="0">
                <a:solidFill>
                  <a:srgbClr val="FFFFFF"/>
                </a:solidFill>
                <a:ea typeface="ＭＳ Ｐゴシック" charset="0"/>
              </a:rPr>
              <a:t>2925</a:t>
            </a:r>
            <a:endParaRPr lang="en-US" sz="1000" dirty="0">
              <a:solidFill>
                <a:srgbClr val="FFFFFF"/>
              </a:solidFill>
              <a:ea typeface="ＭＳ Ｐゴシック" charset="0"/>
            </a:endParaRPr>
          </a:p>
        </p:txBody>
      </p:sp>
      <p:sp>
        <p:nvSpPr>
          <p:cNvPr id="38" name="Text Box 8"/>
          <p:cNvSpPr txBox="1">
            <a:spLocks noChangeArrowheads="1"/>
          </p:cNvSpPr>
          <p:nvPr userDrawn="1"/>
        </p:nvSpPr>
        <p:spPr bwMode="auto">
          <a:xfrm>
            <a:off x="4889843" y="1469580"/>
            <a:ext cx="123744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0 G: 175 B: 254</a:t>
            </a:r>
            <a:endParaRPr lang="en-US" sz="1000" baseline="0" dirty="0">
              <a:solidFill>
                <a:srgbClr val="000000"/>
              </a:solidFill>
              <a:latin typeface="Arial"/>
            </a:endParaRPr>
          </a:p>
        </p:txBody>
      </p:sp>
      <p:sp>
        <p:nvSpPr>
          <p:cNvPr id="39" name="Text Box 8"/>
          <p:cNvSpPr txBox="1">
            <a:spLocks noChangeArrowheads="1"/>
          </p:cNvSpPr>
          <p:nvPr userDrawn="1"/>
        </p:nvSpPr>
        <p:spPr bwMode="auto">
          <a:xfrm>
            <a:off x="3061046" y="2779333"/>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93 G: 121 B: 117</a:t>
            </a:r>
            <a:endParaRPr lang="en-US" sz="1000" baseline="0" dirty="0">
              <a:solidFill>
                <a:srgbClr val="000000"/>
              </a:solidFill>
              <a:latin typeface="Arial"/>
            </a:endParaRPr>
          </a:p>
        </p:txBody>
      </p:sp>
      <p:sp>
        <p:nvSpPr>
          <p:cNvPr id="40" name="AutoShape 7"/>
          <p:cNvSpPr>
            <a:spLocks noChangeAspect="1" noChangeArrowheads="1"/>
          </p:cNvSpPr>
          <p:nvPr userDrawn="1"/>
        </p:nvSpPr>
        <p:spPr bwMode="auto">
          <a:xfrm>
            <a:off x="2673004" y="5224420"/>
            <a:ext cx="429768" cy="429768"/>
          </a:xfrm>
          <a:prstGeom prst="roundRect">
            <a:avLst/>
          </a:prstGeom>
          <a:solidFill>
            <a:srgbClr val="007A46"/>
          </a:solidFill>
          <a:ln>
            <a:noFill/>
          </a:ln>
          <a:effectLst/>
        </p:spPr>
        <p:txBody>
          <a:bodyPr wrap="none" lIns="82039" tIns="41020" rIns="82039" bIns="41020" anchor="ctr">
            <a:noAutofit/>
          </a:bodyPr>
          <a:lstStyle/>
          <a:p>
            <a:pPr algn="ctr" defTabSz="820487" fontAlgn="base">
              <a:spcBef>
                <a:spcPct val="0"/>
              </a:spcBef>
              <a:spcAft>
                <a:spcPct val="0"/>
              </a:spcAft>
            </a:pPr>
            <a:r>
              <a:rPr lang="en-US" sz="1000" dirty="0" smtClean="0">
                <a:solidFill>
                  <a:srgbClr val="FFFFFF"/>
                </a:solidFill>
                <a:ea typeface="ＭＳ Ｐゴシック" charset="0"/>
              </a:rPr>
              <a:t>349</a:t>
            </a:r>
            <a:endParaRPr lang="en-US" sz="1000" dirty="0">
              <a:solidFill>
                <a:srgbClr val="FFFFFF"/>
              </a:solidFill>
              <a:ea typeface="ＭＳ Ｐゴシック" charset="0"/>
            </a:endParaRPr>
          </a:p>
        </p:txBody>
      </p:sp>
      <p:sp>
        <p:nvSpPr>
          <p:cNvPr id="41" name="Text Box 8"/>
          <p:cNvSpPr txBox="1">
            <a:spLocks noChangeArrowheads="1"/>
          </p:cNvSpPr>
          <p:nvPr userDrawn="1"/>
        </p:nvSpPr>
        <p:spPr bwMode="auto">
          <a:xfrm>
            <a:off x="3061046" y="5316295"/>
            <a:ext cx="1166913"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a:t>
            </a:r>
            <a:r>
              <a:rPr lang="en-US" sz="1000" baseline="0" dirty="0">
                <a:solidFill>
                  <a:srgbClr val="000000"/>
                </a:solidFill>
                <a:latin typeface="Arial"/>
              </a:rPr>
              <a:t>0</a:t>
            </a:r>
            <a:r>
              <a:rPr lang="en-US" sz="1000" baseline="0" dirty="0" smtClean="0">
                <a:solidFill>
                  <a:srgbClr val="000000"/>
                </a:solidFill>
                <a:latin typeface="Arial"/>
              </a:rPr>
              <a:t> G: 122 B: 70</a:t>
            </a:r>
            <a:endParaRPr lang="en-US" sz="1000" baseline="0" dirty="0">
              <a:solidFill>
                <a:srgbClr val="000000"/>
              </a:solidFill>
              <a:latin typeface="Arial"/>
            </a:endParaRPr>
          </a:p>
        </p:txBody>
      </p:sp>
      <p:sp>
        <p:nvSpPr>
          <p:cNvPr id="42" name="Text Box 8"/>
          <p:cNvSpPr txBox="1">
            <a:spLocks noChangeArrowheads="1"/>
          </p:cNvSpPr>
          <p:nvPr userDrawn="1"/>
        </p:nvSpPr>
        <p:spPr bwMode="auto">
          <a:xfrm>
            <a:off x="6827826" y="4038525"/>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133 G: 170 B: 14</a:t>
            </a:r>
            <a:endParaRPr lang="en-US" sz="1000" baseline="0" dirty="0">
              <a:solidFill>
                <a:srgbClr val="000000"/>
              </a:solidFill>
              <a:latin typeface="Arial"/>
            </a:endParaRPr>
          </a:p>
        </p:txBody>
      </p:sp>
      <p:sp>
        <p:nvSpPr>
          <p:cNvPr id="43" name="AutoShape 7"/>
          <p:cNvSpPr>
            <a:spLocks noChangeAspect="1" noChangeArrowheads="1"/>
          </p:cNvSpPr>
          <p:nvPr userDrawn="1"/>
        </p:nvSpPr>
        <p:spPr bwMode="auto">
          <a:xfrm>
            <a:off x="714975" y="2687458"/>
            <a:ext cx="429768" cy="429768"/>
          </a:xfrm>
          <a:prstGeom prst="roundRect">
            <a:avLst/>
          </a:prstGeom>
          <a:solidFill>
            <a:srgbClr val="B9C7C4"/>
          </a:solidFill>
          <a:ln w="28575">
            <a:noFill/>
          </a:ln>
          <a:effectLst/>
        </p:spPr>
        <p:txBody>
          <a:bodyPr wrap="none" lIns="86493" tIns="43247" rIns="86493" bIns="43247" anchor="ctr">
            <a:noAutofit/>
          </a:bodyPr>
          <a:lstStyle/>
          <a:p>
            <a:pPr algn="ctr"/>
            <a:r>
              <a:rPr lang="en-US" sz="1000" dirty="0" smtClean="0">
                <a:solidFill>
                  <a:srgbClr val="000000"/>
                </a:solidFill>
              </a:rPr>
              <a:t>5493</a:t>
            </a:r>
            <a:endParaRPr lang="en-US" sz="1000" dirty="0">
              <a:solidFill>
                <a:srgbClr val="000000"/>
              </a:solidFill>
            </a:endParaRPr>
          </a:p>
        </p:txBody>
      </p:sp>
      <p:sp>
        <p:nvSpPr>
          <p:cNvPr id="44" name="AutoShape 14"/>
          <p:cNvSpPr>
            <a:spLocks noChangeAspect="1" noChangeArrowheads="1"/>
          </p:cNvSpPr>
          <p:nvPr userDrawn="1"/>
        </p:nvSpPr>
        <p:spPr bwMode="auto">
          <a:xfrm>
            <a:off x="6412488" y="5224420"/>
            <a:ext cx="429768" cy="429768"/>
          </a:xfrm>
          <a:prstGeom prst="roundRect">
            <a:avLst/>
          </a:prstGeom>
          <a:solidFill>
            <a:srgbClr val="CB2200"/>
          </a:solidFill>
          <a:ln>
            <a:noFill/>
          </a:ln>
          <a:effectLst/>
        </p:spPr>
        <p:txBody>
          <a:bodyPr wrap="none" lIns="82039" tIns="41020" rIns="82039" bIns="41020" anchor="ctr">
            <a:noAutofit/>
          </a:bodyPr>
          <a:lstStyle/>
          <a:p>
            <a:pPr algn="ctr" defTabSz="820487" fontAlgn="base">
              <a:spcBef>
                <a:spcPct val="0"/>
              </a:spcBef>
              <a:spcAft>
                <a:spcPct val="0"/>
              </a:spcAft>
            </a:pPr>
            <a:r>
              <a:rPr lang="en-US" sz="1000" dirty="0" smtClean="0">
                <a:solidFill>
                  <a:srgbClr val="FFFFFF"/>
                </a:solidFill>
                <a:ea typeface="ＭＳ Ｐゴシック" charset="0"/>
              </a:rPr>
              <a:t>166</a:t>
            </a:r>
            <a:endParaRPr lang="en-US" sz="1000" dirty="0">
              <a:solidFill>
                <a:srgbClr val="FFFFFF"/>
              </a:solidFill>
              <a:ea typeface="ＭＳ Ｐゴシック" charset="0"/>
            </a:endParaRPr>
          </a:p>
        </p:txBody>
      </p:sp>
      <p:sp>
        <p:nvSpPr>
          <p:cNvPr id="45" name="Text Box 15"/>
          <p:cNvSpPr txBox="1">
            <a:spLocks noChangeArrowheads="1"/>
          </p:cNvSpPr>
          <p:nvPr userDrawn="1"/>
        </p:nvSpPr>
        <p:spPr bwMode="auto">
          <a:xfrm>
            <a:off x="6827826" y="5316295"/>
            <a:ext cx="1166913"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a:t>
            </a:r>
            <a:r>
              <a:rPr lang="en-US" sz="1000" baseline="0" dirty="0">
                <a:solidFill>
                  <a:srgbClr val="000000"/>
                </a:solidFill>
                <a:latin typeface="Arial"/>
              </a:rPr>
              <a:t>: </a:t>
            </a:r>
            <a:r>
              <a:rPr lang="en-US" sz="1000" baseline="0" dirty="0" smtClean="0">
                <a:solidFill>
                  <a:srgbClr val="000000"/>
                </a:solidFill>
                <a:latin typeface="Arial"/>
              </a:rPr>
              <a:t>203 G</a:t>
            </a:r>
            <a:r>
              <a:rPr lang="en-US" sz="1000" baseline="0" dirty="0">
                <a:solidFill>
                  <a:srgbClr val="000000"/>
                </a:solidFill>
                <a:latin typeface="Arial"/>
              </a:rPr>
              <a:t>: </a:t>
            </a:r>
            <a:r>
              <a:rPr lang="en-US" sz="1000" baseline="0" dirty="0" smtClean="0">
                <a:solidFill>
                  <a:srgbClr val="000000"/>
                </a:solidFill>
                <a:latin typeface="Arial"/>
              </a:rPr>
              <a:t>34 B: 0</a:t>
            </a:r>
            <a:endParaRPr lang="en-US" sz="1000" baseline="0" dirty="0">
              <a:solidFill>
                <a:srgbClr val="000000"/>
              </a:solidFill>
              <a:latin typeface="Arial"/>
            </a:endParaRPr>
          </a:p>
        </p:txBody>
      </p:sp>
      <p:sp>
        <p:nvSpPr>
          <p:cNvPr id="46" name="AutoShape 7"/>
          <p:cNvSpPr>
            <a:spLocks noChangeAspect="1" noChangeArrowheads="1"/>
          </p:cNvSpPr>
          <p:nvPr userDrawn="1"/>
        </p:nvSpPr>
        <p:spPr bwMode="auto">
          <a:xfrm>
            <a:off x="714975" y="3168628"/>
            <a:ext cx="429768" cy="429768"/>
          </a:xfrm>
          <a:prstGeom prst="roundRect">
            <a:avLst/>
          </a:prstGeom>
          <a:solidFill>
            <a:srgbClr val="829995"/>
          </a:solidFill>
          <a:ln>
            <a:noFill/>
          </a:ln>
          <a:effectLst/>
        </p:spPr>
        <p:txBody>
          <a:bodyPr wrap="none" lIns="82039" tIns="41020" rIns="82039" bIns="41020" anchor="ctr">
            <a:noAutofit/>
          </a:bodyPr>
          <a:lstStyle/>
          <a:p>
            <a:pPr algn="ctr" defTabSz="820487" fontAlgn="base">
              <a:spcBef>
                <a:spcPct val="0"/>
              </a:spcBef>
              <a:spcAft>
                <a:spcPct val="0"/>
              </a:spcAft>
            </a:pPr>
            <a:r>
              <a:rPr lang="en-US" sz="1000" dirty="0" smtClean="0">
                <a:solidFill>
                  <a:srgbClr val="FFFFFF"/>
                </a:solidFill>
                <a:ea typeface="ＭＳ Ｐゴシック" charset="0"/>
              </a:rPr>
              <a:t>5497</a:t>
            </a:r>
            <a:endParaRPr lang="en-US" sz="1000" dirty="0">
              <a:solidFill>
                <a:srgbClr val="FFFFFF"/>
              </a:solidFill>
              <a:ea typeface="ＭＳ Ｐゴシック" charset="0"/>
            </a:endParaRPr>
          </a:p>
        </p:txBody>
      </p:sp>
      <p:sp>
        <p:nvSpPr>
          <p:cNvPr id="47" name="Text Box 8"/>
          <p:cNvSpPr txBox="1">
            <a:spLocks noChangeArrowheads="1"/>
          </p:cNvSpPr>
          <p:nvPr userDrawn="1"/>
        </p:nvSpPr>
        <p:spPr bwMode="auto">
          <a:xfrm>
            <a:off x="1115529" y="3260503"/>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130 G: 153 B: 149</a:t>
            </a:r>
            <a:endParaRPr lang="en-US" sz="1000" baseline="0" dirty="0">
              <a:solidFill>
                <a:srgbClr val="000000"/>
              </a:solidFill>
              <a:latin typeface="Arial"/>
            </a:endParaRPr>
          </a:p>
        </p:txBody>
      </p:sp>
      <p:sp>
        <p:nvSpPr>
          <p:cNvPr id="48" name="AutoShape 7"/>
          <p:cNvSpPr>
            <a:spLocks noChangeAspect="1" noChangeArrowheads="1"/>
          </p:cNvSpPr>
          <p:nvPr userDrawn="1"/>
        </p:nvSpPr>
        <p:spPr bwMode="auto">
          <a:xfrm>
            <a:off x="2673004" y="3168628"/>
            <a:ext cx="429768" cy="429768"/>
          </a:xfrm>
          <a:prstGeom prst="roundRect">
            <a:avLst/>
          </a:prstGeom>
          <a:solidFill>
            <a:srgbClr val="344E4A"/>
          </a:solidFill>
          <a:ln>
            <a:noFill/>
          </a:ln>
          <a:effectLst/>
        </p:spPr>
        <p:txBody>
          <a:bodyPr wrap="none" lIns="82039" tIns="41020" rIns="82039" bIns="41020" anchor="ctr">
            <a:noAutofit/>
          </a:bodyPr>
          <a:lstStyle/>
          <a:p>
            <a:pPr algn="ctr" defTabSz="820487" fontAlgn="base">
              <a:spcBef>
                <a:spcPct val="0"/>
              </a:spcBef>
              <a:spcAft>
                <a:spcPct val="0"/>
              </a:spcAft>
            </a:pPr>
            <a:r>
              <a:rPr lang="en-US" sz="1000" dirty="0" smtClean="0">
                <a:solidFill>
                  <a:srgbClr val="FFFFFF"/>
                </a:solidFill>
                <a:ea typeface="ＭＳ Ｐゴシック" charset="0"/>
              </a:rPr>
              <a:t>5477</a:t>
            </a:r>
            <a:endParaRPr lang="en-US" sz="1000" dirty="0">
              <a:solidFill>
                <a:srgbClr val="FFFFFF"/>
              </a:solidFill>
              <a:ea typeface="ＭＳ Ｐゴシック" charset="0"/>
            </a:endParaRPr>
          </a:p>
        </p:txBody>
      </p:sp>
      <p:sp>
        <p:nvSpPr>
          <p:cNvPr id="49" name="Text Box 8"/>
          <p:cNvSpPr txBox="1">
            <a:spLocks noChangeArrowheads="1"/>
          </p:cNvSpPr>
          <p:nvPr userDrawn="1"/>
        </p:nvSpPr>
        <p:spPr bwMode="auto">
          <a:xfrm>
            <a:off x="3061046" y="3260503"/>
            <a:ext cx="1166913"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52 G: 78 B: 74</a:t>
            </a:r>
            <a:endParaRPr lang="en-US" sz="1000" baseline="0" dirty="0">
              <a:solidFill>
                <a:srgbClr val="000000"/>
              </a:solidFill>
              <a:latin typeface="Arial"/>
            </a:endParaRPr>
          </a:p>
        </p:txBody>
      </p:sp>
      <p:sp>
        <p:nvSpPr>
          <p:cNvPr id="50" name="AutoShape 36"/>
          <p:cNvSpPr>
            <a:spLocks noChangeAspect="1" noChangeArrowheads="1"/>
          </p:cNvSpPr>
          <p:nvPr userDrawn="1"/>
        </p:nvSpPr>
        <p:spPr bwMode="auto">
          <a:xfrm>
            <a:off x="714975" y="5224420"/>
            <a:ext cx="429768" cy="429768"/>
          </a:xfrm>
          <a:prstGeom prst="roundRect">
            <a:avLst/>
          </a:prstGeom>
          <a:solidFill>
            <a:srgbClr val="5E9D1F"/>
          </a:solidFill>
          <a:ln w="28575">
            <a:noFill/>
          </a:ln>
          <a:effectLst/>
        </p:spPr>
        <p:txBody>
          <a:bodyPr wrap="none" lIns="82039" tIns="41020" rIns="82039" bIns="41020" anchor="ctr">
            <a:noAutofit/>
          </a:bodyPr>
          <a:lstStyle/>
          <a:p>
            <a:pPr algn="ctr" defTabSz="820487" fontAlgn="base">
              <a:spcBef>
                <a:spcPct val="0"/>
              </a:spcBef>
              <a:spcAft>
                <a:spcPct val="0"/>
              </a:spcAft>
            </a:pPr>
            <a:r>
              <a:rPr lang="en-US" sz="1000" dirty="0">
                <a:solidFill>
                  <a:srgbClr val="FFFFFF"/>
                </a:solidFill>
                <a:ea typeface="ＭＳ Ｐゴシック" charset="0"/>
              </a:rPr>
              <a:t>362</a:t>
            </a:r>
          </a:p>
        </p:txBody>
      </p:sp>
      <p:sp>
        <p:nvSpPr>
          <p:cNvPr id="51" name="Text Box 37"/>
          <p:cNvSpPr txBox="1">
            <a:spLocks noChangeArrowheads="1"/>
          </p:cNvSpPr>
          <p:nvPr userDrawn="1"/>
        </p:nvSpPr>
        <p:spPr bwMode="auto">
          <a:xfrm>
            <a:off x="1115529" y="5316295"/>
            <a:ext cx="123744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a:t>
            </a:r>
            <a:r>
              <a:rPr lang="en-US" sz="1000" baseline="0" dirty="0">
                <a:solidFill>
                  <a:srgbClr val="000000"/>
                </a:solidFill>
                <a:latin typeface="Arial"/>
              </a:rPr>
              <a:t>: </a:t>
            </a:r>
            <a:r>
              <a:rPr lang="en-US" sz="1000" baseline="0" dirty="0" smtClean="0">
                <a:solidFill>
                  <a:srgbClr val="000000"/>
                </a:solidFill>
                <a:latin typeface="Arial"/>
              </a:rPr>
              <a:t>94 G</a:t>
            </a:r>
            <a:r>
              <a:rPr lang="en-US" sz="1000" baseline="0" dirty="0">
                <a:solidFill>
                  <a:srgbClr val="000000"/>
                </a:solidFill>
                <a:latin typeface="Arial"/>
              </a:rPr>
              <a:t>: </a:t>
            </a:r>
            <a:r>
              <a:rPr lang="en-US" sz="1000" baseline="0" dirty="0" smtClean="0">
                <a:solidFill>
                  <a:srgbClr val="000000"/>
                </a:solidFill>
                <a:latin typeface="Arial"/>
              </a:rPr>
              <a:t>157 B</a:t>
            </a:r>
            <a:r>
              <a:rPr lang="en-US" sz="1000" baseline="0" dirty="0">
                <a:solidFill>
                  <a:srgbClr val="000000"/>
                </a:solidFill>
                <a:latin typeface="Arial"/>
              </a:rPr>
              <a:t>: </a:t>
            </a:r>
            <a:r>
              <a:rPr lang="en-US" sz="1000" baseline="0" dirty="0" smtClean="0">
                <a:solidFill>
                  <a:srgbClr val="000000"/>
                </a:solidFill>
                <a:latin typeface="Arial"/>
              </a:rPr>
              <a:t>31</a:t>
            </a:r>
            <a:endParaRPr lang="en-US" sz="1000" baseline="0" dirty="0">
              <a:solidFill>
                <a:srgbClr val="000000"/>
              </a:solidFill>
              <a:latin typeface="Arial"/>
            </a:endParaRPr>
          </a:p>
        </p:txBody>
      </p:sp>
      <p:sp>
        <p:nvSpPr>
          <p:cNvPr id="52" name="Text Box 8"/>
          <p:cNvSpPr txBox="1">
            <a:spLocks noChangeArrowheads="1"/>
          </p:cNvSpPr>
          <p:nvPr userDrawn="1"/>
        </p:nvSpPr>
        <p:spPr bwMode="auto">
          <a:xfrm>
            <a:off x="4889843" y="1956643"/>
            <a:ext cx="123744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0 G: 116 B: 168</a:t>
            </a:r>
            <a:endParaRPr lang="en-US" sz="1000" baseline="0" dirty="0">
              <a:solidFill>
                <a:srgbClr val="000000"/>
              </a:solidFill>
              <a:latin typeface="Arial"/>
            </a:endParaRPr>
          </a:p>
        </p:txBody>
      </p:sp>
      <p:sp>
        <p:nvSpPr>
          <p:cNvPr id="53" name="AutoShape 14"/>
          <p:cNvSpPr>
            <a:spLocks noChangeAspect="1" noChangeArrowheads="1"/>
          </p:cNvSpPr>
          <p:nvPr userDrawn="1"/>
        </p:nvSpPr>
        <p:spPr bwMode="auto">
          <a:xfrm>
            <a:off x="4501800" y="5681117"/>
            <a:ext cx="429768" cy="429768"/>
          </a:xfrm>
          <a:prstGeom prst="roundRect">
            <a:avLst/>
          </a:prstGeom>
          <a:solidFill>
            <a:srgbClr val="D27800"/>
          </a:solidFill>
          <a:ln w="28575">
            <a:noFill/>
          </a:ln>
          <a:effectLst/>
        </p:spPr>
        <p:txBody>
          <a:bodyPr wrap="none" lIns="82039" tIns="41020" rIns="82039" bIns="41020" anchor="ctr">
            <a:noAutofit/>
          </a:bodyPr>
          <a:lstStyle/>
          <a:p>
            <a:pPr algn="ctr" defTabSz="820487" fontAlgn="base">
              <a:spcBef>
                <a:spcPct val="0"/>
              </a:spcBef>
              <a:spcAft>
                <a:spcPct val="0"/>
              </a:spcAft>
            </a:pPr>
            <a:r>
              <a:rPr lang="en-US" sz="1000" dirty="0" smtClean="0">
                <a:solidFill>
                  <a:srgbClr val="FFFFFF"/>
                </a:solidFill>
                <a:ea typeface="ＭＳ Ｐゴシック" charset="0"/>
              </a:rPr>
              <a:t>145</a:t>
            </a:r>
            <a:endParaRPr lang="en-US" sz="1000" dirty="0">
              <a:solidFill>
                <a:srgbClr val="FFFFFF"/>
              </a:solidFill>
              <a:ea typeface="ＭＳ Ｐゴシック" charset="0"/>
            </a:endParaRPr>
          </a:p>
        </p:txBody>
      </p:sp>
      <p:sp>
        <p:nvSpPr>
          <p:cNvPr id="54" name="Text Box 15"/>
          <p:cNvSpPr txBox="1">
            <a:spLocks noChangeArrowheads="1"/>
          </p:cNvSpPr>
          <p:nvPr userDrawn="1"/>
        </p:nvSpPr>
        <p:spPr bwMode="auto">
          <a:xfrm>
            <a:off x="4889843" y="5772992"/>
            <a:ext cx="123744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a:t>
            </a:r>
            <a:r>
              <a:rPr lang="en-US" sz="1000" baseline="0" dirty="0">
                <a:solidFill>
                  <a:srgbClr val="000000"/>
                </a:solidFill>
                <a:latin typeface="Arial"/>
              </a:rPr>
              <a:t>: </a:t>
            </a:r>
            <a:r>
              <a:rPr lang="en-US" sz="1000" baseline="0" dirty="0" smtClean="0">
                <a:solidFill>
                  <a:srgbClr val="000000"/>
                </a:solidFill>
                <a:latin typeface="Arial"/>
              </a:rPr>
              <a:t>210 G</a:t>
            </a:r>
            <a:r>
              <a:rPr lang="en-US" sz="1000" baseline="0" dirty="0">
                <a:solidFill>
                  <a:srgbClr val="000000"/>
                </a:solidFill>
                <a:latin typeface="Arial"/>
              </a:rPr>
              <a:t>: </a:t>
            </a:r>
            <a:r>
              <a:rPr lang="en-US" sz="1000" baseline="0" dirty="0" smtClean="0">
                <a:solidFill>
                  <a:srgbClr val="000000"/>
                </a:solidFill>
                <a:latin typeface="Arial"/>
              </a:rPr>
              <a:t>120 B</a:t>
            </a:r>
            <a:r>
              <a:rPr lang="en-US" sz="1000" baseline="0" dirty="0">
                <a:solidFill>
                  <a:srgbClr val="000000"/>
                </a:solidFill>
                <a:latin typeface="Arial"/>
              </a:rPr>
              <a:t>: </a:t>
            </a:r>
            <a:r>
              <a:rPr lang="en-US" sz="1000" baseline="0" dirty="0" smtClean="0">
                <a:solidFill>
                  <a:srgbClr val="000000"/>
                </a:solidFill>
                <a:latin typeface="Arial"/>
              </a:rPr>
              <a:t>0</a:t>
            </a:r>
            <a:endParaRPr lang="en-US" sz="1000" baseline="0" dirty="0">
              <a:solidFill>
                <a:srgbClr val="000000"/>
              </a:solidFill>
              <a:latin typeface="Arial"/>
            </a:endParaRPr>
          </a:p>
        </p:txBody>
      </p:sp>
      <p:sp>
        <p:nvSpPr>
          <p:cNvPr id="55" name="AutoShape 16"/>
          <p:cNvSpPr>
            <a:spLocks noChangeAspect="1" noChangeArrowheads="1"/>
          </p:cNvSpPr>
          <p:nvPr userDrawn="1"/>
        </p:nvSpPr>
        <p:spPr bwMode="auto">
          <a:xfrm>
            <a:off x="2673004" y="5681117"/>
            <a:ext cx="429768" cy="429768"/>
          </a:xfrm>
          <a:prstGeom prst="roundRect">
            <a:avLst/>
          </a:prstGeom>
          <a:solidFill>
            <a:schemeClr val="tx2"/>
          </a:solidFill>
          <a:ln w="12700">
            <a:solidFill>
              <a:schemeClr val="tx1"/>
            </a:solidFill>
          </a:ln>
          <a:effectLst/>
        </p:spPr>
        <p:txBody>
          <a:bodyPr wrap="none" lIns="86493" tIns="43247" rIns="86493" bIns="43247" anchor="ctr">
            <a:noAutofit/>
          </a:bodyPr>
          <a:lstStyle/>
          <a:p>
            <a:pPr algn="ctr"/>
            <a:r>
              <a:rPr lang="en-US" sz="1000" dirty="0">
                <a:solidFill>
                  <a:srgbClr val="FFFFFF"/>
                </a:solidFill>
              </a:rPr>
              <a:t>◈7483</a:t>
            </a:r>
          </a:p>
        </p:txBody>
      </p:sp>
      <p:sp>
        <p:nvSpPr>
          <p:cNvPr id="56" name="AutoShape 16"/>
          <p:cNvSpPr>
            <a:spLocks noChangeAspect="1" noChangeArrowheads="1"/>
          </p:cNvSpPr>
          <p:nvPr userDrawn="1"/>
        </p:nvSpPr>
        <p:spPr bwMode="auto">
          <a:xfrm>
            <a:off x="6412488" y="1864768"/>
            <a:ext cx="429768" cy="429768"/>
          </a:xfrm>
          <a:prstGeom prst="roundRect">
            <a:avLst/>
          </a:prstGeom>
          <a:solidFill>
            <a:schemeClr val="accent2"/>
          </a:solidFill>
          <a:ln w="12700">
            <a:solidFill>
              <a:schemeClr val="tx1"/>
            </a:solidFill>
          </a:ln>
          <a:effectLst/>
        </p:spPr>
        <p:txBody>
          <a:bodyPr wrap="none" lIns="82039" tIns="41020" rIns="82039" bIns="41020" anchor="ctr">
            <a:noAutofit/>
          </a:bodyPr>
          <a:lstStyle/>
          <a:p>
            <a:pPr algn="ctr" defTabSz="820487" fontAlgn="base">
              <a:spcBef>
                <a:spcPct val="0"/>
              </a:spcBef>
              <a:spcAft>
                <a:spcPct val="0"/>
              </a:spcAft>
            </a:pPr>
            <a:r>
              <a:rPr lang="en-US" sz="1000" dirty="0">
                <a:solidFill>
                  <a:srgbClr val="FFFFFF"/>
                </a:solidFill>
                <a:ea typeface="ＭＳ Ｐゴシック" charset="0"/>
              </a:rPr>
              <a:t>◈7462</a:t>
            </a:r>
          </a:p>
        </p:txBody>
      </p:sp>
      <p:sp>
        <p:nvSpPr>
          <p:cNvPr id="57" name="AutoShape 41"/>
          <p:cNvSpPr>
            <a:spLocks noChangeAspect="1" noChangeArrowheads="1"/>
          </p:cNvSpPr>
          <p:nvPr userDrawn="1"/>
        </p:nvSpPr>
        <p:spPr bwMode="auto">
          <a:xfrm>
            <a:off x="6412488" y="5681117"/>
            <a:ext cx="429768" cy="429768"/>
          </a:xfrm>
          <a:prstGeom prst="roundRect">
            <a:avLst/>
          </a:prstGeom>
          <a:solidFill>
            <a:srgbClr val="B50A00"/>
          </a:solidFill>
          <a:ln w="12700">
            <a:solidFill>
              <a:schemeClr val="tx1"/>
            </a:solidFill>
          </a:ln>
          <a:effectLst/>
          <a:extLst/>
        </p:spPr>
        <p:txBody>
          <a:bodyPr wrap="none" lIns="86493" tIns="43247" rIns="86493" bIns="43247" anchor="ctr">
            <a:noAutofit/>
          </a:bodyPr>
          <a:lstStyle/>
          <a:p>
            <a:pPr algn="ctr"/>
            <a:r>
              <a:rPr lang="en-US" sz="1000" dirty="0" smtClean="0">
                <a:solidFill>
                  <a:srgbClr val="FFFFFF"/>
                </a:solidFill>
              </a:rPr>
              <a:t>1805</a:t>
            </a:r>
            <a:endParaRPr lang="en-US" sz="1000" dirty="0">
              <a:solidFill>
                <a:srgbClr val="FFFFFF"/>
              </a:solidFill>
            </a:endParaRPr>
          </a:p>
        </p:txBody>
      </p:sp>
      <p:sp>
        <p:nvSpPr>
          <p:cNvPr id="58" name="AutoShape 7"/>
          <p:cNvSpPr>
            <a:spLocks noChangeAspect="1" noChangeArrowheads="1"/>
          </p:cNvSpPr>
          <p:nvPr userDrawn="1"/>
        </p:nvSpPr>
        <p:spPr bwMode="auto">
          <a:xfrm>
            <a:off x="2673004" y="2687458"/>
            <a:ext cx="429768" cy="429768"/>
          </a:xfrm>
          <a:prstGeom prst="roundRect">
            <a:avLst/>
          </a:prstGeom>
          <a:solidFill>
            <a:srgbClr val="5D7975"/>
          </a:solidFill>
          <a:ln w="12700">
            <a:solidFill>
              <a:schemeClr val="tx1"/>
            </a:solidFill>
          </a:ln>
          <a:effectLst/>
        </p:spPr>
        <p:txBody>
          <a:bodyPr wrap="none" lIns="82039" tIns="41020" rIns="82039" bIns="41020" anchor="ctr">
            <a:noAutofit/>
          </a:bodyPr>
          <a:lstStyle/>
          <a:p>
            <a:pPr algn="ctr" defTabSz="820487" fontAlgn="base">
              <a:spcBef>
                <a:spcPct val="0"/>
              </a:spcBef>
              <a:spcAft>
                <a:spcPct val="0"/>
              </a:spcAft>
            </a:pPr>
            <a:r>
              <a:rPr lang="en-US" sz="1000" dirty="0">
                <a:solidFill>
                  <a:srgbClr val="FFFFFF"/>
                </a:solidFill>
                <a:ea typeface="ＭＳ Ｐゴシック" charset="0"/>
              </a:rPr>
              <a:t>◈5487</a:t>
            </a:r>
          </a:p>
        </p:txBody>
      </p:sp>
      <p:sp>
        <p:nvSpPr>
          <p:cNvPr id="59" name="AutoShape 14"/>
          <p:cNvSpPr>
            <a:spLocks noChangeAspect="1" noChangeArrowheads="1"/>
          </p:cNvSpPr>
          <p:nvPr userDrawn="1"/>
        </p:nvSpPr>
        <p:spPr bwMode="auto">
          <a:xfrm>
            <a:off x="4501800" y="5224420"/>
            <a:ext cx="429768" cy="429768"/>
          </a:xfrm>
          <a:prstGeom prst="roundRect">
            <a:avLst/>
          </a:prstGeom>
          <a:solidFill>
            <a:srgbClr val="FF9609"/>
          </a:solidFill>
          <a:ln w="12700">
            <a:solidFill>
              <a:schemeClr val="tx1"/>
            </a:solidFill>
          </a:ln>
          <a:effectLst/>
        </p:spPr>
        <p:txBody>
          <a:bodyPr wrap="none" lIns="82039" tIns="41020" rIns="82039" bIns="41020" anchor="ctr">
            <a:noAutofit/>
          </a:bodyPr>
          <a:lstStyle/>
          <a:p>
            <a:pPr algn="ctr" defTabSz="820487" fontAlgn="base">
              <a:spcBef>
                <a:spcPct val="0"/>
              </a:spcBef>
              <a:spcAft>
                <a:spcPct val="0"/>
              </a:spcAft>
            </a:pPr>
            <a:r>
              <a:rPr lang="en-US" sz="1000" dirty="0">
                <a:solidFill>
                  <a:srgbClr val="FFFFFF"/>
                </a:solidFill>
                <a:ea typeface="ＭＳ Ｐゴシック" charset="0"/>
              </a:rPr>
              <a:t>◈144</a:t>
            </a:r>
          </a:p>
        </p:txBody>
      </p:sp>
      <p:sp>
        <p:nvSpPr>
          <p:cNvPr id="60" name="AutoShape 7"/>
          <p:cNvSpPr>
            <a:spLocks noChangeAspect="1" noChangeArrowheads="1"/>
          </p:cNvSpPr>
          <p:nvPr userDrawn="1"/>
        </p:nvSpPr>
        <p:spPr bwMode="auto">
          <a:xfrm>
            <a:off x="714975" y="1377705"/>
            <a:ext cx="429768" cy="429768"/>
          </a:xfrm>
          <a:prstGeom prst="roundRect">
            <a:avLst/>
          </a:prstGeom>
          <a:solidFill>
            <a:schemeClr val="accent1"/>
          </a:solidFill>
          <a:ln w="12700">
            <a:solidFill>
              <a:schemeClr val="tx1"/>
            </a:solidFill>
          </a:ln>
          <a:effectLst/>
        </p:spPr>
        <p:txBody>
          <a:bodyPr wrap="none" lIns="82039" tIns="41020" rIns="82039" bIns="41020" anchor="ctr">
            <a:noAutofit/>
          </a:bodyPr>
          <a:lstStyle/>
          <a:p>
            <a:pPr algn="ctr" defTabSz="820487" fontAlgn="base">
              <a:spcBef>
                <a:spcPct val="0"/>
              </a:spcBef>
              <a:spcAft>
                <a:spcPct val="0"/>
              </a:spcAft>
            </a:pPr>
            <a:r>
              <a:rPr lang="en-US" sz="1000" dirty="0" smtClean="0">
                <a:solidFill>
                  <a:srgbClr val="000000"/>
                </a:solidFill>
                <a:ea typeface="ＭＳ Ｐゴシック" charset="0"/>
              </a:rPr>
              <a:t>◈628</a:t>
            </a:r>
            <a:endParaRPr lang="en-US" sz="1000" dirty="0">
              <a:solidFill>
                <a:srgbClr val="000000"/>
              </a:solidFill>
              <a:ea typeface="ＭＳ Ｐゴシック" charset="0"/>
            </a:endParaRPr>
          </a:p>
        </p:txBody>
      </p:sp>
      <p:sp>
        <p:nvSpPr>
          <p:cNvPr id="61" name="AutoShape 7"/>
          <p:cNvSpPr>
            <a:spLocks noChangeAspect="1" noChangeArrowheads="1"/>
          </p:cNvSpPr>
          <p:nvPr userDrawn="1"/>
        </p:nvSpPr>
        <p:spPr bwMode="auto">
          <a:xfrm>
            <a:off x="6412488" y="3946650"/>
            <a:ext cx="429768" cy="429768"/>
          </a:xfrm>
          <a:prstGeom prst="roundRect">
            <a:avLst/>
          </a:prstGeom>
          <a:solidFill>
            <a:srgbClr val="85AA0E"/>
          </a:solidFill>
          <a:ln w="12700">
            <a:solidFill>
              <a:schemeClr val="tx1"/>
            </a:solidFill>
          </a:ln>
          <a:effectLst/>
        </p:spPr>
        <p:txBody>
          <a:bodyPr wrap="none" lIns="82039" tIns="41020" rIns="82039" bIns="41020" anchor="ctr">
            <a:noAutofit/>
          </a:bodyPr>
          <a:lstStyle/>
          <a:p>
            <a:pPr algn="ctr" defTabSz="820487" fontAlgn="base">
              <a:spcBef>
                <a:spcPct val="0"/>
              </a:spcBef>
              <a:spcAft>
                <a:spcPct val="0"/>
              </a:spcAft>
            </a:pPr>
            <a:r>
              <a:rPr lang="en-US" sz="1000" dirty="0">
                <a:solidFill>
                  <a:srgbClr val="FFFFFF"/>
                </a:solidFill>
                <a:ea typeface="ＭＳ Ｐゴシック" charset="0"/>
              </a:rPr>
              <a:t>◈377</a:t>
            </a:r>
          </a:p>
        </p:txBody>
      </p:sp>
      <p:sp>
        <p:nvSpPr>
          <p:cNvPr id="62" name="AutoShape 7"/>
          <p:cNvSpPr>
            <a:spLocks noChangeAspect="1" noChangeArrowheads="1"/>
          </p:cNvSpPr>
          <p:nvPr userDrawn="1"/>
        </p:nvSpPr>
        <p:spPr bwMode="auto">
          <a:xfrm>
            <a:off x="4501800" y="1864768"/>
            <a:ext cx="429768" cy="429768"/>
          </a:xfrm>
          <a:prstGeom prst="roundRect">
            <a:avLst/>
          </a:prstGeom>
          <a:solidFill>
            <a:srgbClr val="0074A8"/>
          </a:solidFill>
          <a:ln w="12700">
            <a:solidFill>
              <a:schemeClr val="tx1"/>
            </a:solidFill>
          </a:ln>
          <a:effectLst/>
        </p:spPr>
        <p:txBody>
          <a:bodyPr wrap="none" lIns="82039" tIns="41020" rIns="82039" bIns="41020" anchor="ctr">
            <a:noAutofit/>
          </a:bodyPr>
          <a:lstStyle/>
          <a:p>
            <a:pPr algn="ctr" defTabSz="820487" fontAlgn="base">
              <a:spcBef>
                <a:spcPct val="0"/>
              </a:spcBef>
              <a:spcAft>
                <a:spcPct val="0"/>
              </a:spcAft>
            </a:pPr>
            <a:r>
              <a:rPr lang="en-US" sz="1000" dirty="0">
                <a:solidFill>
                  <a:srgbClr val="FFFFFF"/>
                </a:solidFill>
                <a:ea typeface="ＭＳ Ｐゴシック" charset="0"/>
              </a:rPr>
              <a:t>◈639</a:t>
            </a:r>
          </a:p>
        </p:txBody>
      </p:sp>
      <p:sp>
        <p:nvSpPr>
          <p:cNvPr id="63" name="Text Box 37"/>
          <p:cNvSpPr txBox="1">
            <a:spLocks noChangeArrowheads="1"/>
          </p:cNvSpPr>
          <p:nvPr userDrawn="1"/>
        </p:nvSpPr>
        <p:spPr bwMode="auto">
          <a:xfrm>
            <a:off x="1115529" y="5772992"/>
            <a:ext cx="1202179"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a:t>
            </a:r>
            <a:r>
              <a:rPr lang="en-US" sz="1000" baseline="0" dirty="0">
                <a:solidFill>
                  <a:srgbClr val="000000"/>
                </a:solidFill>
                <a:latin typeface="Arial"/>
              </a:rPr>
              <a:t>: </a:t>
            </a:r>
            <a:r>
              <a:rPr lang="en-US" sz="1000" baseline="0" dirty="0" smtClean="0">
                <a:solidFill>
                  <a:srgbClr val="000000"/>
                </a:solidFill>
                <a:latin typeface="Arial"/>
              </a:rPr>
              <a:t>63  </a:t>
            </a:r>
            <a:r>
              <a:rPr lang="en-US" sz="1000" baseline="0" dirty="0">
                <a:solidFill>
                  <a:srgbClr val="000000"/>
                </a:solidFill>
                <a:latin typeface="Arial"/>
              </a:rPr>
              <a:t>G: </a:t>
            </a:r>
            <a:r>
              <a:rPr lang="en-US" sz="1000" baseline="0" dirty="0" smtClean="0">
                <a:solidFill>
                  <a:srgbClr val="000000"/>
                </a:solidFill>
                <a:latin typeface="Arial"/>
              </a:rPr>
              <a:t>111 B</a:t>
            </a:r>
            <a:r>
              <a:rPr lang="en-US" sz="1000" baseline="0" dirty="0">
                <a:solidFill>
                  <a:srgbClr val="000000"/>
                </a:solidFill>
                <a:latin typeface="Arial"/>
              </a:rPr>
              <a:t>: 6</a:t>
            </a:r>
          </a:p>
        </p:txBody>
      </p:sp>
      <p:sp>
        <p:nvSpPr>
          <p:cNvPr id="64" name="AutoShape 36"/>
          <p:cNvSpPr>
            <a:spLocks noChangeAspect="1" noChangeArrowheads="1"/>
          </p:cNvSpPr>
          <p:nvPr userDrawn="1"/>
        </p:nvSpPr>
        <p:spPr bwMode="auto">
          <a:xfrm>
            <a:off x="714975" y="5681117"/>
            <a:ext cx="429768" cy="429768"/>
          </a:xfrm>
          <a:prstGeom prst="roundRect">
            <a:avLst/>
          </a:prstGeom>
          <a:solidFill>
            <a:schemeClr val="accent4"/>
          </a:solidFill>
          <a:ln w="12700">
            <a:solidFill>
              <a:schemeClr val="tx1"/>
            </a:solidFill>
          </a:ln>
          <a:effectLst/>
        </p:spPr>
        <p:txBody>
          <a:bodyPr wrap="none" lIns="82039" tIns="41020" rIns="82039" bIns="41020" anchor="ctr">
            <a:noAutofit/>
          </a:bodyPr>
          <a:lstStyle/>
          <a:p>
            <a:pPr algn="ctr" defTabSz="820487" fontAlgn="base">
              <a:spcBef>
                <a:spcPct val="0"/>
              </a:spcBef>
              <a:spcAft>
                <a:spcPct val="0"/>
              </a:spcAft>
            </a:pPr>
            <a:r>
              <a:rPr lang="en-US" sz="1000" dirty="0">
                <a:solidFill>
                  <a:srgbClr val="FFFFFF"/>
                </a:solidFill>
                <a:ea typeface="ＭＳ Ｐゴシック" charset="0"/>
              </a:rPr>
              <a:t>◈363</a:t>
            </a:r>
          </a:p>
        </p:txBody>
      </p:sp>
      <p:sp>
        <p:nvSpPr>
          <p:cNvPr id="65" name="AutoShape 7"/>
          <p:cNvSpPr>
            <a:spLocks noChangeAspect="1" noChangeArrowheads="1"/>
          </p:cNvSpPr>
          <p:nvPr userDrawn="1"/>
        </p:nvSpPr>
        <p:spPr bwMode="auto">
          <a:xfrm>
            <a:off x="6412488" y="2687458"/>
            <a:ext cx="429768" cy="429768"/>
          </a:xfrm>
          <a:prstGeom prst="roundRect">
            <a:avLst/>
          </a:prstGeom>
          <a:solidFill>
            <a:schemeClr val="bg1">
              <a:lumMod val="50000"/>
            </a:schemeClr>
          </a:solidFill>
          <a:ln w="28575">
            <a:noFill/>
          </a:ln>
          <a:effectLst/>
        </p:spPr>
        <p:txBody>
          <a:bodyPr wrap="none" lIns="82039" tIns="41020" rIns="82039" bIns="41020" anchor="ctr">
            <a:noAutofit/>
          </a:bodyPr>
          <a:lstStyle/>
          <a:p>
            <a:pPr algn="ctr" defTabSz="820487" fontAlgn="base">
              <a:spcBef>
                <a:spcPct val="0"/>
              </a:spcBef>
              <a:spcAft>
                <a:spcPct val="0"/>
              </a:spcAft>
            </a:pPr>
            <a:r>
              <a:rPr lang="en-US" sz="1000" dirty="0">
                <a:solidFill>
                  <a:srgbClr val="FFFFFF"/>
                </a:solidFill>
                <a:ea typeface="ＭＳ Ｐゴシック" charset="0"/>
              </a:rPr>
              <a:t>d</a:t>
            </a:r>
            <a:r>
              <a:rPr lang="en-US" sz="1000" dirty="0" smtClean="0">
                <a:solidFill>
                  <a:srgbClr val="FFFFFF"/>
                </a:solidFill>
                <a:ea typeface="ＭＳ Ｐゴシック" charset="0"/>
              </a:rPr>
              <a:t>ark</a:t>
            </a:r>
            <a:br>
              <a:rPr lang="en-US" sz="1000" dirty="0" smtClean="0">
                <a:solidFill>
                  <a:srgbClr val="FFFFFF"/>
                </a:solidFill>
                <a:ea typeface="ＭＳ Ｐゴシック" charset="0"/>
              </a:rPr>
            </a:br>
            <a:r>
              <a:rPr lang="en-US" sz="1000" dirty="0" smtClean="0">
                <a:solidFill>
                  <a:srgbClr val="FFFFFF"/>
                </a:solidFill>
                <a:ea typeface="ＭＳ Ｐゴシック" charset="0"/>
              </a:rPr>
              <a:t>gray</a:t>
            </a:r>
            <a:endParaRPr lang="en-US" sz="1000" dirty="0">
              <a:solidFill>
                <a:srgbClr val="FFFFFF"/>
              </a:solidFill>
              <a:ea typeface="ＭＳ Ｐゴシック" charset="0"/>
            </a:endParaRPr>
          </a:p>
        </p:txBody>
      </p:sp>
      <p:sp>
        <p:nvSpPr>
          <p:cNvPr id="66" name="Text Box 21"/>
          <p:cNvSpPr txBox="1">
            <a:spLocks noChangeArrowheads="1"/>
          </p:cNvSpPr>
          <p:nvPr userDrawn="1"/>
        </p:nvSpPr>
        <p:spPr bwMode="auto">
          <a:xfrm>
            <a:off x="6827826" y="3260494"/>
            <a:ext cx="990619" cy="2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63" tIns="45629" rIns="91263" bIns="45629">
            <a:noAutofit/>
          </a:bodyPr>
          <a:lstStyle>
            <a:lvl1pPr defTabSz="966788">
              <a:defRPr>
                <a:solidFill>
                  <a:schemeClr val="tx1"/>
                </a:solidFill>
                <a:latin typeface="Arial" pitchFamily="34" charset="0"/>
              </a:defRPr>
            </a:lvl1pPr>
            <a:lvl2pPr marL="484188" defTabSz="966788">
              <a:defRPr>
                <a:solidFill>
                  <a:schemeClr val="tx1"/>
                </a:solidFill>
                <a:latin typeface="Arial" pitchFamily="34" charset="0"/>
              </a:defRPr>
            </a:lvl2pPr>
            <a:lvl3pPr marL="966788" defTabSz="966788">
              <a:defRPr>
                <a:solidFill>
                  <a:schemeClr val="tx1"/>
                </a:solidFill>
                <a:latin typeface="Arial" pitchFamily="34" charset="0"/>
              </a:defRPr>
            </a:lvl3pPr>
            <a:lvl4pPr marL="1450975" defTabSz="966788">
              <a:defRPr>
                <a:solidFill>
                  <a:schemeClr val="tx1"/>
                </a:solidFill>
                <a:latin typeface="Arial" pitchFamily="34" charset="0"/>
              </a:defRPr>
            </a:lvl4pPr>
            <a:lvl5pPr marL="1933575" defTabSz="966788">
              <a:defRPr>
                <a:solidFill>
                  <a:schemeClr val="tx1"/>
                </a:solidFill>
                <a:latin typeface="Arial" pitchFamily="34" charset="0"/>
              </a:defRPr>
            </a:lvl5pPr>
            <a:lvl6pPr marL="2390775" defTabSz="966788" fontAlgn="base">
              <a:spcBef>
                <a:spcPct val="0"/>
              </a:spcBef>
              <a:spcAft>
                <a:spcPct val="0"/>
              </a:spcAft>
              <a:defRPr>
                <a:solidFill>
                  <a:schemeClr val="tx1"/>
                </a:solidFill>
                <a:latin typeface="Arial" pitchFamily="34" charset="0"/>
              </a:defRPr>
            </a:lvl6pPr>
            <a:lvl7pPr marL="2847975" defTabSz="966788" fontAlgn="base">
              <a:spcBef>
                <a:spcPct val="0"/>
              </a:spcBef>
              <a:spcAft>
                <a:spcPct val="0"/>
              </a:spcAft>
              <a:defRPr>
                <a:solidFill>
                  <a:schemeClr val="tx1"/>
                </a:solidFill>
                <a:latin typeface="Arial" pitchFamily="34" charset="0"/>
              </a:defRPr>
            </a:lvl7pPr>
            <a:lvl8pPr marL="3305175" defTabSz="966788" fontAlgn="base">
              <a:spcBef>
                <a:spcPct val="0"/>
              </a:spcBef>
              <a:spcAft>
                <a:spcPct val="0"/>
              </a:spcAft>
              <a:defRPr>
                <a:solidFill>
                  <a:schemeClr val="tx1"/>
                </a:solidFill>
                <a:latin typeface="Arial" pitchFamily="34" charset="0"/>
              </a:defRPr>
            </a:lvl8pPr>
            <a:lvl9pPr marL="3762375" defTabSz="966788" fontAlgn="base">
              <a:spcBef>
                <a:spcPct val="0"/>
              </a:spcBef>
              <a:spcAft>
                <a:spcPct val="0"/>
              </a:spcAft>
              <a:defRPr>
                <a:solidFill>
                  <a:schemeClr val="tx1"/>
                </a:solidFill>
                <a:latin typeface="Arial" pitchFamily="34" charset="0"/>
              </a:defRPr>
            </a:lvl9pPr>
          </a:lstStyle>
          <a:p>
            <a:r>
              <a:rPr lang="en-US" altLang="en-US" sz="1000" dirty="0" smtClean="0">
                <a:solidFill>
                  <a:srgbClr val="000000"/>
                </a:solidFill>
                <a:latin typeface="Arial"/>
              </a:rPr>
              <a:t>R</a:t>
            </a:r>
            <a:r>
              <a:rPr lang="en-US" altLang="en-US" sz="1000" dirty="0">
                <a:solidFill>
                  <a:srgbClr val="000000"/>
                </a:solidFill>
                <a:latin typeface="Arial"/>
              </a:rPr>
              <a:t>: </a:t>
            </a:r>
            <a:r>
              <a:rPr lang="en-US" altLang="en-US" sz="1000" dirty="0" smtClean="0">
                <a:solidFill>
                  <a:srgbClr val="000000"/>
                </a:solidFill>
                <a:latin typeface="Arial"/>
              </a:rPr>
              <a:t>0 G</a:t>
            </a:r>
            <a:r>
              <a:rPr lang="en-US" altLang="en-US" sz="1000" dirty="0">
                <a:solidFill>
                  <a:srgbClr val="000000"/>
                </a:solidFill>
                <a:latin typeface="Arial"/>
              </a:rPr>
              <a:t>: </a:t>
            </a:r>
            <a:r>
              <a:rPr lang="en-US" altLang="en-US" sz="1000" dirty="0" smtClean="0">
                <a:solidFill>
                  <a:srgbClr val="000000"/>
                </a:solidFill>
                <a:latin typeface="Arial"/>
              </a:rPr>
              <a:t>0 B</a:t>
            </a:r>
            <a:r>
              <a:rPr lang="en-US" altLang="en-US" sz="1000" dirty="0">
                <a:solidFill>
                  <a:srgbClr val="000000"/>
                </a:solidFill>
                <a:latin typeface="Arial"/>
              </a:rPr>
              <a:t>: </a:t>
            </a:r>
            <a:r>
              <a:rPr lang="en-US" altLang="en-US" sz="1000" dirty="0" smtClean="0">
                <a:solidFill>
                  <a:srgbClr val="000000"/>
                </a:solidFill>
                <a:latin typeface="Arial"/>
              </a:rPr>
              <a:t>0 </a:t>
            </a:r>
            <a:endParaRPr lang="en-US" altLang="en-US" sz="1000" dirty="0">
              <a:solidFill>
                <a:srgbClr val="000000"/>
              </a:solidFill>
              <a:latin typeface="Arial"/>
            </a:endParaRPr>
          </a:p>
        </p:txBody>
      </p:sp>
      <p:sp>
        <p:nvSpPr>
          <p:cNvPr id="67" name="Text Box 8"/>
          <p:cNvSpPr txBox="1">
            <a:spLocks noChangeArrowheads="1"/>
          </p:cNvSpPr>
          <p:nvPr userDrawn="1"/>
        </p:nvSpPr>
        <p:spPr bwMode="auto">
          <a:xfrm>
            <a:off x="4889843" y="2779333"/>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216 G: 216 B: 216</a:t>
            </a:r>
            <a:endParaRPr lang="en-US" sz="1000" baseline="0" dirty="0">
              <a:solidFill>
                <a:srgbClr val="000000"/>
              </a:solidFill>
              <a:latin typeface="Arial"/>
            </a:endParaRPr>
          </a:p>
        </p:txBody>
      </p:sp>
      <p:sp>
        <p:nvSpPr>
          <p:cNvPr id="68" name="AutoShape 7"/>
          <p:cNvSpPr>
            <a:spLocks noChangeAspect="1" noChangeArrowheads="1"/>
          </p:cNvSpPr>
          <p:nvPr userDrawn="1"/>
        </p:nvSpPr>
        <p:spPr bwMode="auto">
          <a:xfrm>
            <a:off x="6412488" y="3168628"/>
            <a:ext cx="429768" cy="429768"/>
          </a:xfrm>
          <a:prstGeom prst="roundRect">
            <a:avLst/>
          </a:prstGeom>
          <a:solidFill>
            <a:srgbClr val="000000"/>
          </a:solidFill>
          <a:ln w="28575">
            <a:noFill/>
          </a:ln>
          <a:effectLst/>
        </p:spPr>
        <p:txBody>
          <a:bodyPr wrap="none" lIns="86493" tIns="43247" rIns="86493" bIns="43247" anchor="ctr">
            <a:noAutofit/>
          </a:bodyPr>
          <a:lstStyle/>
          <a:p>
            <a:pPr algn="ctr"/>
            <a:r>
              <a:rPr lang="en-US" sz="1000" dirty="0">
                <a:solidFill>
                  <a:srgbClr val="FFFFFF"/>
                </a:solidFill>
              </a:rPr>
              <a:t>◈black</a:t>
            </a:r>
          </a:p>
        </p:txBody>
      </p:sp>
      <p:sp>
        <p:nvSpPr>
          <p:cNvPr id="69" name="AutoShape 7"/>
          <p:cNvSpPr>
            <a:spLocks noChangeAspect="1" noChangeArrowheads="1"/>
          </p:cNvSpPr>
          <p:nvPr userDrawn="1"/>
        </p:nvSpPr>
        <p:spPr bwMode="auto">
          <a:xfrm>
            <a:off x="4501800" y="2687458"/>
            <a:ext cx="429768" cy="429768"/>
          </a:xfrm>
          <a:prstGeom prst="roundRect">
            <a:avLst/>
          </a:prstGeom>
          <a:solidFill>
            <a:schemeClr val="bg2"/>
          </a:solidFill>
          <a:ln w="12700">
            <a:solidFill>
              <a:schemeClr val="tx1"/>
            </a:solidFill>
          </a:ln>
          <a:effectLst/>
        </p:spPr>
        <p:txBody>
          <a:bodyPr wrap="none" lIns="82039" tIns="41020" rIns="82039" bIns="41020" anchor="ctr">
            <a:noAutofit/>
          </a:bodyPr>
          <a:lstStyle/>
          <a:p>
            <a:pPr algn="ctr" defTabSz="820487" fontAlgn="base">
              <a:spcBef>
                <a:spcPct val="0"/>
              </a:spcBef>
              <a:spcAft>
                <a:spcPct val="0"/>
              </a:spcAft>
            </a:pPr>
            <a:r>
              <a:rPr lang="en-US" sz="1000" dirty="0" smtClean="0">
                <a:solidFill>
                  <a:srgbClr val="000000"/>
                </a:solidFill>
                <a:ea typeface="ＭＳ Ｐゴシック" charset="0"/>
              </a:rPr>
              <a:t>◈light</a:t>
            </a:r>
            <a:br>
              <a:rPr lang="en-US" sz="1000" dirty="0" smtClean="0">
                <a:solidFill>
                  <a:srgbClr val="000000"/>
                </a:solidFill>
                <a:ea typeface="ＭＳ Ｐゴシック" charset="0"/>
              </a:rPr>
            </a:br>
            <a:r>
              <a:rPr lang="en-US" sz="1000" dirty="0" smtClean="0">
                <a:solidFill>
                  <a:srgbClr val="000000"/>
                </a:solidFill>
                <a:ea typeface="ＭＳ Ｐゴシック" charset="0"/>
              </a:rPr>
              <a:t>gray</a:t>
            </a:r>
            <a:endParaRPr lang="en-US" sz="1000" dirty="0">
              <a:solidFill>
                <a:srgbClr val="000000"/>
              </a:solidFill>
              <a:ea typeface="ＭＳ Ｐゴシック" charset="0"/>
            </a:endParaRPr>
          </a:p>
        </p:txBody>
      </p:sp>
      <p:sp>
        <p:nvSpPr>
          <p:cNvPr id="70" name="AutoShape 7"/>
          <p:cNvSpPr>
            <a:spLocks noChangeAspect="1" noChangeArrowheads="1"/>
          </p:cNvSpPr>
          <p:nvPr userDrawn="1"/>
        </p:nvSpPr>
        <p:spPr bwMode="auto">
          <a:xfrm>
            <a:off x="2673004" y="3941838"/>
            <a:ext cx="429768" cy="429768"/>
          </a:xfrm>
          <a:prstGeom prst="roundRect">
            <a:avLst/>
          </a:prstGeom>
          <a:solidFill>
            <a:srgbClr val="C0D498"/>
          </a:solidFill>
          <a:ln>
            <a:noFill/>
          </a:ln>
          <a:effectLst/>
        </p:spPr>
        <p:txBody>
          <a:bodyPr wrap="none" lIns="82039" tIns="41020" rIns="82039" bIns="41020" anchor="ctr">
            <a:noAutofit/>
          </a:bodyPr>
          <a:lstStyle/>
          <a:p>
            <a:pPr algn="ctr" defTabSz="820487" fontAlgn="base">
              <a:spcBef>
                <a:spcPct val="0"/>
              </a:spcBef>
              <a:spcAft>
                <a:spcPct val="0"/>
              </a:spcAft>
            </a:pPr>
            <a:r>
              <a:rPr lang="en-US" sz="1000" dirty="0" smtClean="0">
                <a:solidFill>
                  <a:srgbClr val="000000"/>
                </a:solidFill>
                <a:ea typeface="ＭＳ Ｐゴシック" charset="0"/>
              </a:rPr>
              <a:t>7492</a:t>
            </a:r>
            <a:endParaRPr lang="en-US" sz="1000" dirty="0">
              <a:solidFill>
                <a:srgbClr val="000000"/>
              </a:solidFill>
              <a:ea typeface="ＭＳ Ｐゴシック" charset="0"/>
            </a:endParaRPr>
          </a:p>
        </p:txBody>
      </p:sp>
      <p:sp>
        <p:nvSpPr>
          <p:cNvPr id="71" name="Text Box 8"/>
          <p:cNvSpPr txBox="1">
            <a:spLocks noChangeArrowheads="1"/>
          </p:cNvSpPr>
          <p:nvPr userDrawn="1"/>
        </p:nvSpPr>
        <p:spPr bwMode="auto">
          <a:xfrm>
            <a:off x="3061046" y="4506678"/>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135 G: 168 B: 70</a:t>
            </a:r>
            <a:endParaRPr lang="en-US" sz="1000" baseline="0" dirty="0">
              <a:solidFill>
                <a:srgbClr val="000000"/>
              </a:solidFill>
              <a:latin typeface="Arial"/>
            </a:endParaRPr>
          </a:p>
        </p:txBody>
      </p:sp>
      <p:sp>
        <p:nvSpPr>
          <p:cNvPr id="72" name="AutoShape 16"/>
          <p:cNvSpPr>
            <a:spLocks noChangeAspect="1" noChangeArrowheads="1"/>
          </p:cNvSpPr>
          <p:nvPr userDrawn="1"/>
        </p:nvSpPr>
        <p:spPr bwMode="auto">
          <a:xfrm>
            <a:off x="2673004" y="4419518"/>
            <a:ext cx="429768" cy="429768"/>
          </a:xfrm>
          <a:prstGeom prst="roundRect">
            <a:avLst/>
          </a:prstGeom>
          <a:solidFill>
            <a:srgbClr val="87A846"/>
          </a:solidFill>
          <a:ln>
            <a:noFill/>
          </a:ln>
          <a:effectLst/>
        </p:spPr>
        <p:txBody>
          <a:bodyPr wrap="none" lIns="82039" tIns="41020" rIns="82039" bIns="41020" anchor="ctr">
            <a:noAutofit/>
          </a:bodyPr>
          <a:lstStyle/>
          <a:p>
            <a:pPr algn="ctr" defTabSz="820487" fontAlgn="base">
              <a:spcBef>
                <a:spcPct val="0"/>
              </a:spcBef>
              <a:spcAft>
                <a:spcPct val="0"/>
              </a:spcAft>
            </a:pPr>
            <a:r>
              <a:rPr lang="en-US" sz="1000" dirty="0" smtClean="0">
                <a:solidFill>
                  <a:srgbClr val="000000"/>
                </a:solidFill>
                <a:ea typeface="ＭＳ Ｐゴシック" charset="0"/>
              </a:rPr>
              <a:t>577</a:t>
            </a:r>
            <a:endParaRPr lang="en-US" sz="1000" dirty="0">
              <a:solidFill>
                <a:srgbClr val="000000"/>
              </a:solidFill>
              <a:ea typeface="ＭＳ Ｐゴシック" charset="0"/>
            </a:endParaRPr>
          </a:p>
        </p:txBody>
      </p:sp>
      <p:sp>
        <p:nvSpPr>
          <p:cNvPr id="73" name="Text Box 17"/>
          <p:cNvSpPr txBox="1">
            <a:spLocks noChangeArrowheads="1"/>
          </p:cNvSpPr>
          <p:nvPr userDrawn="1"/>
        </p:nvSpPr>
        <p:spPr bwMode="auto">
          <a:xfrm>
            <a:off x="3061046" y="4069966"/>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192 G: 212 B: 152</a:t>
            </a:r>
            <a:endParaRPr lang="en-US" sz="1000" baseline="0" dirty="0">
              <a:solidFill>
                <a:srgbClr val="000000"/>
              </a:solidFill>
              <a:latin typeface="Arial"/>
            </a:endParaRPr>
          </a:p>
        </p:txBody>
      </p:sp>
      <p:sp>
        <p:nvSpPr>
          <p:cNvPr id="74" name="AutoShape 7"/>
          <p:cNvSpPr>
            <a:spLocks noChangeAspect="1" noChangeArrowheads="1"/>
          </p:cNvSpPr>
          <p:nvPr userDrawn="1"/>
        </p:nvSpPr>
        <p:spPr bwMode="auto">
          <a:xfrm>
            <a:off x="4501800" y="3941838"/>
            <a:ext cx="429768" cy="429768"/>
          </a:xfrm>
          <a:prstGeom prst="roundRect">
            <a:avLst/>
          </a:prstGeom>
          <a:solidFill>
            <a:srgbClr val="CED64B"/>
          </a:solidFill>
          <a:ln>
            <a:noFill/>
          </a:ln>
          <a:effectLst/>
        </p:spPr>
        <p:txBody>
          <a:bodyPr wrap="none" lIns="82039" tIns="41020" rIns="82039" bIns="41020" anchor="ctr">
            <a:noAutofit/>
          </a:bodyPr>
          <a:lstStyle/>
          <a:p>
            <a:pPr algn="ctr" defTabSz="820487" fontAlgn="base">
              <a:spcBef>
                <a:spcPct val="0"/>
              </a:spcBef>
              <a:spcAft>
                <a:spcPct val="0"/>
              </a:spcAft>
            </a:pPr>
            <a:r>
              <a:rPr lang="en-US" sz="1000" dirty="0" smtClean="0">
                <a:solidFill>
                  <a:srgbClr val="000000"/>
                </a:solidFill>
                <a:ea typeface="ＭＳ Ｐゴシック" charset="0"/>
              </a:rPr>
              <a:t>584</a:t>
            </a:r>
            <a:endParaRPr lang="en-US" sz="1000" dirty="0">
              <a:solidFill>
                <a:srgbClr val="000000"/>
              </a:solidFill>
              <a:ea typeface="ＭＳ Ｐゴシック" charset="0"/>
            </a:endParaRPr>
          </a:p>
        </p:txBody>
      </p:sp>
      <p:sp>
        <p:nvSpPr>
          <p:cNvPr id="75" name="Text Box 8"/>
          <p:cNvSpPr txBox="1">
            <a:spLocks noChangeArrowheads="1"/>
          </p:cNvSpPr>
          <p:nvPr userDrawn="1"/>
        </p:nvSpPr>
        <p:spPr bwMode="auto">
          <a:xfrm>
            <a:off x="4889843" y="4033713"/>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206 G: 214 B: 75</a:t>
            </a:r>
            <a:endParaRPr lang="en-US" sz="1000" baseline="0" dirty="0">
              <a:solidFill>
                <a:srgbClr val="000000"/>
              </a:solidFill>
              <a:latin typeface="Arial"/>
            </a:endParaRPr>
          </a:p>
        </p:txBody>
      </p:sp>
      <p:sp>
        <p:nvSpPr>
          <p:cNvPr id="76" name="AutoShape 7"/>
          <p:cNvSpPr>
            <a:spLocks noChangeAspect="1" noChangeArrowheads="1"/>
          </p:cNvSpPr>
          <p:nvPr userDrawn="1"/>
        </p:nvSpPr>
        <p:spPr bwMode="auto">
          <a:xfrm>
            <a:off x="4501800" y="4419518"/>
            <a:ext cx="429768" cy="429768"/>
          </a:xfrm>
          <a:prstGeom prst="roundRect">
            <a:avLst/>
          </a:prstGeom>
          <a:solidFill>
            <a:srgbClr val="A4AC00"/>
          </a:solidFill>
          <a:ln>
            <a:noFill/>
          </a:ln>
          <a:effectLst/>
        </p:spPr>
        <p:txBody>
          <a:bodyPr wrap="none" lIns="82039" tIns="41020" rIns="82039" bIns="41020" anchor="ctr">
            <a:noAutofit/>
          </a:bodyPr>
          <a:lstStyle/>
          <a:p>
            <a:pPr algn="ctr" defTabSz="820487" fontAlgn="base">
              <a:spcBef>
                <a:spcPct val="0"/>
              </a:spcBef>
              <a:spcAft>
                <a:spcPct val="0"/>
              </a:spcAft>
            </a:pPr>
            <a:r>
              <a:rPr lang="en-US" sz="1000" dirty="0" smtClean="0">
                <a:solidFill>
                  <a:srgbClr val="000000"/>
                </a:solidFill>
                <a:ea typeface="ＭＳ Ｐゴシック" charset="0"/>
              </a:rPr>
              <a:t>390</a:t>
            </a:r>
            <a:endParaRPr lang="en-US" sz="1000" dirty="0">
              <a:solidFill>
                <a:srgbClr val="000000"/>
              </a:solidFill>
              <a:ea typeface="ＭＳ Ｐゴシック" charset="0"/>
            </a:endParaRPr>
          </a:p>
        </p:txBody>
      </p:sp>
      <p:sp>
        <p:nvSpPr>
          <p:cNvPr id="77" name="Text Box 8"/>
          <p:cNvSpPr txBox="1">
            <a:spLocks noChangeArrowheads="1"/>
          </p:cNvSpPr>
          <p:nvPr userDrawn="1"/>
        </p:nvSpPr>
        <p:spPr bwMode="auto">
          <a:xfrm>
            <a:off x="4889843" y="4511393"/>
            <a:ext cx="123744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164 G: 172 B: 0</a:t>
            </a:r>
            <a:endParaRPr lang="en-US" sz="1000" baseline="0" dirty="0">
              <a:solidFill>
                <a:srgbClr val="000000"/>
              </a:solidFill>
              <a:latin typeface="Arial"/>
            </a:endParaRPr>
          </a:p>
        </p:txBody>
      </p:sp>
      <p:sp>
        <p:nvSpPr>
          <p:cNvPr id="78" name="Text Box 8"/>
          <p:cNvSpPr txBox="1">
            <a:spLocks noChangeArrowheads="1"/>
          </p:cNvSpPr>
          <p:nvPr userDrawn="1"/>
        </p:nvSpPr>
        <p:spPr bwMode="auto">
          <a:xfrm>
            <a:off x="6827826" y="2779333"/>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127 G: 127 B: 127</a:t>
            </a:r>
            <a:endParaRPr lang="en-US" sz="1000" baseline="0" dirty="0">
              <a:solidFill>
                <a:srgbClr val="000000"/>
              </a:solidFill>
              <a:latin typeface="Arial"/>
            </a:endParaRPr>
          </a:p>
        </p:txBody>
      </p:sp>
      <p:cxnSp>
        <p:nvCxnSpPr>
          <p:cNvPr id="79" name="Straight Connector 78"/>
          <p:cNvCxnSpPr/>
          <p:nvPr userDrawn="1"/>
        </p:nvCxnSpPr>
        <p:spPr>
          <a:xfrm>
            <a:off x="28344" y="2492945"/>
            <a:ext cx="9144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28344" y="3764745"/>
            <a:ext cx="9144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28344" y="5036545"/>
            <a:ext cx="9144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2" name="AutoShape 7"/>
          <p:cNvSpPr>
            <a:spLocks noChangeAspect="1" noChangeArrowheads="1"/>
          </p:cNvSpPr>
          <p:nvPr userDrawn="1"/>
        </p:nvSpPr>
        <p:spPr bwMode="auto">
          <a:xfrm>
            <a:off x="691182" y="3941838"/>
            <a:ext cx="429768" cy="429768"/>
          </a:xfrm>
          <a:prstGeom prst="roundRect">
            <a:avLst/>
          </a:prstGeom>
          <a:solidFill>
            <a:srgbClr val="EFE098"/>
          </a:solidFill>
          <a:ln>
            <a:noFill/>
          </a:ln>
          <a:effectLst/>
        </p:spPr>
        <p:txBody>
          <a:bodyPr wrap="none" lIns="82039" tIns="41020" rIns="82039" bIns="41020" anchor="ctr">
            <a:noAutofit/>
          </a:bodyPr>
          <a:lstStyle/>
          <a:p>
            <a:pPr algn="ctr" defTabSz="820487" fontAlgn="base">
              <a:spcBef>
                <a:spcPct val="0"/>
              </a:spcBef>
              <a:spcAft>
                <a:spcPct val="0"/>
              </a:spcAft>
            </a:pPr>
            <a:r>
              <a:rPr lang="en-US" sz="1000" dirty="0" smtClean="0">
                <a:solidFill>
                  <a:srgbClr val="000000"/>
                </a:solidFill>
                <a:ea typeface="ＭＳ Ｐゴシック" charset="0"/>
              </a:rPr>
              <a:t>607</a:t>
            </a:r>
            <a:endParaRPr lang="en-US" sz="1000" dirty="0">
              <a:solidFill>
                <a:srgbClr val="000000"/>
              </a:solidFill>
              <a:ea typeface="ＭＳ Ｐゴシック" charset="0"/>
            </a:endParaRPr>
          </a:p>
        </p:txBody>
      </p:sp>
      <p:sp>
        <p:nvSpPr>
          <p:cNvPr id="83" name="Text Box 8"/>
          <p:cNvSpPr txBox="1">
            <a:spLocks noChangeArrowheads="1"/>
          </p:cNvSpPr>
          <p:nvPr userDrawn="1"/>
        </p:nvSpPr>
        <p:spPr bwMode="auto">
          <a:xfrm>
            <a:off x="1079224" y="4033713"/>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239 G: 224 B: 152</a:t>
            </a:r>
            <a:endParaRPr lang="en-US" sz="1000" baseline="0" dirty="0">
              <a:solidFill>
                <a:srgbClr val="000000"/>
              </a:solidFill>
              <a:latin typeface="Arial"/>
            </a:endParaRPr>
          </a:p>
        </p:txBody>
      </p:sp>
      <p:sp>
        <p:nvSpPr>
          <p:cNvPr id="84" name="AutoShape 16"/>
          <p:cNvSpPr>
            <a:spLocks noChangeAspect="1" noChangeArrowheads="1"/>
          </p:cNvSpPr>
          <p:nvPr userDrawn="1"/>
        </p:nvSpPr>
        <p:spPr bwMode="auto">
          <a:xfrm>
            <a:off x="691182" y="4419518"/>
            <a:ext cx="429768" cy="429768"/>
          </a:xfrm>
          <a:prstGeom prst="roundRect">
            <a:avLst/>
          </a:prstGeom>
          <a:solidFill>
            <a:srgbClr val="E1D555"/>
          </a:solidFill>
          <a:ln>
            <a:noFill/>
          </a:ln>
          <a:effectLst/>
        </p:spPr>
        <p:txBody>
          <a:bodyPr wrap="none" lIns="82039" tIns="41020" rIns="82039" bIns="41020" anchor="ctr">
            <a:noAutofit/>
          </a:bodyPr>
          <a:lstStyle/>
          <a:p>
            <a:pPr algn="ctr" defTabSz="820487" fontAlgn="base">
              <a:spcBef>
                <a:spcPct val="0"/>
              </a:spcBef>
              <a:spcAft>
                <a:spcPct val="0"/>
              </a:spcAft>
            </a:pPr>
            <a:r>
              <a:rPr lang="en-US" sz="1000" dirty="0" smtClean="0">
                <a:solidFill>
                  <a:srgbClr val="000000"/>
                </a:solidFill>
                <a:ea typeface="ＭＳ Ｐゴシック" charset="0"/>
              </a:rPr>
              <a:t>610</a:t>
            </a:r>
            <a:endParaRPr lang="en-US" sz="1000" dirty="0">
              <a:solidFill>
                <a:srgbClr val="000000"/>
              </a:solidFill>
              <a:ea typeface="ＭＳ Ｐゴシック" charset="0"/>
            </a:endParaRPr>
          </a:p>
        </p:txBody>
      </p:sp>
      <p:sp>
        <p:nvSpPr>
          <p:cNvPr id="85" name="Text Box 17"/>
          <p:cNvSpPr txBox="1">
            <a:spLocks noChangeArrowheads="1"/>
          </p:cNvSpPr>
          <p:nvPr userDrawn="1"/>
        </p:nvSpPr>
        <p:spPr bwMode="auto">
          <a:xfrm>
            <a:off x="1079224" y="4511393"/>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225 G: 213 B: 85</a:t>
            </a:r>
            <a:endParaRPr lang="en-US" sz="1000" baseline="0" dirty="0">
              <a:solidFill>
                <a:srgbClr val="000000"/>
              </a:solidFill>
              <a:latin typeface="Arial"/>
            </a:endParaRPr>
          </a:p>
        </p:txBody>
      </p:sp>
      <p:sp>
        <p:nvSpPr>
          <p:cNvPr id="86" name="AutoShape 7"/>
          <p:cNvSpPr>
            <a:spLocks noChangeAspect="1" noChangeArrowheads="1"/>
          </p:cNvSpPr>
          <p:nvPr userDrawn="1"/>
        </p:nvSpPr>
        <p:spPr bwMode="auto">
          <a:xfrm>
            <a:off x="4515452" y="3168628"/>
            <a:ext cx="429768" cy="429768"/>
          </a:xfrm>
          <a:prstGeom prst="roundRect">
            <a:avLst/>
          </a:prstGeom>
          <a:solidFill>
            <a:schemeClr val="bg1">
              <a:lumMod val="65000"/>
            </a:schemeClr>
          </a:solidFill>
          <a:ln>
            <a:noFill/>
          </a:ln>
          <a:effectLst/>
        </p:spPr>
        <p:txBody>
          <a:bodyPr wrap="none" lIns="82039" tIns="41020" rIns="82039" bIns="41020" anchor="ctr">
            <a:noAutofit/>
          </a:bodyPr>
          <a:lstStyle/>
          <a:p>
            <a:pPr algn="ctr" defTabSz="820487" fontAlgn="base">
              <a:spcBef>
                <a:spcPct val="0"/>
              </a:spcBef>
              <a:spcAft>
                <a:spcPct val="0"/>
              </a:spcAft>
            </a:pPr>
            <a:r>
              <a:rPr lang="en-US" sz="1000" dirty="0">
                <a:solidFill>
                  <a:srgbClr val="000000"/>
                </a:solidFill>
                <a:ea typeface="ＭＳ Ｐゴシック" charset="0"/>
              </a:rPr>
              <a:t>m</a:t>
            </a:r>
            <a:r>
              <a:rPr lang="en-US" sz="1000" dirty="0" smtClean="0">
                <a:solidFill>
                  <a:srgbClr val="000000"/>
                </a:solidFill>
                <a:ea typeface="ＭＳ Ｐゴシック" charset="0"/>
              </a:rPr>
              <a:t>ed</a:t>
            </a:r>
            <a:br>
              <a:rPr lang="en-US" sz="1000" dirty="0" smtClean="0">
                <a:solidFill>
                  <a:srgbClr val="000000"/>
                </a:solidFill>
                <a:ea typeface="ＭＳ Ｐゴシック" charset="0"/>
              </a:rPr>
            </a:br>
            <a:r>
              <a:rPr lang="en-US" sz="1000" dirty="0" smtClean="0">
                <a:solidFill>
                  <a:srgbClr val="000000"/>
                </a:solidFill>
                <a:ea typeface="ＭＳ Ｐゴシック" charset="0"/>
              </a:rPr>
              <a:t>gray</a:t>
            </a:r>
            <a:endParaRPr lang="en-US" sz="1000" dirty="0">
              <a:solidFill>
                <a:srgbClr val="000000"/>
              </a:solidFill>
              <a:ea typeface="ＭＳ Ｐゴシック" charset="0"/>
            </a:endParaRPr>
          </a:p>
        </p:txBody>
      </p:sp>
      <p:sp>
        <p:nvSpPr>
          <p:cNvPr id="87" name="Text Box 8"/>
          <p:cNvSpPr txBox="1">
            <a:spLocks noChangeArrowheads="1"/>
          </p:cNvSpPr>
          <p:nvPr userDrawn="1"/>
        </p:nvSpPr>
        <p:spPr bwMode="auto">
          <a:xfrm>
            <a:off x="4903494" y="3260503"/>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166 G: 166 B: 166</a:t>
            </a:r>
            <a:endParaRPr lang="en-US" sz="1000" baseline="0" dirty="0">
              <a:solidFill>
                <a:srgbClr val="000000"/>
              </a:solidFill>
              <a:latin typeface="Arial"/>
            </a:endParaRPr>
          </a:p>
        </p:txBody>
      </p:sp>
    </p:spTree>
    <p:extLst>
      <p:ext uri="{BB962C8B-B14F-4D97-AF65-F5344CB8AC3E}">
        <p14:creationId xmlns:p14="http://schemas.microsoft.com/office/powerpoint/2010/main" val="13252170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Divider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14" y="1517"/>
            <a:ext cx="9188832" cy="6854966"/>
          </a:xfrm>
          <a:prstGeom prst="rect">
            <a:avLst/>
          </a:prstGeom>
        </p:spPr>
      </p:pic>
      <p:sp>
        <p:nvSpPr>
          <p:cNvPr id="21" name="Rounded Rectangle 20"/>
          <p:cNvSpPr/>
          <p:nvPr userDrawn="1"/>
        </p:nvSpPr>
        <p:spPr>
          <a:xfrm>
            <a:off x="1618372" y="1851784"/>
            <a:ext cx="6254065" cy="3815591"/>
          </a:xfrm>
          <a:prstGeom prst="roundRect">
            <a:avLst>
              <a:gd name="adj" fmla="val 4178"/>
            </a:avLst>
          </a:prstGeom>
          <a:gradFill flip="none" rotWithShape="1">
            <a:gsLst>
              <a:gs pos="0">
                <a:schemeClr val="bg1"/>
              </a:gs>
              <a:gs pos="100000">
                <a:srgbClr val="EAEAEA"/>
              </a:gs>
            </a:gsLst>
            <a:lin ang="16200000" scaled="1"/>
            <a:tileRect/>
          </a:gradFill>
          <a:ln w="9525" cap="flat" cmpd="sng" algn="ctr">
            <a:solidFill>
              <a:schemeClr val="bg1">
                <a:lumMod val="95000"/>
              </a:schemeClr>
            </a:solidFill>
            <a:prstDash val="solid"/>
          </a:ln>
          <a:effectLst>
            <a:reflection stA="50000" endPos="20000" dist="38100" dir="5400000" sy="-100000" algn="bl" rotWithShape="0"/>
          </a:effectLst>
        </p:spPr>
        <p:txBody>
          <a:bodyPr rtlCol="0" anchor="ctr">
            <a:noAutofit/>
          </a:bodyPr>
          <a:lstStyle/>
          <a:p>
            <a:pPr marL="0" marR="0" lvl="0" indent="0" algn="ctr" defTabSz="45714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Arial" panose="020B0604020202020204" pitchFamily="34" charset="0"/>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14" y="1517"/>
            <a:ext cx="9140971" cy="6854966"/>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525" y="-241"/>
            <a:ext cx="9142485" cy="6854966"/>
          </a:xfrm>
          <a:prstGeom prst="rect">
            <a:avLst/>
          </a:prstGeom>
        </p:spPr>
      </p:pic>
      <p:sp>
        <p:nvSpPr>
          <p:cNvPr id="2" name="Title 1"/>
          <p:cNvSpPr>
            <a:spLocks noGrp="1"/>
          </p:cNvSpPr>
          <p:nvPr>
            <p:ph type="title"/>
          </p:nvPr>
        </p:nvSpPr>
        <p:spPr>
          <a:xfrm>
            <a:off x="1884363" y="2725550"/>
            <a:ext cx="5754687" cy="1220076"/>
          </a:xfrm>
        </p:spPr>
        <p:txBody>
          <a:bodyPr anchor="b">
            <a:noAutofit/>
          </a:bodyPr>
          <a:lstStyle>
            <a:lvl1pPr algn="l">
              <a:defRPr lang="en-US" sz="2800" b="1" kern="1200" dirty="0" smtClean="0">
                <a:solidFill>
                  <a:srgbClr val="005A8B"/>
                </a:solidFill>
                <a:latin typeface="Arial" panose="020B0604020202020204" pitchFamily="34" charset="0"/>
                <a:ea typeface="+mj-ea"/>
                <a:cs typeface="Arial" panose="020B0604020202020204"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1893888" y="3867416"/>
            <a:ext cx="5754687" cy="1247228"/>
          </a:xfrm>
        </p:spPr>
        <p:txBody>
          <a:bodyPr anchor="t">
            <a:noAutofit/>
          </a:bodyPr>
          <a:lstStyle>
            <a:lvl1pPr marL="0" indent="0">
              <a:buNone/>
              <a:defRPr lang="en-US" sz="2000" kern="1200" dirty="0" smtClean="0">
                <a:solidFill>
                  <a:srgbClr val="6CB1D9"/>
                </a:solidFill>
                <a:latin typeface="Arial" panose="020B0604020202020204" pitchFamily="34" charset="0"/>
                <a:ea typeface="+mj-ea"/>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Footer Placeholder 110"/>
          <p:cNvSpPr>
            <a:spLocks noGrp="1"/>
          </p:cNvSpPr>
          <p:nvPr>
            <p:ph type="ftr" sz="quarter" idx="3"/>
          </p:nvPr>
        </p:nvSpPr>
        <p:spPr>
          <a:xfrm>
            <a:off x="2903476" y="6463462"/>
            <a:ext cx="3124200" cy="365125"/>
          </a:xfrm>
          <a:prstGeom prst="rect">
            <a:avLst/>
          </a:prstGeom>
        </p:spPr>
        <p:txBody>
          <a:bodyPr vert="horz" lIns="91440" tIns="45720" rIns="91440" bIns="45720" rtlCol="0" anchor="ctr">
            <a:noAutofit/>
          </a:bodyPr>
          <a:lstStyle>
            <a:lvl1pPr algn="ctr">
              <a:defRPr sz="800">
                <a:solidFill>
                  <a:schemeClr val="bg2">
                    <a:lumMod val="75000"/>
                  </a:schemeClr>
                </a:solidFill>
                <a:latin typeface="Arial" panose="020B0604020202020204" pitchFamily="34" charset="0"/>
              </a:defRPr>
            </a:lvl1pPr>
          </a:lstStyle>
          <a:p>
            <a:r>
              <a:rPr lang="en-US" smtClean="0"/>
              <a:t>Confidentiality Label Here</a:t>
            </a:r>
            <a:endParaRPr lang="en-US" dirty="0"/>
          </a:p>
        </p:txBody>
      </p:sp>
    </p:spTree>
    <p:extLst>
      <p:ext uri="{BB962C8B-B14F-4D97-AF65-F5344CB8AC3E}">
        <p14:creationId xmlns:p14="http://schemas.microsoft.com/office/powerpoint/2010/main" val="6042662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ower left GL no box">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a:prstGeom prst="rect">
            <a:avLst/>
          </a:prstGeom>
        </p:spPr>
        <p:txBody>
          <a:bodyPr>
            <a:noAutofit/>
          </a:bodyPr>
          <a:lstStyle/>
          <a:p>
            <a:r>
              <a:rPr lang="en-US" dirty="0" smtClean="0"/>
              <a:t>Full Color Palette </a:t>
            </a:r>
            <a:r>
              <a:rPr lang="en-US" b="0" i="1" dirty="0" smtClean="0">
                <a:solidFill>
                  <a:schemeClr val="accent3"/>
                </a:solidFill>
              </a:rPr>
              <a:t>Extended</a:t>
            </a:r>
            <a:endParaRPr lang="en-US" sz="1800" dirty="0"/>
          </a:p>
        </p:txBody>
      </p:sp>
      <p:sp>
        <p:nvSpPr>
          <p:cNvPr id="11" name="AutoShape 7"/>
          <p:cNvSpPr>
            <a:spLocks noChangeAspect="1" noChangeArrowheads="1"/>
          </p:cNvSpPr>
          <p:nvPr userDrawn="1"/>
        </p:nvSpPr>
        <p:spPr bwMode="auto">
          <a:xfrm>
            <a:off x="1179008" y="2203759"/>
            <a:ext cx="429768" cy="429768"/>
          </a:xfrm>
          <a:prstGeom prst="roundRect">
            <a:avLst/>
          </a:prstGeom>
          <a:solidFill>
            <a:srgbClr val="B1CFE1"/>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12" name="Text Box 8"/>
          <p:cNvSpPr txBox="1">
            <a:spLocks noChangeArrowheads="1"/>
          </p:cNvSpPr>
          <p:nvPr userDrawn="1"/>
        </p:nvSpPr>
        <p:spPr bwMode="auto">
          <a:xfrm>
            <a:off x="1579562" y="2295634"/>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177 G: 207 B: 225</a:t>
            </a:r>
            <a:endParaRPr lang="en-US" sz="1000" baseline="0" dirty="0">
              <a:solidFill>
                <a:srgbClr val="000000"/>
              </a:solidFill>
              <a:latin typeface="Arial"/>
            </a:endParaRPr>
          </a:p>
        </p:txBody>
      </p:sp>
      <p:sp>
        <p:nvSpPr>
          <p:cNvPr id="13" name="Text Box 17"/>
          <p:cNvSpPr txBox="1">
            <a:spLocks noChangeArrowheads="1"/>
          </p:cNvSpPr>
          <p:nvPr userDrawn="1"/>
        </p:nvSpPr>
        <p:spPr bwMode="auto">
          <a:xfrm>
            <a:off x="1668983" y="5696121"/>
            <a:ext cx="1202179"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a:t>
            </a:r>
            <a:r>
              <a:rPr lang="en-US" sz="1000" baseline="0" dirty="0">
                <a:solidFill>
                  <a:srgbClr val="000000"/>
                </a:solidFill>
                <a:latin typeface="Arial"/>
              </a:rPr>
              <a:t>: </a:t>
            </a:r>
            <a:r>
              <a:rPr lang="en-US" sz="1000" baseline="0" dirty="0" smtClean="0">
                <a:solidFill>
                  <a:srgbClr val="000000"/>
                </a:solidFill>
                <a:latin typeface="Arial"/>
              </a:rPr>
              <a:t>0 </a:t>
            </a:r>
            <a:r>
              <a:rPr lang="en-US" sz="1000" baseline="0" dirty="0">
                <a:solidFill>
                  <a:srgbClr val="000000"/>
                </a:solidFill>
                <a:latin typeface="Arial"/>
              </a:rPr>
              <a:t>G: </a:t>
            </a:r>
            <a:r>
              <a:rPr lang="en-US" sz="1000" baseline="0" dirty="0" smtClean="0">
                <a:solidFill>
                  <a:srgbClr val="000000"/>
                </a:solidFill>
                <a:latin typeface="Arial"/>
              </a:rPr>
              <a:t>90  </a:t>
            </a:r>
            <a:r>
              <a:rPr lang="en-US" sz="1000" baseline="0" dirty="0">
                <a:solidFill>
                  <a:srgbClr val="000000"/>
                </a:solidFill>
                <a:latin typeface="Arial"/>
              </a:rPr>
              <a:t>B: </a:t>
            </a:r>
            <a:r>
              <a:rPr lang="en-US" sz="1000" baseline="0" dirty="0" smtClean="0">
                <a:solidFill>
                  <a:srgbClr val="000000"/>
                </a:solidFill>
                <a:latin typeface="Arial"/>
              </a:rPr>
              <a:t>139</a:t>
            </a:r>
            <a:endParaRPr lang="en-US" sz="1000" baseline="0" dirty="0">
              <a:solidFill>
                <a:srgbClr val="000000"/>
              </a:solidFill>
              <a:latin typeface="Arial"/>
            </a:endParaRPr>
          </a:p>
        </p:txBody>
      </p:sp>
      <p:sp>
        <p:nvSpPr>
          <p:cNvPr id="14" name="Text Box 8"/>
          <p:cNvSpPr txBox="1">
            <a:spLocks noChangeArrowheads="1"/>
          </p:cNvSpPr>
          <p:nvPr userDrawn="1"/>
        </p:nvSpPr>
        <p:spPr bwMode="auto">
          <a:xfrm>
            <a:off x="1579562" y="1728886"/>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227 G: 237 B: 245</a:t>
            </a:r>
            <a:endParaRPr lang="en-US" sz="1000" baseline="0" dirty="0">
              <a:solidFill>
                <a:srgbClr val="000000"/>
              </a:solidFill>
              <a:latin typeface="Arial"/>
            </a:endParaRPr>
          </a:p>
        </p:txBody>
      </p:sp>
      <p:sp>
        <p:nvSpPr>
          <p:cNvPr id="15" name="AutoShape 7"/>
          <p:cNvSpPr>
            <a:spLocks noChangeAspect="1" noChangeArrowheads="1"/>
          </p:cNvSpPr>
          <p:nvPr userDrawn="1"/>
        </p:nvSpPr>
        <p:spPr bwMode="auto">
          <a:xfrm>
            <a:off x="1179008" y="2770507"/>
            <a:ext cx="429768" cy="429768"/>
          </a:xfrm>
          <a:prstGeom prst="roundRect">
            <a:avLst/>
          </a:prstGeom>
          <a:solidFill>
            <a:srgbClr val="5EC8F8"/>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16" name="Text Box 8"/>
          <p:cNvSpPr txBox="1">
            <a:spLocks noChangeArrowheads="1"/>
          </p:cNvSpPr>
          <p:nvPr userDrawn="1"/>
        </p:nvSpPr>
        <p:spPr bwMode="auto">
          <a:xfrm>
            <a:off x="1573449" y="2862382"/>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94 G: 200 B: 248</a:t>
            </a:r>
            <a:endParaRPr lang="en-US" sz="1000" baseline="0" dirty="0">
              <a:solidFill>
                <a:srgbClr val="000000"/>
              </a:solidFill>
              <a:latin typeface="Arial"/>
            </a:endParaRPr>
          </a:p>
        </p:txBody>
      </p:sp>
      <p:sp>
        <p:nvSpPr>
          <p:cNvPr id="17" name="AutoShape 7"/>
          <p:cNvSpPr>
            <a:spLocks noChangeAspect="1" noChangeArrowheads="1"/>
          </p:cNvSpPr>
          <p:nvPr userDrawn="1"/>
        </p:nvSpPr>
        <p:spPr bwMode="auto">
          <a:xfrm>
            <a:off x="1179008" y="4470751"/>
            <a:ext cx="429768" cy="429768"/>
          </a:xfrm>
          <a:prstGeom prst="roundRect">
            <a:avLst/>
          </a:prstGeom>
          <a:solidFill>
            <a:srgbClr val="1689BC"/>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18" name="Text Box 8"/>
          <p:cNvSpPr txBox="1">
            <a:spLocks noChangeArrowheads="1"/>
          </p:cNvSpPr>
          <p:nvPr userDrawn="1"/>
        </p:nvSpPr>
        <p:spPr bwMode="auto">
          <a:xfrm>
            <a:off x="1614391" y="4562626"/>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22 G: 137 B: 188</a:t>
            </a:r>
            <a:endParaRPr lang="en-US" sz="1000" baseline="0" dirty="0">
              <a:solidFill>
                <a:srgbClr val="000000"/>
              </a:solidFill>
              <a:latin typeface="Arial"/>
            </a:endParaRPr>
          </a:p>
        </p:txBody>
      </p:sp>
      <p:sp>
        <p:nvSpPr>
          <p:cNvPr id="19" name="AutoShape 7"/>
          <p:cNvSpPr>
            <a:spLocks noChangeAspect="1" noChangeArrowheads="1"/>
          </p:cNvSpPr>
          <p:nvPr userDrawn="1"/>
        </p:nvSpPr>
        <p:spPr bwMode="auto">
          <a:xfrm>
            <a:off x="1179008" y="3904003"/>
            <a:ext cx="429768" cy="429768"/>
          </a:xfrm>
          <a:prstGeom prst="roundRect">
            <a:avLst/>
          </a:prstGeom>
          <a:solidFill>
            <a:srgbClr val="008FD6"/>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20" name="Text Box 8"/>
          <p:cNvSpPr txBox="1">
            <a:spLocks noChangeArrowheads="1"/>
          </p:cNvSpPr>
          <p:nvPr userDrawn="1"/>
        </p:nvSpPr>
        <p:spPr bwMode="auto">
          <a:xfrm>
            <a:off x="1600743" y="3995878"/>
            <a:ext cx="123744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0 G: 143 B: 214</a:t>
            </a:r>
            <a:endParaRPr lang="en-US" sz="1000" baseline="0" dirty="0">
              <a:solidFill>
                <a:srgbClr val="000000"/>
              </a:solidFill>
              <a:latin typeface="Arial"/>
            </a:endParaRPr>
          </a:p>
        </p:txBody>
      </p:sp>
      <p:sp>
        <p:nvSpPr>
          <p:cNvPr id="21" name="AutoShape 7"/>
          <p:cNvSpPr>
            <a:spLocks noChangeAspect="1" noChangeArrowheads="1"/>
          </p:cNvSpPr>
          <p:nvPr userDrawn="1"/>
        </p:nvSpPr>
        <p:spPr bwMode="auto">
          <a:xfrm>
            <a:off x="1179008" y="3337255"/>
            <a:ext cx="429768" cy="429768"/>
          </a:xfrm>
          <a:prstGeom prst="roundRect">
            <a:avLst/>
          </a:prstGeom>
          <a:solidFill>
            <a:srgbClr val="00AFFE"/>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22" name="Text Box 8"/>
          <p:cNvSpPr txBox="1">
            <a:spLocks noChangeArrowheads="1"/>
          </p:cNvSpPr>
          <p:nvPr userDrawn="1"/>
        </p:nvSpPr>
        <p:spPr bwMode="auto">
          <a:xfrm>
            <a:off x="1600741" y="3429130"/>
            <a:ext cx="123744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0 G: 175 B: 254</a:t>
            </a:r>
            <a:endParaRPr lang="en-US" sz="1000" baseline="0" dirty="0">
              <a:solidFill>
                <a:srgbClr val="000000"/>
              </a:solidFill>
              <a:latin typeface="Arial"/>
            </a:endParaRPr>
          </a:p>
        </p:txBody>
      </p:sp>
      <p:sp>
        <p:nvSpPr>
          <p:cNvPr id="23" name="Text Box 8"/>
          <p:cNvSpPr txBox="1">
            <a:spLocks noChangeArrowheads="1"/>
          </p:cNvSpPr>
          <p:nvPr userDrawn="1"/>
        </p:nvSpPr>
        <p:spPr bwMode="auto">
          <a:xfrm>
            <a:off x="1641684" y="5129374"/>
            <a:ext cx="123744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0 G: 116 B: 168</a:t>
            </a:r>
            <a:endParaRPr lang="en-US" sz="1000" baseline="0" dirty="0">
              <a:solidFill>
                <a:srgbClr val="000000"/>
              </a:solidFill>
              <a:latin typeface="Arial"/>
            </a:endParaRPr>
          </a:p>
        </p:txBody>
      </p:sp>
      <p:sp>
        <p:nvSpPr>
          <p:cNvPr id="24" name="AutoShape 16"/>
          <p:cNvSpPr>
            <a:spLocks noChangeAspect="1" noChangeArrowheads="1"/>
          </p:cNvSpPr>
          <p:nvPr userDrawn="1"/>
        </p:nvSpPr>
        <p:spPr bwMode="auto">
          <a:xfrm>
            <a:off x="1179008" y="5604246"/>
            <a:ext cx="429768" cy="429768"/>
          </a:xfrm>
          <a:prstGeom prst="roundRect">
            <a:avLst/>
          </a:prstGeom>
          <a:solidFill>
            <a:schemeClr val="accent2"/>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25" name="AutoShape 7"/>
          <p:cNvSpPr>
            <a:spLocks noChangeAspect="1" noChangeArrowheads="1"/>
          </p:cNvSpPr>
          <p:nvPr userDrawn="1"/>
        </p:nvSpPr>
        <p:spPr bwMode="auto">
          <a:xfrm>
            <a:off x="1179008" y="1637011"/>
            <a:ext cx="429768" cy="429768"/>
          </a:xfrm>
          <a:prstGeom prst="roundRect">
            <a:avLst/>
          </a:prstGeom>
          <a:solidFill>
            <a:schemeClr val="accent1"/>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26" name="AutoShape 7"/>
          <p:cNvSpPr>
            <a:spLocks noChangeAspect="1" noChangeArrowheads="1"/>
          </p:cNvSpPr>
          <p:nvPr userDrawn="1"/>
        </p:nvSpPr>
        <p:spPr bwMode="auto">
          <a:xfrm>
            <a:off x="1179008" y="5037499"/>
            <a:ext cx="429768" cy="429768"/>
          </a:xfrm>
          <a:prstGeom prst="roundRect">
            <a:avLst/>
          </a:prstGeom>
          <a:solidFill>
            <a:srgbClr val="0074A8"/>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27" name="Text Box 33"/>
          <p:cNvSpPr txBox="1">
            <a:spLocks noChangeArrowheads="1"/>
          </p:cNvSpPr>
          <p:nvPr userDrawn="1"/>
        </p:nvSpPr>
        <p:spPr bwMode="auto">
          <a:xfrm>
            <a:off x="480749" y="2843901"/>
            <a:ext cx="559397" cy="39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56" tIns="45626" rIns="91256" bIns="45626">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r>
              <a:rPr lang="en-US" altLang="en-US" sz="800" dirty="0"/>
              <a:t>pantone</a:t>
            </a:r>
          </a:p>
          <a:p>
            <a:pPr algn="l" eaLnBrk="1" hangingPunct="1"/>
            <a:r>
              <a:rPr lang="en-US" altLang="en-US" b="1" dirty="0" smtClean="0"/>
              <a:t>283</a:t>
            </a:r>
            <a:endParaRPr lang="en-US" altLang="en-US" b="1" dirty="0"/>
          </a:p>
        </p:txBody>
      </p:sp>
      <p:sp>
        <p:nvSpPr>
          <p:cNvPr id="28" name="Text Box 35"/>
          <p:cNvSpPr txBox="1">
            <a:spLocks noChangeArrowheads="1"/>
          </p:cNvSpPr>
          <p:nvPr userDrawn="1"/>
        </p:nvSpPr>
        <p:spPr bwMode="auto">
          <a:xfrm>
            <a:off x="480749" y="3404166"/>
            <a:ext cx="559397" cy="39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56" tIns="45626" rIns="91256" bIns="45626">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r>
              <a:rPr lang="en-US" altLang="en-US" sz="800" dirty="0"/>
              <a:t>pantone</a:t>
            </a:r>
          </a:p>
          <a:p>
            <a:pPr algn="l" eaLnBrk="1" hangingPunct="1"/>
            <a:r>
              <a:rPr lang="en-US" altLang="en-US" b="1" dirty="0" smtClean="0"/>
              <a:t>2925</a:t>
            </a:r>
            <a:endParaRPr lang="en-US" altLang="en-US" b="1" dirty="0"/>
          </a:p>
        </p:txBody>
      </p:sp>
      <p:sp>
        <p:nvSpPr>
          <p:cNvPr id="29" name="Text Box 36"/>
          <p:cNvSpPr txBox="1">
            <a:spLocks noChangeArrowheads="1"/>
          </p:cNvSpPr>
          <p:nvPr userDrawn="1"/>
        </p:nvSpPr>
        <p:spPr bwMode="auto">
          <a:xfrm>
            <a:off x="473452" y="4497400"/>
            <a:ext cx="560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56" tIns="45626" rIns="91256" bIns="45626">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r>
              <a:rPr lang="en-US" altLang="en-US" sz="800" dirty="0"/>
              <a:t>pantone</a:t>
            </a:r>
          </a:p>
          <a:p>
            <a:pPr algn="l" eaLnBrk="1" hangingPunct="1"/>
            <a:r>
              <a:rPr lang="en-US" altLang="en-US" b="1" dirty="0" smtClean="0"/>
              <a:t>284</a:t>
            </a:r>
            <a:endParaRPr lang="en-US" altLang="en-US" b="1" dirty="0"/>
          </a:p>
        </p:txBody>
      </p:sp>
      <p:sp>
        <p:nvSpPr>
          <p:cNvPr id="30" name="Text Box 45"/>
          <p:cNvSpPr txBox="1">
            <a:spLocks noChangeArrowheads="1"/>
          </p:cNvSpPr>
          <p:nvPr userDrawn="1"/>
        </p:nvSpPr>
        <p:spPr bwMode="auto">
          <a:xfrm>
            <a:off x="480749" y="1655131"/>
            <a:ext cx="559397" cy="39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56" tIns="45626" rIns="91256" bIns="45626">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r>
              <a:rPr lang="en-US" altLang="en-US" sz="800" dirty="0"/>
              <a:t>pantone</a:t>
            </a:r>
          </a:p>
          <a:p>
            <a:r>
              <a:rPr lang="en-US" altLang="en-US" dirty="0"/>
              <a:t>◈ </a:t>
            </a:r>
            <a:r>
              <a:rPr lang="en-US" altLang="en-US" b="1" dirty="0" smtClean="0"/>
              <a:t>628</a:t>
            </a:r>
            <a:endParaRPr lang="en-US" altLang="en-US" dirty="0"/>
          </a:p>
        </p:txBody>
      </p:sp>
      <p:sp>
        <p:nvSpPr>
          <p:cNvPr id="31" name="Text Box 33"/>
          <p:cNvSpPr txBox="1">
            <a:spLocks noChangeArrowheads="1"/>
          </p:cNvSpPr>
          <p:nvPr userDrawn="1"/>
        </p:nvSpPr>
        <p:spPr bwMode="auto">
          <a:xfrm>
            <a:off x="480749" y="5095564"/>
            <a:ext cx="559397" cy="39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56" tIns="45626" rIns="91256" bIns="45626">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r>
              <a:rPr lang="en-US" altLang="en-US" sz="800" dirty="0"/>
              <a:t>pantone</a:t>
            </a:r>
          </a:p>
          <a:p>
            <a:r>
              <a:rPr lang="en-US" altLang="en-US" dirty="0"/>
              <a:t>◈ </a:t>
            </a:r>
            <a:r>
              <a:rPr lang="en-US" altLang="en-US" b="1" dirty="0" smtClean="0"/>
              <a:t>639</a:t>
            </a:r>
            <a:endParaRPr lang="en-US" altLang="en-US" b="1" dirty="0"/>
          </a:p>
        </p:txBody>
      </p:sp>
      <p:sp>
        <p:nvSpPr>
          <p:cNvPr id="32" name="Text Box 35"/>
          <p:cNvSpPr txBox="1">
            <a:spLocks noChangeArrowheads="1"/>
          </p:cNvSpPr>
          <p:nvPr userDrawn="1"/>
        </p:nvSpPr>
        <p:spPr bwMode="auto">
          <a:xfrm>
            <a:off x="480749" y="5628533"/>
            <a:ext cx="559397" cy="39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56" tIns="45626" rIns="91256" bIns="45626">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r>
              <a:rPr lang="en-US" altLang="en-US" sz="800" dirty="0"/>
              <a:t>pantone</a:t>
            </a:r>
          </a:p>
          <a:p>
            <a:r>
              <a:rPr lang="en-US" altLang="en-US" dirty="0"/>
              <a:t>◈ </a:t>
            </a:r>
            <a:r>
              <a:rPr lang="en-US" altLang="en-US" b="1" dirty="0" smtClean="0"/>
              <a:t>7462</a:t>
            </a:r>
            <a:endParaRPr lang="en-US" altLang="en-US" b="1" dirty="0"/>
          </a:p>
        </p:txBody>
      </p:sp>
      <p:sp>
        <p:nvSpPr>
          <p:cNvPr id="33" name="Text Box 45"/>
          <p:cNvSpPr txBox="1">
            <a:spLocks noChangeArrowheads="1"/>
          </p:cNvSpPr>
          <p:nvPr userDrawn="1"/>
        </p:nvSpPr>
        <p:spPr bwMode="auto">
          <a:xfrm>
            <a:off x="480749" y="3950783"/>
            <a:ext cx="559397" cy="39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56" tIns="45626" rIns="91256" bIns="45626">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r>
              <a:rPr lang="en-US" altLang="en-US" sz="800" dirty="0"/>
              <a:t>pantone</a:t>
            </a:r>
          </a:p>
          <a:p>
            <a:pPr algn="l" eaLnBrk="1" hangingPunct="1"/>
            <a:r>
              <a:rPr lang="en-US" altLang="en-US" b="1" dirty="0" smtClean="0"/>
              <a:t>7461</a:t>
            </a:r>
            <a:endParaRPr lang="en-US" altLang="en-US" b="1" dirty="0"/>
          </a:p>
        </p:txBody>
      </p:sp>
      <p:sp>
        <p:nvSpPr>
          <p:cNvPr id="34" name="Text Box 45"/>
          <p:cNvSpPr txBox="1">
            <a:spLocks noChangeArrowheads="1"/>
          </p:cNvSpPr>
          <p:nvPr userDrawn="1"/>
        </p:nvSpPr>
        <p:spPr bwMode="auto">
          <a:xfrm>
            <a:off x="480749" y="2242692"/>
            <a:ext cx="559397" cy="39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56" tIns="45626" rIns="91256" bIns="45626">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r>
              <a:rPr lang="en-US" altLang="en-US" sz="800" dirty="0"/>
              <a:t>pantone</a:t>
            </a:r>
          </a:p>
          <a:p>
            <a:pPr algn="l" eaLnBrk="1" hangingPunct="1"/>
            <a:r>
              <a:rPr lang="en-US" altLang="en-US" b="1" dirty="0" smtClean="0"/>
              <a:t>544</a:t>
            </a:r>
            <a:endParaRPr lang="en-US" altLang="en-US" b="1" dirty="0"/>
          </a:p>
        </p:txBody>
      </p:sp>
      <p:sp>
        <p:nvSpPr>
          <p:cNvPr id="35" name="Text Box 17"/>
          <p:cNvSpPr txBox="1">
            <a:spLocks noChangeArrowheads="1"/>
          </p:cNvSpPr>
          <p:nvPr userDrawn="1"/>
        </p:nvSpPr>
        <p:spPr bwMode="auto">
          <a:xfrm>
            <a:off x="1128266" y="1129937"/>
            <a:ext cx="78581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70" tIns="98470" rIns="98470" bIns="98470">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spcBef>
                <a:spcPct val="50000"/>
              </a:spcBef>
            </a:pPr>
            <a:r>
              <a:rPr lang="en-US" altLang="en-US" b="1"/>
              <a:t>100%</a:t>
            </a:r>
          </a:p>
        </p:txBody>
      </p:sp>
      <p:sp>
        <p:nvSpPr>
          <p:cNvPr id="36" name="Text Box 18"/>
          <p:cNvSpPr txBox="1">
            <a:spLocks noChangeArrowheads="1"/>
          </p:cNvSpPr>
          <p:nvPr userDrawn="1"/>
        </p:nvSpPr>
        <p:spPr bwMode="auto">
          <a:xfrm>
            <a:off x="3022153" y="1129937"/>
            <a:ext cx="785813"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70" tIns="98470" rIns="98470" bIns="98470">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spcBef>
                <a:spcPct val="50000"/>
              </a:spcBef>
            </a:pPr>
            <a:r>
              <a:rPr lang="en-US" altLang="en-US" b="1"/>
              <a:t>75%</a:t>
            </a:r>
          </a:p>
        </p:txBody>
      </p:sp>
      <p:sp>
        <p:nvSpPr>
          <p:cNvPr id="37" name="Text Box 19"/>
          <p:cNvSpPr txBox="1">
            <a:spLocks noChangeArrowheads="1"/>
          </p:cNvSpPr>
          <p:nvPr userDrawn="1"/>
        </p:nvSpPr>
        <p:spPr bwMode="auto">
          <a:xfrm>
            <a:off x="4930328" y="1129937"/>
            <a:ext cx="103822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70" tIns="98470" rIns="98470" bIns="98470">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spcBef>
                <a:spcPct val="50000"/>
              </a:spcBef>
            </a:pPr>
            <a:r>
              <a:rPr lang="en-US" altLang="en-US" b="1"/>
              <a:t>50%</a:t>
            </a:r>
          </a:p>
        </p:txBody>
      </p:sp>
      <p:sp>
        <p:nvSpPr>
          <p:cNvPr id="38" name="Text Box 26"/>
          <p:cNvSpPr txBox="1">
            <a:spLocks noChangeArrowheads="1"/>
          </p:cNvSpPr>
          <p:nvPr userDrawn="1"/>
        </p:nvSpPr>
        <p:spPr bwMode="auto">
          <a:xfrm>
            <a:off x="6821041" y="1129937"/>
            <a:ext cx="103822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70" tIns="98470" rIns="98470" bIns="98470">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spcBef>
                <a:spcPct val="50000"/>
              </a:spcBef>
            </a:pPr>
            <a:r>
              <a:rPr lang="en-US" altLang="en-US" b="1"/>
              <a:t>25%</a:t>
            </a:r>
          </a:p>
        </p:txBody>
      </p:sp>
      <p:sp>
        <p:nvSpPr>
          <p:cNvPr id="39" name="AutoShape 7"/>
          <p:cNvSpPr>
            <a:spLocks noChangeAspect="1" noChangeArrowheads="1"/>
          </p:cNvSpPr>
          <p:nvPr userDrawn="1"/>
        </p:nvSpPr>
        <p:spPr bwMode="auto">
          <a:xfrm>
            <a:off x="3028446" y="2203759"/>
            <a:ext cx="429768" cy="429768"/>
          </a:xfrm>
          <a:prstGeom prst="roundRect">
            <a:avLst/>
          </a:prstGeom>
          <a:solidFill>
            <a:srgbClr val="C8DDEA"/>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40" name="Text Box 8"/>
          <p:cNvSpPr txBox="1">
            <a:spLocks noChangeArrowheads="1"/>
          </p:cNvSpPr>
          <p:nvPr userDrawn="1"/>
        </p:nvSpPr>
        <p:spPr bwMode="auto">
          <a:xfrm>
            <a:off x="3429000" y="2295634"/>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200 G: 221 B: 234</a:t>
            </a:r>
            <a:endParaRPr lang="en-US" sz="1000" baseline="0" dirty="0">
              <a:solidFill>
                <a:srgbClr val="000000"/>
              </a:solidFill>
              <a:latin typeface="Arial"/>
            </a:endParaRPr>
          </a:p>
        </p:txBody>
      </p:sp>
      <p:sp>
        <p:nvSpPr>
          <p:cNvPr id="41" name="Text Box 17"/>
          <p:cNvSpPr txBox="1">
            <a:spLocks noChangeArrowheads="1"/>
          </p:cNvSpPr>
          <p:nvPr userDrawn="1"/>
        </p:nvSpPr>
        <p:spPr bwMode="auto">
          <a:xfrm>
            <a:off x="3518421" y="5696121"/>
            <a:ext cx="123744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a:t>
            </a:r>
            <a:r>
              <a:rPr lang="en-US" sz="1000" baseline="0" dirty="0">
                <a:solidFill>
                  <a:srgbClr val="000000"/>
                </a:solidFill>
                <a:latin typeface="Arial"/>
              </a:rPr>
              <a:t>: 0</a:t>
            </a:r>
            <a:r>
              <a:rPr lang="en-US" sz="1000" baseline="0" dirty="0" smtClean="0">
                <a:solidFill>
                  <a:srgbClr val="000000"/>
                </a:solidFill>
                <a:latin typeface="Arial"/>
              </a:rPr>
              <a:t> </a:t>
            </a:r>
            <a:r>
              <a:rPr lang="en-US" sz="1000" baseline="0" dirty="0">
                <a:solidFill>
                  <a:srgbClr val="000000"/>
                </a:solidFill>
                <a:latin typeface="Arial"/>
              </a:rPr>
              <a:t>G: </a:t>
            </a:r>
            <a:r>
              <a:rPr lang="en-US" sz="1000" baseline="0" dirty="0" smtClean="0">
                <a:solidFill>
                  <a:srgbClr val="000000"/>
                </a:solidFill>
                <a:latin typeface="Arial"/>
              </a:rPr>
              <a:t>121 B</a:t>
            </a:r>
            <a:r>
              <a:rPr lang="en-US" sz="1000" baseline="0" dirty="0">
                <a:solidFill>
                  <a:srgbClr val="000000"/>
                </a:solidFill>
                <a:latin typeface="Arial"/>
              </a:rPr>
              <a:t>: </a:t>
            </a:r>
            <a:r>
              <a:rPr lang="en-US" sz="1000" baseline="0" dirty="0" smtClean="0">
                <a:solidFill>
                  <a:srgbClr val="000000"/>
                </a:solidFill>
                <a:latin typeface="Arial"/>
              </a:rPr>
              <a:t>188</a:t>
            </a:r>
            <a:endParaRPr lang="en-US" sz="1000" baseline="0" dirty="0">
              <a:solidFill>
                <a:srgbClr val="000000"/>
              </a:solidFill>
              <a:latin typeface="Arial"/>
            </a:endParaRPr>
          </a:p>
        </p:txBody>
      </p:sp>
      <p:sp>
        <p:nvSpPr>
          <p:cNvPr id="42" name="Text Box 8"/>
          <p:cNvSpPr txBox="1">
            <a:spLocks noChangeArrowheads="1"/>
          </p:cNvSpPr>
          <p:nvPr userDrawn="1"/>
        </p:nvSpPr>
        <p:spPr bwMode="auto">
          <a:xfrm>
            <a:off x="3429000" y="1728886"/>
            <a:ext cx="141377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233 G: 241 B: 247 </a:t>
            </a:r>
            <a:endParaRPr lang="en-US" sz="1000" baseline="0" dirty="0">
              <a:solidFill>
                <a:srgbClr val="000000"/>
              </a:solidFill>
              <a:latin typeface="Arial"/>
            </a:endParaRPr>
          </a:p>
        </p:txBody>
      </p:sp>
      <p:sp>
        <p:nvSpPr>
          <p:cNvPr id="43" name="AutoShape 7"/>
          <p:cNvSpPr>
            <a:spLocks noChangeAspect="1" noChangeArrowheads="1"/>
          </p:cNvSpPr>
          <p:nvPr userDrawn="1"/>
        </p:nvSpPr>
        <p:spPr bwMode="auto">
          <a:xfrm>
            <a:off x="3028446" y="2770507"/>
            <a:ext cx="429768" cy="429768"/>
          </a:xfrm>
          <a:prstGeom prst="roundRect">
            <a:avLst/>
          </a:prstGeom>
          <a:solidFill>
            <a:srgbClr val="97DCFB"/>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44" name="Text Box 8"/>
          <p:cNvSpPr txBox="1">
            <a:spLocks noChangeArrowheads="1"/>
          </p:cNvSpPr>
          <p:nvPr userDrawn="1"/>
        </p:nvSpPr>
        <p:spPr bwMode="auto">
          <a:xfrm>
            <a:off x="3422887" y="2862382"/>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151 G: 220 B: 251</a:t>
            </a:r>
            <a:endParaRPr lang="en-US" sz="1000" baseline="0" dirty="0">
              <a:solidFill>
                <a:srgbClr val="000000"/>
              </a:solidFill>
              <a:latin typeface="Arial"/>
            </a:endParaRPr>
          </a:p>
        </p:txBody>
      </p:sp>
      <p:sp>
        <p:nvSpPr>
          <p:cNvPr id="45" name="AutoShape 7"/>
          <p:cNvSpPr>
            <a:spLocks noChangeAspect="1" noChangeArrowheads="1"/>
          </p:cNvSpPr>
          <p:nvPr userDrawn="1"/>
        </p:nvSpPr>
        <p:spPr bwMode="auto">
          <a:xfrm>
            <a:off x="3028446" y="4470751"/>
            <a:ext cx="429768" cy="429768"/>
          </a:xfrm>
          <a:prstGeom prst="roundRect">
            <a:avLst/>
          </a:prstGeom>
          <a:solidFill>
            <a:srgbClr val="199BD5"/>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46" name="Text Box 8"/>
          <p:cNvSpPr txBox="1">
            <a:spLocks noChangeArrowheads="1"/>
          </p:cNvSpPr>
          <p:nvPr userDrawn="1"/>
        </p:nvSpPr>
        <p:spPr bwMode="auto">
          <a:xfrm>
            <a:off x="3463829" y="4562626"/>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25 G: 155 B: 213</a:t>
            </a:r>
            <a:endParaRPr lang="en-US" sz="1000" baseline="0" dirty="0">
              <a:solidFill>
                <a:srgbClr val="000000"/>
              </a:solidFill>
              <a:latin typeface="Arial"/>
            </a:endParaRPr>
          </a:p>
        </p:txBody>
      </p:sp>
      <p:sp>
        <p:nvSpPr>
          <p:cNvPr id="47" name="AutoShape 7"/>
          <p:cNvSpPr>
            <a:spLocks noChangeAspect="1" noChangeArrowheads="1"/>
          </p:cNvSpPr>
          <p:nvPr userDrawn="1"/>
        </p:nvSpPr>
        <p:spPr bwMode="auto">
          <a:xfrm>
            <a:off x="3028446" y="3904003"/>
            <a:ext cx="429768" cy="429768"/>
          </a:xfrm>
          <a:prstGeom prst="roundRect">
            <a:avLst/>
          </a:prstGeom>
          <a:solidFill>
            <a:srgbClr val="00A7FA"/>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48" name="Text Box 8"/>
          <p:cNvSpPr txBox="1">
            <a:spLocks noChangeArrowheads="1"/>
          </p:cNvSpPr>
          <p:nvPr userDrawn="1"/>
        </p:nvSpPr>
        <p:spPr bwMode="auto">
          <a:xfrm>
            <a:off x="3450181" y="3995878"/>
            <a:ext cx="1202179"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R:0 G: 167 B: 250</a:t>
            </a:r>
            <a:endParaRPr lang="en-US" sz="1000" baseline="0" dirty="0">
              <a:solidFill>
                <a:srgbClr val="000000"/>
              </a:solidFill>
              <a:latin typeface="Arial"/>
            </a:endParaRPr>
          </a:p>
        </p:txBody>
      </p:sp>
      <p:sp>
        <p:nvSpPr>
          <p:cNvPr id="49" name="AutoShape 7"/>
          <p:cNvSpPr>
            <a:spLocks noChangeAspect="1" noChangeArrowheads="1"/>
          </p:cNvSpPr>
          <p:nvPr userDrawn="1"/>
        </p:nvSpPr>
        <p:spPr bwMode="auto">
          <a:xfrm>
            <a:off x="3028446" y="3337255"/>
            <a:ext cx="429768" cy="429768"/>
          </a:xfrm>
          <a:prstGeom prst="roundRect">
            <a:avLst/>
          </a:prstGeom>
          <a:solidFill>
            <a:srgbClr val="3FC4FF"/>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50" name="Text Box 8"/>
          <p:cNvSpPr txBox="1">
            <a:spLocks noChangeArrowheads="1"/>
          </p:cNvSpPr>
          <p:nvPr userDrawn="1"/>
        </p:nvSpPr>
        <p:spPr bwMode="auto">
          <a:xfrm>
            <a:off x="3450179" y="3429130"/>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63 G: 196 B: 255</a:t>
            </a:r>
            <a:endParaRPr lang="en-US" sz="1000" baseline="0" dirty="0">
              <a:solidFill>
                <a:srgbClr val="000000"/>
              </a:solidFill>
              <a:latin typeface="Arial"/>
            </a:endParaRPr>
          </a:p>
        </p:txBody>
      </p:sp>
      <p:sp>
        <p:nvSpPr>
          <p:cNvPr id="51" name="Text Box 8"/>
          <p:cNvSpPr txBox="1">
            <a:spLocks noChangeArrowheads="1"/>
          </p:cNvSpPr>
          <p:nvPr userDrawn="1"/>
        </p:nvSpPr>
        <p:spPr bwMode="auto">
          <a:xfrm>
            <a:off x="3491122" y="5129374"/>
            <a:ext cx="123744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a:t>
            </a:r>
            <a:r>
              <a:rPr lang="en-US" sz="1000" baseline="0" dirty="0">
                <a:solidFill>
                  <a:srgbClr val="000000"/>
                </a:solidFill>
                <a:latin typeface="Arial"/>
              </a:rPr>
              <a:t>0</a:t>
            </a:r>
            <a:r>
              <a:rPr lang="en-US" sz="1000" baseline="0" dirty="0" smtClean="0">
                <a:solidFill>
                  <a:srgbClr val="000000"/>
                </a:solidFill>
                <a:latin typeface="Arial"/>
              </a:rPr>
              <a:t> G: 133 B: 192</a:t>
            </a:r>
            <a:endParaRPr lang="en-US" sz="1000" baseline="0" dirty="0">
              <a:solidFill>
                <a:srgbClr val="000000"/>
              </a:solidFill>
              <a:latin typeface="Arial"/>
            </a:endParaRPr>
          </a:p>
        </p:txBody>
      </p:sp>
      <p:sp>
        <p:nvSpPr>
          <p:cNvPr id="52" name="AutoShape 16"/>
          <p:cNvSpPr>
            <a:spLocks noChangeAspect="1" noChangeArrowheads="1"/>
          </p:cNvSpPr>
          <p:nvPr userDrawn="1"/>
        </p:nvSpPr>
        <p:spPr bwMode="auto">
          <a:xfrm>
            <a:off x="3028446" y="5604246"/>
            <a:ext cx="429768" cy="429768"/>
          </a:xfrm>
          <a:prstGeom prst="roundRect">
            <a:avLst/>
          </a:prstGeom>
          <a:solidFill>
            <a:srgbClr val="0079BC"/>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53" name="AutoShape 7"/>
          <p:cNvSpPr>
            <a:spLocks noChangeAspect="1" noChangeArrowheads="1"/>
          </p:cNvSpPr>
          <p:nvPr userDrawn="1"/>
        </p:nvSpPr>
        <p:spPr bwMode="auto">
          <a:xfrm>
            <a:off x="3028446" y="1637011"/>
            <a:ext cx="429768" cy="429768"/>
          </a:xfrm>
          <a:prstGeom prst="roundRect">
            <a:avLst/>
          </a:prstGeom>
          <a:solidFill>
            <a:srgbClr val="E9F1F7"/>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54" name="AutoShape 7"/>
          <p:cNvSpPr>
            <a:spLocks noChangeAspect="1" noChangeArrowheads="1"/>
          </p:cNvSpPr>
          <p:nvPr userDrawn="1"/>
        </p:nvSpPr>
        <p:spPr bwMode="auto">
          <a:xfrm>
            <a:off x="3028446" y="5037499"/>
            <a:ext cx="429768" cy="429768"/>
          </a:xfrm>
          <a:prstGeom prst="roundRect">
            <a:avLst/>
          </a:prstGeom>
          <a:solidFill>
            <a:srgbClr val="0085C0"/>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55" name="AutoShape 7"/>
          <p:cNvSpPr>
            <a:spLocks noChangeAspect="1" noChangeArrowheads="1"/>
          </p:cNvSpPr>
          <p:nvPr userDrawn="1"/>
        </p:nvSpPr>
        <p:spPr bwMode="auto">
          <a:xfrm>
            <a:off x="4933446" y="2203759"/>
            <a:ext cx="429768" cy="429768"/>
          </a:xfrm>
          <a:prstGeom prst="roundRect">
            <a:avLst/>
          </a:prstGeom>
          <a:solidFill>
            <a:srgbClr val="D8E7F0"/>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56" name="Text Box 8"/>
          <p:cNvSpPr txBox="1">
            <a:spLocks noChangeArrowheads="1"/>
          </p:cNvSpPr>
          <p:nvPr userDrawn="1"/>
        </p:nvSpPr>
        <p:spPr bwMode="auto">
          <a:xfrm>
            <a:off x="5334000" y="2295634"/>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216 G: 231 B: 240</a:t>
            </a:r>
            <a:endParaRPr lang="en-US" sz="1000" baseline="0" dirty="0">
              <a:solidFill>
                <a:srgbClr val="000000"/>
              </a:solidFill>
              <a:latin typeface="Arial"/>
            </a:endParaRPr>
          </a:p>
        </p:txBody>
      </p:sp>
      <p:sp>
        <p:nvSpPr>
          <p:cNvPr id="57" name="Text Box 17"/>
          <p:cNvSpPr txBox="1">
            <a:spLocks noChangeArrowheads="1"/>
          </p:cNvSpPr>
          <p:nvPr userDrawn="1"/>
        </p:nvSpPr>
        <p:spPr bwMode="auto">
          <a:xfrm>
            <a:off x="5423421" y="5696121"/>
            <a:ext cx="123744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a:t>
            </a:r>
            <a:r>
              <a:rPr lang="en-US" sz="1000" baseline="0" dirty="0">
                <a:solidFill>
                  <a:srgbClr val="000000"/>
                </a:solidFill>
                <a:latin typeface="Arial"/>
              </a:rPr>
              <a:t>: </a:t>
            </a:r>
            <a:r>
              <a:rPr lang="en-US" sz="1000" baseline="0" dirty="0" smtClean="0">
                <a:solidFill>
                  <a:srgbClr val="000000"/>
                </a:solidFill>
                <a:latin typeface="Arial"/>
              </a:rPr>
              <a:t>0 </a:t>
            </a:r>
            <a:r>
              <a:rPr lang="en-US" sz="1000" baseline="0" dirty="0">
                <a:solidFill>
                  <a:srgbClr val="000000"/>
                </a:solidFill>
                <a:latin typeface="Arial"/>
              </a:rPr>
              <a:t>G: </a:t>
            </a:r>
            <a:r>
              <a:rPr lang="en-US" sz="1000" baseline="0" dirty="0" smtClean="0">
                <a:solidFill>
                  <a:srgbClr val="000000"/>
                </a:solidFill>
                <a:latin typeface="Arial"/>
              </a:rPr>
              <a:t>143 B</a:t>
            </a:r>
            <a:r>
              <a:rPr lang="en-US" sz="1000" baseline="0" dirty="0">
                <a:solidFill>
                  <a:srgbClr val="000000"/>
                </a:solidFill>
                <a:latin typeface="Arial"/>
              </a:rPr>
              <a:t>: </a:t>
            </a:r>
            <a:r>
              <a:rPr lang="en-US" sz="1000" baseline="0" dirty="0" smtClean="0">
                <a:solidFill>
                  <a:srgbClr val="000000"/>
                </a:solidFill>
                <a:latin typeface="Arial"/>
              </a:rPr>
              <a:t>222</a:t>
            </a:r>
            <a:endParaRPr lang="en-US" sz="1000" baseline="0" dirty="0">
              <a:solidFill>
                <a:srgbClr val="000000"/>
              </a:solidFill>
              <a:latin typeface="Arial"/>
            </a:endParaRPr>
          </a:p>
        </p:txBody>
      </p:sp>
      <p:sp>
        <p:nvSpPr>
          <p:cNvPr id="58" name="Text Box 8"/>
          <p:cNvSpPr txBox="1">
            <a:spLocks noChangeArrowheads="1"/>
          </p:cNvSpPr>
          <p:nvPr userDrawn="1"/>
        </p:nvSpPr>
        <p:spPr bwMode="auto">
          <a:xfrm>
            <a:off x="5334000" y="1728886"/>
            <a:ext cx="141377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246 G: 249 B: 252 </a:t>
            </a:r>
            <a:endParaRPr lang="en-US" sz="1000" baseline="0" dirty="0">
              <a:solidFill>
                <a:srgbClr val="000000"/>
              </a:solidFill>
              <a:latin typeface="Arial"/>
            </a:endParaRPr>
          </a:p>
        </p:txBody>
      </p:sp>
      <p:sp>
        <p:nvSpPr>
          <p:cNvPr id="59" name="AutoShape 7"/>
          <p:cNvSpPr>
            <a:spLocks noChangeAspect="1" noChangeArrowheads="1"/>
          </p:cNvSpPr>
          <p:nvPr userDrawn="1"/>
        </p:nvSpPr>
        <p:spPr bwMode="auto">
          <a:xfrm>
            <a:off x="4933446" y="2770507"/>
            <a:ext cx="429768" cy="429768"/>
          </a:xfrm>
          <a:prstGeom prst="roundRect">
            <a:avLst/>
          </a:prstGeom>
          <a:solidFill>
            <a:srgbClr val="BCE8FC"/>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60" name="Text Box 8"/>
          <p:cNvSpPr txBox="1">
            <a:spLocks noChangeArrowheads="1"/>
          </p:cNvSpPr>
          <p:nvPr userDrawn="1"/>
        </p:nvSpPr>
        <p:spPr bwMode="auto">
          <a:xfrm>
            <a:off x="5327887" y="2862382"/>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188 G: 232 B: 252</a:t>
            </a:r>
            <a:endParaRPr lang="en-US" sz="1000" baseline="0" dirty="0">
              <a:solidFill>
                <a:srgbClr val="000000"/>
              </a:solidFill>
              <a:latin typeface="Arial"/>
            </a:endParaRPr>
          </a:p>
        </p:txBody>
      </p:sp>
      <p:sp>
        <p:nvSpPr>
          <p:cNvPr id="61" name="AutoShape 7"/>
          <p:cNvSpPr>
            <a:spLocks noChangeAspect="1" noChangeArrowheads="1"/>
          </p:cNvSpPr>
          <p:nvPr userDrawn="1"/>
        </p:nvSpPr>
        <p:spPr bwMode="auto">
          <a:xfrm>
            <a:off x="4933446" y="4470751"/>
            <a:ext cx="429768" cy="429768"/>
          </a:xfrm>
          <a:prstGeom prst="roundRect">
            <a:avLst/>
          </a:prstGeom>
          <a:solidFill>
            <a:srgbClr val="1FA8E5"/>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62" name="Text Box 8"/>
          <p:cNvSpPr txBox="1">
            <a:spLocks noChangeArrowheads="1"/>
          </p:cNvSpPr>
          <p:nvPr userDrawn="1"/>
        </p:nvSpPr>
        <p:spPr bwMode="auto">
          <a:xfrm>
            <a:off x="5368829" y="4562626"/>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31 G: 168 B: 229</a:t>
            </a:r>
            <a:endParaRPr lang="en-US" sz="1000" baseline="0" dirty="0">
              <a:solidFill>
                <a:srgbClr val="000000"/>
              </a:solidFill>
              <a:latin typeface="Arial"/>
            </a:endParaRPr>
          </a:p>
        </p:txBody>
      </p:sp>
      <p:sp>
        <p:nvSpPr>
          <p:cNvPr id="63" name="AutoShape 7"/>
          <p:cNvSpPr>
            <a:spLocks noChangeAspect="1" noChangeArrowheads="1"/>
          </p:cNvSpPr>
          <p:nvPr userDrawn="1"/>
        </p:nvSpPr>
        <p:spPr bwMode="auto">
          <a:xfrm>
            <a:off x="4933446" y="3904003"/>
            <a:ext cx="429768" cy="429768"/>
          </a:xfrm>
          <a:prstGeom prst="roundRect">
            <a:avLst/>
          </a:prstGeom>
          <a:solidFill>
            <a:srgbClr val="2DB9FF"/>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64" name="Text Box 8"/>
          <p:cNvSpPr txBox="1">
            <a:spLocks noChangeArrowheads="1"/>
          </p:cNvSpPr>
          <p:nvPr userDrawn="1"/>
        </p:nvSpPr>
        <p:spPr bwMode="auto">
          <a:xfrm>
            <a:off x="5355181" y="3995878"/>
            <a:ext cx="1272712"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R:45 G: 185 B: 255</a:t>
            </a:r>
            <a:endParaRPr lang="en-US" sz="1000" baseline="0" dirty="0">
              <a:solidFill>
                <a:srgbClr val="000000"/>
              </a:solidFill>
              <a:latin typeface="Arial"/>
            </a:endParaRPr>
          </a:p>
        </p:txBody>
      </p:sp>
      <p:sp>
        <p:nvSpPr>
          <p:cNvPr id="65" name="AutoShape 7"/>
          <p:cNvSpPr>
            <a:spLocks noChangeAspect="1" noChangeArrowheads="1"/>
          </p:cNvSpPr>
          <p:nvPr userDrawn="1"/>
        </p:nvSpPr>
        <p:spPr bwMode="auto">
          <a:xfrm>
            <a:off x="4933446" y="3337255"/>
            <a:ext cx="429768" cy="429768"/>
          </a:xfrm>
          <a:prstGeom prst="roundRect">
            <a:avLst/>
          </a:prstGeom>
          <a:solidFill>
            <a:srgbClr val="81D8FF"/>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66" name="Text Box 8"/>
          <p:cNvSpPr txBox="1">
            <a:spLocks noChangeArrowheads="1"/>
          </p:cNvSpPr>
          <p:nvPr userDrawn="1"/>
        </p:nvSpPr>
        <p:spPr bwMode="auto">
          <a:xfrm>
            <a:off x="5355179" y="3429130"/>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129 G: 216 B: 255</a:t>
            </a:r>
            <a:endParaRPr lang="en-US" sz="1000" baseline="0" dirty="0">
              <a:solidFill>
                <a:srgbClr val="000000"/>
              </a:solidFill>
              <a:latin typeface="Arial"/>
            </a:endParaRPr>
          </a:p>
        </p:txBody>
      </p:sp>
      <p:sp>
        <p:nvSpPr>
          <p:cNvPr id="67" name="Text Box 8"/>
          <p:cNvSpPr txBox="1">
            <a:spLocks noChangeArrowheads="1"/>
          </p:cNvSpPr>
          <p:nvPr userDrawn="1"/>
        </p:nvSpPr>
        <p:spPr bwMode="auto">
          <a:xfrm>
            <a:off x="5396122" y="5129374"/>
            <a:ext cx="123744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a:t>
            </a:r>
            <a:r>
              <a:rPr lang="en-US" sz="1000" baseline="0" dirty="0">
                <a:solidFill>
                  <a:srgbClr val="000000"/>
                </a:solidFill>
                <a:latin typeface="Arial"/>
              </a:rPr>
              <a:t>0</a:t>
            </a:r>
            <a:r>
              <a:rPr lang="en-US" sz="1000" baseline="0" dirty="0" smtClean="0">
                <a:solidFill>
                  <a:srgbClr val="000000"/>
                </a:solidFill>
                <a:latin typeface="Arial"/>
              </a:rPr>
              <a:t>  G:153 B: 222</a:t>
            </a:r>
            <a:endParaRPr lang="en-US" sz="1000" baseline="0" dirty="0">
              <a:solidFill>
                <a:srgbClr val="000000"/>
              </a:solidFill>
              <a:latin typeface="Arial"/>
            </a:endParaRPr>
          </a:p>
        </p:txBody>
      </p:sp>
      <p:sp>
        <p:nvSpPr>
          <p:cNvPr id="68" name="AutoShape 16"/>
          <p:cNvSpPr>
            <a:spLocks noChangeAspect="1" noChangeArrowheads="1"/>
          </p:cNvSpPr>
          <p:nvPr userDrawn="1"/>
        </p:nvSpPr>
        <p:spPr bwMode="auto">
          <a:xfrm>
            <a:off x="4933446" y="5604246"/>
            <a:ext cx="429768" cy="429768"/>
          </a:xfrm>
          <a:prstGeom prst="roundRect">
            <a:avLst/>
          </a:prstGeom>
          <a:solidFill>
            <a:srgbClr val="008FDE"/>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69" name="AutoShape 7"/>
          <p:cNvSpPr>
            <a:spLocks noChangeAspect="1" noChangeArrowheads="1"/>
          </p:cNvSpPr>
          <p:nvPr userDrawn="1"/>
        </p:nvSpPr>
        <p:spPr bwMode="auto">
          <a:xfrm>
            <a:off x="4933446" y="1637011"/>
            <a:ext cx="429768" cy="429768"/>
          </a:xfrm>
          <a:prstGeom prst="roundRect">
            <a:avLst/>
          </a:prstGeom>
          <a:solidFill>
            <a:srgbClr val="F6F9FC"/>
          </a:solidFill>
          <a:ln w="12700">
            <a:solidFill>
              <a:schemeClr val="bg1">
                <a:lumMod val="50000"/>
              </a:schemeClr>
            </a:solid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70" name="AutoShape 7"/>
          <p:cNvSpPr>
            <a:spLocks noChangeAspect="1" noChangeArrowheads="1"/>
          </p:cNvSpPr>
          <p:nvPr userDrawn="1"/>
        </p:nvSpPr>
        <p:spPr bwMode="auto">
          <a:xfrm>
            <a:off x="4933446" y="5037499"/>
            <a:ext cx="429768" cy="429768"/>
          </a:xfrm>
          <a:prstGeom prst="roundRect">
            <a:avLst/>
          </a:prstGeom>
          <a:solidFill>
            <a:srgbClr val="0099DE"/>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71" name="AutoShape 7"/>
          <p:cNvSpPr>
            <a:spLocks noChangeAspect="1" noChangeArrowheads="1"/>
          </p:cNvSpPr>
          <p:nvPr userDrawn="1"/>
        </p:nvSpPr>
        <p:spPr bwMode="auto">
          <a:xfrm>
            <a:off x="6838446" y="2203759"/>
            <a:ext cx="429768" cy="429768"/>
          </a:xfrm>
          <a:prstGeom prst="roundRect">
            <a:avLst/>
          </a:prstGeom>
          <a:solidFill>
            <a:srgbClr val="E7F0F5"/>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72" name="Text Box 8"/>
          <p:cNvSpPr txBox="1">
            <a:spLocks noChangeArrowheads="1"/>
          </p:cNvSpPr>
          <p:nvPr userDrawn="1"/>
        </p:nvSpPr>
        <p:spPr bwMode="auto">
          <a:xfrm>
            <a:off x="7239000" y="2295634"/>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231 G: 240 B: 245</a:t>
            </a:r>
            <a:endParaRPr lang="en-US" sz="1000" baseline="0" dirty="0">
              <a:solidFill>
                <a:srgbClr val="000000"/>
              </a:solidFill>
              <a:latin typeface="Arial"/>
            </a:endParaRPr>
          </a:p>
        </p:txBody>
      </p:sp>
      <p:sp>
        <p:nvSpPr>
          <p:cNvPr id="73" name="Text Box 17"/>
          <p:cNvSpPr txBox="1">
            <a:spLocks noChangeArrowheads="1"/>
          </p:cNvSpPr>
          <p:nvPr userDrawn="1"/>
        </p:nvSpPr>
        <p:spPr bwMode="auto">
          <a:xfrm>
            <a:off x="7328421" y="5696121"/>
            <a:ext cx="123744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a:t>
            </a:r>
            <a:r>
              <a:rPr lang="en-US" sz="1000" baseline="0" dirty="0">
                <a:solidFill>
                  <a:srgbClr val="000000"/>
                </a:solidFill>
                <a:latin typeface="Arial"/>
              </a:rPr>
              <a:t>: 0</a:t>
            </a:r>
            <a:r>
              <a:rPr lang="en-US" sz="1000" baseline="0" dirty="0" smtClean="0">
                <a:solidFill>
                  <a:srgbClr val="000000"/>
                </a:solidFill>
                <a:latin typeface="Arial"/>
              </a:rPr>
              <a:t> </a:t>
            </a:r>
            <a:r>
              <a:rPr lang="en-US" sz="1000" baseline="0" dirty="0">
                <a:solidFill>
                  <a:srgbClr val="000000"/>
                </a:solidFill>
                <a:latin typeface="Arial"/>
              </a:rPr>
              <a:t>G: </a:t>
            </a:r>
            <a:r>
              <a:rPr lang="en-US" sz="1000" baseline="0" dirty="0" smtClean="0">
                <a:solidFill>
                  <a:srgbClr val="000000"/>
                </a:solidFill>
                <a:latin typeface="Arial"/>
              </a:rPr>
              <a:t>150 B</a:t>
            </a:r>
            <a:r>
              <a:rPr lang="en-US" sz="1000" baseline="0" dirty="0">
                <a:solidFill>
                  <a:srgbClr val="000000"/>
                </a:solidFill>
                <a:latin typeface="Arial"/>
              </a:rPr>
              <a:t>: </a:t>
            </a:r>
            <a:r>
              <a:rPr lang="en-US" sz="1000" baseline="0" dirty="0" smtClean="0">
                <a:solidFill>
                  <a:srgbClr val="000000"/>
                </a:solidFill>
                <a:latin typeface="Arial"/>
              </a:rPr>
              <a:t>234</a:t>
            </a:r>
            <a:endParaRPr lang="en-US" sz="1000" baseline="0" dirty="0">
              <a:solidFill>
                <a:srgbClr val="000000"/>
              </a:solidFill>
              <a:latin typeface="Arial"/>
            </a:endParaRPr>
          </a:p>
        </p:txBody>
      </p:sp>
      <p:sp>
        <p:nvSpPr>
          <p:cNvPr id="74" name="Text Box 8"/>
          <p:cNvSpPr txBox="1">
            <a:spLocks noChangeArrowheads="1"/>
          </p:cNvSpPr>
          <p:nvPr userDrawn="1"/>
        </p:nvSpPr>
        <p:spPr bwMode="auto">
          <a:xfrm>
            <a:off x="7239000" y="1728886"/>
            <a:ext cx="141377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249 G: 251 B: 253 </a:t>
            </a:r>
            <a:endParaRPr lang="en-US" sz="1000" baseline="0" dirty="0">
              <a:solidFill>
                <a:srgbClr val="000000"/>
              </a:solidFill>
              <a:latin typeface="Arial"/>
            </a:endParaRPr>
          </a:p>
        </p:txBody>
      </p:sp>
      <p:sp>
        <p:nvSpPr>
          <p:cNvPr id="75" name="AutoShape 7"/>
          <p:cNvSpPr>
            <a:spLocks noChangeAspect="1" noChangeArrowheads="1"/>
          </p:cNvSpPr>
          <p:nvPr userDrawn="1"/>
        </p:nvSpPr>
        <p:spPr bwMode="auto">
          <a:xfrm>
            <a:off x="6838446" y="2770507"/>
            <a:ext cx="429768" cy="429768"/>
          </a:xfrm>
          <a:prstGeom prst="roundRect">
            <a:avLst/>
          </a:prstGeom>
          <a:solidFill>
            <a:srgbClr val="D7F1FD"/>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76" name="Text Box 8"/>
          <p:cNvSpPr txBox="1">
            <a:spLocks noChangeArrowheads="1"/>
          </p:cNvSpPr>
          <p:nvPr userDrawn="1"/>
        </p:nvSpPr>
        <p:spPr bwMode="auto">
          <a:xfrm>
            <a:off x="7232887" y="2862382"/>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215 G: 241 B: 253</a:t>
            </a:r>
            <a:endParaRPr lang="en-US" sz="1000" baseline="0" dirty="0">
              <a:solidFill>
                <a:srgbClr val="000000"/>
              </a:solidFill>
              <a:latin typeface="Arial"/>
            </a:endParaRPr>
          </a:p>
        </p:txBody>
      </p:sp>
      <p:sp>
        <p:nvSpPr>
          <p:cNvPr id="77" name="AutoShape 7"/>
          <p:cNvSpPr>
            <a:spLocks noChangeAspect="1" noChangeArrowheads="1"/>
          </p:cNvSpPr>
          <p:nvPr userDrawn="1"/>
        </p:nvSpPr>
        <p:spPr bwMode="auto">
          <a:xfrm>
            <a:off x="6838446" y="4470751"/>
            <a:ext cx="429768" cy="429768"/>
          </a:xfrm>
          <a:prstGeom prst="roundRect">
            <a:avLst/>
          </a:prstGeom>
          <a:solidFill>
            <a:srgbClr val="4CB9EA"/>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78" name="Text Box 8"/>
          <p:cNvSpPr txBox="1">
            <a:spLocks noChangeArrowheads="1"/>
          </p:cNvSpPr>
          <p:nvPr userDrawn="1"/>
        </p:nvSpPr>
        <p:spPr bwMode="auto">
          <a:xfrm>
            <a:off x="7273829" y="4562626"/>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76 G: 185 B: 234</a:t>
            </a:r>
            <a:endParaRPr lang="en-US" sz="1000" baseline="0" dirty="0">
              <a:solidFill>
                <a:srgbClr val="000000"/>
              </a:solidFill>
              <a:latin typeface="Arial"/>
            </a:endParaRPr>
          </a:p>
        </p:txBody>
      </p:sp>
      <p:sp>
        <p:nvSpPr>
          <p:cNvPr id="79" name="AutoShape 7"/>
          <p:cNvSpPr>
            <a:spLocks noChangeAspect="1" noChangeArrowheads="1"/>
          </p:cNvSpPr>
          <p:nvPr userDrawn="1"/>
        </p:nvSpPr>
        <p:spPr bwMode="auto">
          <a:xfrm>
            <a:off x="6838446" y="3904003"/>
            <a:ext cx="429768" cy="429768"/>
          </a:xfrm>
          <a:prstGeom prst="roundRect">
            <a:avLst/>
          </a:prstGeom>
          <a:solidFill>
            <a:srgbClr val="81D5FF"/>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80" name="Text Box 8"/>
          <p:cNvSpPr txBox="1">
            <a:spLocks noChangeArrowheads="1"/>
          </p:cNvSpPr>
          <p:nvPr userDrawn="1"/>
        </p:nvSpPr>
        <p:spPr bwMode="auto">
          <a:xfrm>
            <a:off x="7260181" y="3995878"/>
            <a:ext cx="1343244"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R:129 G: 213 B: 255</a:t>
            </a:r>
            <a:endParaRPr lang="en-US" sz="1000" baseline="0" dirty="0">
              <a:solidFill>
                <a:srgbClr val="000000"/>
              </a:solidFill>
              <a:latin typeface="Arial"/>
            </a:endParaRPr>
          </a:p>
        </p:txBody>
      </p:sp>
      <p:sp>
        <p:nvSpPr>
          <p:cNvPr id="81" name="AutoShape 7"/>
          <p:cNvSpPr>
            <a:spLocks noChangeAspect="1" noChangeArrowheads="1"/>
          </p:cNvSpPr>
          <p:nvPr userDrawn="1"/>
        </p:nvSpPr>
        <p:spPr bwMode="auto">
          <a:xfrm>
            <a:off x="6838446" y="3337255"/>
            <a:ext cx="429768" cy="429768"/>
          </a:xfrm>
          <a:prstGeom prst="roundRect">
            <a:avLst/>
          </a:prstGeom>
          <a:solidFill>
            <a:srgbClr val="ABE5FF"/>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82" name="Text Box 8"/>
          <p:cNvSpPr txBox="1">
            <a:spLocks noChangeArrowheads="1"/>
          </p:cNvSpPr>
          <p:nvPr userDrawn="1"/>
        </p:nvSpPr>
        <p:spPr bwMode="auto">
          <a:xfrm>
            <a:off x="7260179" y="3429130"/>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171 G: 229 B: 255</a:t>
            </a:r>
            <a:endParaRPr lang="en-US" sz="1000" baseline="0" dirty="0">
              <a:solidFill>
                <a:srgbClr val="000000"/>
              </a:solidFill>
              <a:latin typeface="Arial"/>
            </a:endParaRPr>
          </a:p>
        </p:txBody>
      </p:sp>
      <p:sp>
        <p:nvSpPr>
          <p:cNvPr id="83" name="Text Box 8"/>
          <p:cNvSpPr txBox="1">
            <a:spLocks noChangeArrowheads="1"/>
          </p:cNvSpPr>
          <p:nvPr userDrawn="1"/>
        </p:nvSpPr>
        <p:spPr bwMode="auto">
          <a:xfrm>
            <a:off x="7301122" y="5129374"/>
            <a:ext cx="123744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a:t>
            </a:r>
            <a:r>
              <a:rPr lang="en-US" sz="1000" baseline="0" dirty="0">
                <a:solidFill>
                  <a:srgbClr val="000000"/>
                </a:solidFill>
                <a:latin typeface="Arial"/>
              </a:rPr>
              <a:t>0</a:t>
            </a:r>
            <a:r>
              <a:rPr lang="en-US" sz="1000" baseline="0" dirty="0" smtClean="0">
                <a:solidFill>
                  <a:srgbClr val="000000"/>
                </a:solidFill>
                <a:latin typeface="Arial"/>
              </a:rPr>
              <a:t> G: 173 B: 250</a:t>
            </a:r>
            <a:endParaRPr lang="en-US" sz="1000" baseline="0" dirty="0">
              <a:solidFill>
                <a:srgbClr val="000000"/>
              </a:solidFill>
              <a:latin typeface="Arial"/>
            </a:endParaRPr>
          </a:p>
        </p:txBody>
      </p:sp>
      <p:sp>
        <p:nvSpPr>
          <p:cNvPr id="84" name="AutoShape 16"/>
          <p:cNvSpPr>
            <a:spLocks noChangeAspect="1" noChangeArrowheads="1"/>
          </p:cNvSpPr>
          <p:nvPr userDrawn="1"/>
        </p:nvSpPr>
        <p:spPr bwMode="auto">
          <a:xfrm>
            <a:off x="6838446" y="5604246"/>
            <a:ext cx="429768" cy="429768"/>
          </a:xfrm>
          <a:prstGeom prst="roundRect">
            <a:avLst/>
          </a:prstGeom>
          <a:solidFill>
            <a:srgbClr val="0096EA"/>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85" name="AutoShape 7"/>
          <p:cNvSpPr>
            <a:spLocks noChangeAspect="1" noChangeArrowheads="1"/>
          </p:cNvSpPr>
          <p:nvPr userDrawn="1"/>
        </p:nvSpPr>
        <p:spPr bwMode="auto">
          <a:xfrm>
            <a:off x="6838446" y="1637011"/>
            <a:ext cx="429768" cy="429768"/>
          </a:xfrm>
          <a:prstGeom prst="roundRect">
            <a:avLst/>
          </a:prstGeom>
          <a:solidFill>
            <a:srgbClr val="F9FBFD"/>
          </a:solidFill>
          <a:ln w="12700">
            <a:solidFill>
              <a:schemeClr val="bg1">
                <a:lumMod val="50000"/>
              </a:schemeClr>
            </a:solid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86" name="AutoShape 7"/>
          <p:cNvSpPr>
            <a:spLocks noChangeAspect="1" noChangeArrowheads="1"/>
          </p:cNvSpPr>
          <p:nvPr userDrawn="1"/>
        </p:nvSpPr>
        <p:spPr bwMode="auto">
          <a:xfrm>
            <a:off x="6838446" y="5037499"/>
            <a:ext cx="429768" cy="429768"/>
          </a:xfrm>
          <a:prstGeom prst="roundRect">
            <a:avLst/>
          </a:prstGeom>
          <a:solidFill>
            <a:srgbClr val="00ADFA"/>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Tree>
    <p:extLst>
      <p:ext uri="{BB962C8B-B14F-4D97-AF65-F5344CB8AC3E}">
        <p14:creationId xmlns:p14="http://schemas.microsoft.com/office/powerpoint/2010/main" val="16198548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oAutofit/>
          </a:bodyPr>
          <a:lstStyle/>
          <a:p>
            <a:r>
              <a:rPr lang="en-US" dirty="0"/>
              <a:t>Full Color Palette </a:t>
            </a:r>
            <a:r>
              <a:rPr lang="en-US" b="0" i="1" dirty="0">
                <a:solidFill>
                  <a:schemeClr val="accent3"/>
                </a:solidFill>
              </a:rPr>
              <a:t>Extended</a:t>
            </a:r>
            <a:endParaRPr lang="en-US" sz="1800" dirty="0"/>
          </a:p>
        </p:txBody>
      </p:sp>
      <p:sp>
        <p:nvSpPr>
          <p:cNvPr id="4" name="Text Box 33"/>
          <p:cNvSpPr txBox="1">
            <a:spLocks noChangeArrowheads="1"/>
          </p:cNvSpPr>
          <p:nvPr userDrawn="1"/>
        </p:nvSpPr>
        <p:spPr bwMode="auto">
          <a:xfrm>
            <a:off x="480749" y="2843901"/>
            <a:ext cx="559397" cy="39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56" tIns="45626" rIns="91256" bIns="45626">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r>
              <a:rPr lang="en-US" altLang="en-US" sz="800" dirty="0"/>
              <a:t>pantone</a:t>
            </a:r>
          </a:p>
          <a:p>
            <a:r>
              <a:rPr lang="en-US" altLang="en-US" dirty="0"/>
              <a:t>◈ </a:t>
            </a:r>
            <a:r>
              <a:rPr lang="en-US" altLang="en-US" b="1" dirty="0" smtClean="0"/>
              <a:t>5487</a:t>
            </a:r>
            <a:endParaRPr lang="en-US" altLang="en-US" b="1" dirty="0"/>
          </a:p>
        </p:txBody>
      </p:sp>
      <p:sp>
        <p:nvSpPr>
          <p:cNvPr id="5" name="Text Box 35"/>
          <p:cNvSpPr txBox="1">
            <a:spLocks noChangeArrowheads="1"/>
          </p:cNvSpPr>
          <p:nvPr userDrawn="1"/>
        </p:nvSpPr>
        <p:spPr bwMode="auto">
          <a:xfrm>
            <a:off x="480749" y="3404166"/>
            <a:ext cx="559397" cy="39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56" tIns="45626" rIns="91256" bIns="45626">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r>
              <a:rPr lang="en-US" altLang="en-US" sz="800" dirty="0"/>
              <a:t>pantone</a:t>
            </a:r>
          </a:p>
          <a:p>
            <a:pPr algn="l" eaLnBrk="1" hangingPunct="1"/>
            <a:r>
              <a:rPr lang="en-US" altLang="en-US" b="1" dirty="0" smtClean="0"/>
              <a:t>5477</a:t>
            </a:r>
            <a:endParaRPr lang="en-US" altLang="en-US" b="1" dirty="0"/>
          </a:p>
        </p:txBody>
      </p:sp>
      <p:sp>
        <p:nvSpPr>
          <p:cNvPr id="6" name="Text Box 36"/>
          <p:cNvSpPr txBox="1">
            <a:spLocks noChangeArrowheads="1"/>
          </p:cNvSpPr>
          <p:nvPr userDrawn="1"/>
        </p:nvSpPr>
        <p:spPr bwMode="auto">
          <a:xfrm>
            <a:off x="473452" y="4497400"/>
            <a:ext cx="560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56" tIns="45626" rIns="91256" bIns="45626" anchor="ctr">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r>
              <a:rPr lang="en-US" altLang="en-US" sz="900" b="1" dirty="0" smtClean="0"/>
              <a:t>MEDIUM</a:t>
            </a:r>
            <a:r>
              <a:rPr lang="en-US" altLang="en-US" sz="900" b="1" dirty="0"/>
              <a:t/>
            </a:r>
            <a:br>
              <a:rPr lang="en-US" altLang="en-US" sz="900" b="1" dirty="0"/>
            </a:br>
            <a:r>
              <a:rPr lang="en-US" altLang="en-US" sz="900" b="1" dirty="0"/>
              <a:t>GRAY</a:t>
            </a:r>
            <a:endParaRPr lang="en-US" altLang="en-US" sz="900" dirty="0"/>
          </a:p>
        </p:txBody>
      </p:sp>
      <p:sp>
        <p:nvSpPr>
          <p:cNvPr id="7" name="Text Box 45"/>
          <p:cNvSpPr txBox="1">
            <a:spLocks noChangeArrowheads="1"/>
          </p:cNvSpPr>
          <p:nvPr userDrawn="1"/>
        </p:nvSpPr>
        <p:spPr bwMode="auto">
          <a:xfrm>
            <a:off x="480749" y="1655131"/>
            <a:ext cx="559397" cy="39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56" tIns="45626" rIns="91256" bIns="45626">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r>
              <a:rPr lang="en-US" altLang="en-US" sz="800" dirty="0"/>
              <a:t>pantone</a:t>
            </a:r>
          </a:p>
          <a:p>
            <a:pPr algn="l" eaLnBrk="1" hangingPunct="1"/>
            <a:r>
              <a:rPr lang="en-US" altLang="en-US" b="1" dirty="0" smtClean="0"/>
              <a:t>5493</a:t>
            </a:r>
            <a:endParaRPr lang="en-US" altLang="en-US" b="1" dirty="0"/>
          </a:p>
        </p:txBody>
      </p:sp>
      <p:sp>
        <p:nvSpPr>
          <p:cNvPr id="8" name="Text Box 33"/>
          <p:cNvSpPr txBox="1">
            <a:spLocks noChangeArrowheads="1"/>
          </p:cNvSpPr>
          <p:nvPr userDrawn="1"/>
        </p:nvSpPr>
        <p:spPr bwMode="auto">
          <a:xfrm>
            <a:off x="480749" y="5095564"/>
            <a:ext cx="559397" cy="39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56" tIns="45626" rIns="91256" bIns="45626" anchor="ctr">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r>
              <a:rPr lang="en-US" altLang="en-US" sz="900" b="1" dirty="0" smtClean="0"/>
              <a:t>DARK</a:t>
            </a:r>
            <a:r>
              <a:rPr lang="en-US" altLang="en-US" sz="900" b="1" dirty="0"/>
              <a:t/>
            </a:r>
            <a:br>
              <a:rPr lang="en-US" altLang="en-US" sz="900" b="1" dirty="0"/>
            </a:br>
            <a:r>
              <a:rPr lang="en-US" altLang="en-US" sz="900" b="1" dirty="0"/>
              <a:t>GRAY</a:t>
            </a:r>
            <a:endParaRPr lang="en-US" altLang="en-US" sz="900" dirty="0"/>
          </a:p>
        </p:txBody>
      </p:sp>
      <p:sp>
        <p:nvSpPr>
          <p:cNvPr id="9" name="Text Box 35"/>
          <p:cNvSpPr txBox="1">
            <a:spLocks noChangeArrowheads="1"/>
          </p:cNvSpPr>
          <p:nvPr userDrawn="1"/>
        </p:nvSpPr>
        <p:spPr bwMode="auto">
          <a:xfrm>
            <a:off x="427584" y="5628533"/>
            <a:ext cx="559397" cy="39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56" tIns="45626" rIns="91256" bIns="45626" anchor="ctr">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r>
              <a:rPr lang="en-US" altLang="en-US" sz="900" dirty="0"/>
              <a:t>◈ </a:t>
            </a:r>
            <a:r>
              <a:rPr lang="en-US" altLang="en-US" sz="900" dirty="0" smtClean="0"/>
              <a:t> </a:t>
            </a:r>
            <a:r>
              <a:rPr lang="en-US" altLang="en-US" sz="900" b="1" dirty="0" smtClean="0"/>
              <a:t>BLACK</a:t>
            </a:r>
            <a:endParaRPr lang="en-US" altLang="en-US" sz="900" dirty="0"/>
          </a:p>
        </p:txBody>
      </p:sp>
      <p:sp>
        <p:nvSpPr>
          <p:cNvPr id="10" name="Text Box 45"/>
          <p:cNvSpPr txBox="1">
            <a:spLocks noChangeArrowheads="1"/>
          </p:cNvSpPr>
          <p:nvPr userDrawn="1"/>
        </p:nvSpPr>
        <p:spPr bwMode="auto">
          <a:xfrm>
            <a:off x="427584" y="3950783"/>
            <a:ext cx="559397" cy="39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56" tIns="45626" rIns="91256" bIns="45626" anchor="ctr">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r>
              <a:rPr lang="en-US" altLang="en-US" sz="900" dirty="0"/>
              <a:t>◈ </a:t>
            </a:r>
            <a:r>
              <a:rPr lang="en-US" altLang="en-US" sz="900" dirty="0" smtClean="0"/>
              <a:t> </a:t>
            </a:r>
            <a:r>
              <a:rPr lang="en-US" altLang="en-US" sz="900" b="1" dirty="0" smtClean="0"/>
              <a:t>LIGHT </a:t>
            </a:r>
            <a:br>
              <a:rPr lang="en-US" altLang="en-US" sz="900" b="1" dirty="0" smtClean="0"/>
            </a:br>
            <a:r>
              <a:rPr lang="en-US" altLang="en-US" sz="900" b="1" dirty="0" smtClean="0"/>
              <a:t>   GRAY</a:t>
            </a:r>
            <a:endParaRPr lang="en-US" altLang="en-US" sz="900" dirty="0"/>
          </a:p>
        </p:txBody>
      </p:sp>
      <p:sp>
        <p:nvSpPr>
          <p:cNvPr id="11" name="Text Box 45"/>
          <p:cNvSpPr txBox="1">
            <a:spLocks noChangeArrowheads="1"/>
          </p:cNvSpPr>
          <p:nvPr userDrawn="1"/>
        </p:nvSpPr>
        <p:spPr bwMode="auto">
          <a:xfrm>
            <a:off x="480749" y="2242692"/>
            <a:ext cx="559397" cy="39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56" tIns="45626" rIns="91256" bIns="45626">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r>
              <a:rPr lang="en-US" altLang="en-US" sz="800" dirty="0"/>
              <a:t>pantone</a:t>
            </a:r>
          </a:p>
          <a:p>
            <a:pPr algn="l" eaLnBrk="1" hangingPunct="1"/>
            <a:r>
              <a:rPr lang="en-US" altLang="en-US" b="1" dirty="0" smtClean="0"/>
              <a:t>5497</a:t>
            </a:r>
            <a:endParaRPr lang="en-US" altLang="en-US" b="1" dirty="0"/>
          </a:p>
        </p:txBody>
      </p:sp>
      <p:sp>
        <p:nvSpPr>
          <p:cNvPr id="12" name="Text Box 21"/>
          <p:cNvSpPr txBox="1">
            <a:spLocks noChangeArrowheads="1"/>
          </p:cNvSpPr>
          <p:nvPr userDrawn="1"/>
        </p:nvSpPr>
        <p:spPr bwMode="auto">
          <a:xfrm>
            <a:off x="1593201" y="1728446"/>
            <a:ext cx="1378546" cy="2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63" tIns="45629" rIns="91263" bIns="45629">
            <a:noAutofit/>
          </a:bodyPr>
          <a:lstStyle>
            <a:lvl1pPr defTabSz="966788">
              <a:defRPr>
                <a:solidFill>
                  <a:schemeClr val="tx1"/>
                </a:solidFill>
                <a:latin typeface="Arial" pitchFamily="34" charset="0"/>
              </a:defRPr>
            </a:lvl1pPr>
            <a:lvl2pPr marL="484188" defTabSz="966788">
              <a:defRPr>
                <a:solidFill>
                  <a:schemeClr val="tx1"/>
                </a:solidFill>
                <a:latin typeface="Arial" pitchFamily="34" charset="0"/>
              </a:defRPr>
            </a:lvl2pPr>
            <a:lvl3pPr marL="966788" defTabSz="966788">
              <a:defRPr>
                <a:solidFill>
                  <a:schemeClr val="tx1"/>
                </a:solidFill>
                <a:latin typeface="Arial" pitchFamily="34" charset="0"/>
              </a:defRPr>
            </a:lvl3pPr>
            <a:lvl4pPr marL="1450975" defTabSz="966788">
              <a:defRPr>
                <a:solidFill>
                  <a:schemeClr val="tx1"/>
                </a:solidFill>
                <a:latin typeface="Arial" pitchFamily="34" charset="0"/>
              </a:defRPr>
            </a:lvl4pPr>
            <a:lvl5pPr marL="1933575" defTabSz="966788">
              <a:defRPr>
                <a:solidFill>
                  <a:schemeClr val="tx1"/>
                </a:solidFill>
                <a:latin typeface="Arial" pitchFamily="34" charset="0"/>
              </a:defRPr>
            </a:lvl5pPr>
            <a:lvl6pPr marL="2390775" defTabSz="966788" fontAlgn="base">
              <a:spcBef>
                <a:spcPct val="0"/>
              </a:spcBef>
              <a:spcAft>
                <a:spcPct val="0"/>
              </a:spcAft>
              <a:defRPr>
                <a:solidFill>
                  <a:schemeClr val="tx1"/>
                </a:solidFill>
                <a:latin typeface="Arial" pitchFamily="34" charset="0"/>
              </a:defRPr>
            </a:lvl6pPr>
            <a:lvl7pPr marL="2847975" defTabSz="966788" fontAlgn="base">
              <a:spcBef>
                <a:spcPct val="0"/>
              </a:spcBef>
              <a:spcAft>
                <a:spcPct val="0"/>
              </a:spcAft>
              <a:defRPr>
                <a:solidFill>
                  <a:schemeClr val="tx1"/>
                </a:solidFill>
                <a:latin typeface="Arial" pitchFamily="34" charset="0"/>
              </a:defRPr>
            </a:lvl7pPr>
            <a:lvl8pPr marL="3305175" defTabSz="966788" fontAlgn="base">
              <a:spcBef>
                <a:spcPct val="0"/>
              </a:spcBef>
              <a:spcAft>
                <a:spcPct val="0"/>
              </a:spcAft>
              <a:defRPr>
                <a:solidFill>
                  <a:schemeClr val="tx1"/>
                </a:solidFill>
                <a:latin typeface="Arial" pitchFamily="34" charset="0"/>
              </a:defRPr>
            </a:lvl8pPr>
            <a:lvl9pPr marL="3762375" defTabSz="966788" fontAlgn="base">
              <a:spcBef>
                <a:spcPct val="0"/>
              </a:spcBef>
              <a:spcAft>
                <a:spcPct val="0"/>
              </a:spcAft>
              <a:defRPr>
                <a:solidFill>
                  <a:schemeClr val="tx1"/>
                </a:solidFill>
                <a:latin typeface="Arial" pitchFamily="34" charset="0"/>
              </a:defRPr>
            </a:lvl9pPr>
          </a:lstStyle>
          <a:p>
            <a:r>
              <a:rPr lang="en-US" altLang="en-US" sz="1000" dirty="0" smtClean="0">
                <a:solidFill>
                  <a:srgbClr val="000000"/>
                </a:solidFill>
                <a:latin typeface="Arial"/>
              </a:rPr>
              <a:t>R</a:t>
            </a:r>
            <a:r>
              <a:rPr lang="en-US" altLang="en-US" sz="1000" dirty="0">
                <a:solidFill>
                  <a:srgbClr val="000000"/>
                </a:solidFill>
                <a:latin typeface="Arial"/>
              </a:rPr>
              <a:t>: </a:t>
            </a:r>
            <a:r>
              <a:rPr lang="en-US" altLang="en-US" sz="1000" dirty="0" smtClean="0">
                <a:solidFill>
                  <a:srgbClr val="000000"/>
                </a:solidFill>
                <a:latin typeface="Arial"/>
              </a:rPr>
              <a:t>185 G</a:t>
            </a:r>
            <a:r>
              <a:rPr lang="en-US" altLang="en-US" sz="1000" dirty="0">
                <a:solidFill>
                  <a:srgbClr val="000000"/>
                </a:solidFill>
                <a:latin typeface="Arial"/>
              </a:rPr>
              <a:t>: </a:t>
            </a:r>
            <a:r>
              <a:rPr lang="en-US" altLang="en-US" sz="1000" dirty="0" smtClean="0">
                <a:solidFill>
                  <a:srgbClr val="000000"/>
                </a:solidFill>
                <a:latin typeface="Arial"/>
              </a:rPr>
              <a:t>199 B</a:t>
            </a:r>
            <a:r>
              <a:rPr lang="en-US" altLang="en-US" sz="1000" dirty="0">
                <a:solidFill>
                  <a:srgbClr val="000000"/>
                </a:solidFill>
                <a:latin typeface="Arial"/>
              </a:rPr>
              <a:t>: </a:t>
            </a:r>
            <a:r>
              <a:rPr lang="en-US" altLang="en-US" sz="1000" dirty="0" smtClean="0">
                <a:solidFill>
                  <a:srgbClr val="000000"/>
                </a:solidFill>
                <a:latin typeface="Arial"/>
              </a:rPr>
              <a:t>196</a:t>
            </a:r>
            <a:endParaRPr lang="en-US" altLang="en-US" sz="1000" dirty="0">
              <a:solidFill>
                <a:srgbClr val="000000"/>
              </a:solidFill>
              <a:latin typeface="Arial"/>
            </a:endParaRPr>
          </a:p>
        </p:txBody>
      </p:sp>
      <p:sp>
        <p:nvSpPr>
          <p:cNvPr id="13" name="Text Box 8"/>
          <p:cNvSpPr txBox="1">
            <a:spLocks noChangeArrowheads="1"/>
          </p:cNvSpPr>
          <p:nvPr userDrawn="1"/>
        </p:nvSpPr>
        <p:spPr bwMode="auto">
          <a:xfrm>
            <a:off x="1575492" y="2860272"/>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93 G: 121 B: 117</a:t>
            </a:r>
            <a:endParaRPr lang="en-US" sz="1000" baseline="0" dirty="0">
              <a:solidFill>
                <a:srgbClr val="000000"/>
              </a:solidFill>
              <a:latin typeface="Arial"/>
            </a:endParaRPr>
          </a:p>
        </p:txBody>
      </p:sp>
      <p:sp>
        <p:nvSpPr>
          <p:cNvPr id="14" name="AutoShape 7"/>
          <p:cNvSpPr>
            <a:spLocks noChangeAspect="1" noChangeArrowheads="1"/>
          </p:cNvSpPr>
          <p:nvPr userDrawn="1"/>
        </p:nvSpPr>
        <p:spPr bwMode="auto">
          <a:xfrm>
            <a:off x="1192647" y="1636580"/>
            <a:ext cx="429768" cy="429768"/>
          </a:xfrm>
          <a:prstGeom prst="roundRect">
            <a:avLst/>
          </a:prstGeom>
          <a:solidFill>
            <a:srgbClr val="B9C7C4"/>
          </a:solidFill>
          <a:ln w="28575">
            <a:noFill/>
          </a:ln>
          <a:effectLst/>
        </p:spPr>
        <p:txBody>
          <a:bodyPr wrap="none" lIns="86493" tIns="43247" rIns="86493" bIns="43247" anchor="ctr">
            <a:noAutofit/>
          </a:bodyPr>
          <a:lstStyle/>
          <a:p>
            <a:pPr algn="ctr"/>
            <a:endParaRPr lang="en-US" sz="1000" dirty="0">
              <a:solidFill>
                <a:srgbClr val="000000"/>
              </a:solidFill>
            </a:endParaRPr>
          </a:p>
        </p:txBody>
      </p:sp>
      <p:sp>
        <p:nvSpPr>
          <p:cNvPr id="15" name="AutoShape 7"/>
          <p:cNvSpPr>
            <a:spLocks noChangeAspect="1" noChangeArrowheads="1"/>
          </p:cNvSpPr>
          <p:nvPr userDrawn="1"/>
        </p:nvSpPr>
        <p:spPr bwMode="auto">
          <a:xfrm>
            <a:off x="1192647" y="2202487"/>
            <a:ext cx="429768" cy="429768"/>
          </a:xfrm>
          <a:prstGeom prst="roundRect">
            <a:avLst/>
          </a:prstGeom>
          <a:solidFill>
            <a:srgbClr val="829995"/>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16" name="Text Box 8"/>
          <p:cNvSpPr txBox="1">
            <a:spLocks noChangeArrowheads="1"/>
          </p:cNvSpPr>
          <p:nvPr userDrawn="1"/>
        </p:nvSpPr>
        <p:spPr bwMode="auto">
          <a:xfrm>
            <a:off x="1593201" y="2294368"/>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130 G: 153 B: 149</a:t>
            </a:r>
            <a:endParaRPr lang="en-US" sz="1000" baseline="0" dirty="0">
              <a:solidFill>
                <a:srgbClr val="000000"/>
              </a:solidFill>
              <a:latin typeface="Arial"/>
            </a:endParaRPr>
          </a:p>
        </p:txBody>
      </p:sp>
      <p:sp>
        <p:nvSpPr>
          <p:cNvPr id="17" name="AutoShape 7"/>
          <p:cNvSpPr>
            <a:spLocks noChangeAspect="1" noChangeArrowheads="1"/>
          </p:cNvSpPr>
          <p:nvPr userDrawn="1"/>
        </p:nvSpPr>
        <p:spPr bwMode="auto">
          <a:xfrm>
            <a:off x="1187450" y="3334301"/>
            <a:ext cx="429768" cy="429768"/>
          </a:xfrm>
          <a:prstGeom prst="roundRect">
            <a:avLst/>
          </a:prstGeom>
          <a:solidFill>
            <a:srgbClr val="344E4A"/>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18" name="Text Box 8"/>
          <p:cNvSpPr txBox="1">
            <a:spLocks noChangeArrowheads="1"/>
          </p:cNvSpPr>
          <p:nvPr userDrawn="1"/>
        </p:nvSpPr>
        <p:spPr bwMode="auto">
          <a:xfrm>
            <a:off x="1575492" y="3426176"/>
            <a:ext cx="1166913"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52 G: 78 B: 74</a:t>
            </a:r>
            <a:endParaRPr lang="en-US" sz="1000" baseline="0" dirty="0">
              <a:solidFill>
                <a:srgbClr val="000000"/>
              </a:solidFill>
              <a:latin typeface="Arial"/>
            </a:endParaRPr>
          </a:p>
        </p:txBody>
      </p:sp>
      <p:sp>
        <p:nvSpPr>
          <p:cNvPr id="19" name="AutoShape 7"/>
          <p:cNvSpPr>
            <a:spLocks noChangeAspect="1" noChangeArrowheads="1"/>
          </p:cNvSpPr>
          <p:nvPr userDrawn="1"/>
        </p:nvSpPr>
        <p:spPr bwMode="auto">
          <a:xfrm>
            <a:off x="1187450" y="2768394"/>
            <a:ext cx="429768" cy="429768"/>
          </a:xfrm>
          <a:prstGeom prst="roundRect">
            <a:avLst/>
          </a:prstGeom>
          <a:solidFill>
            <a:srgbClr val="5D7975"/>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20" name="AutoShape 7"/>
          <p:cNvSpPr>
            <a:spLocks noChangeAspect="1" noChangeArrowheads="1"/>
          </p:cNvSpPr>
          <p:nvPr userDrawn="1"/>
        </p:nvSpPr>
        <p:spPr bwMode="auto">
          <a:xfrm>
            <a:off x="1187450" y="5032022"/>
            <a:ext cx="429768" cy="429768"/>
          </a:xfrm>
          <a:prstGeom prst="roundRect">
            <a:avLst/>
          </a:prstGeom>
          <a:solidFill>
            <a:schemeClr val="bg1">
              <a:lumMod val="50000"/>
            </a:schemeClr>
          </a:solidFill>
          <a:ln w="28575">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21" name="Text Box 21"/>
          <p:cNvSpPr txBox="1">
            <a:spLocks noChangeArrowheads="1"/>
          </p:cNvSpPr>
          <p:nvPr userDrawn="1"/>
        </p:nvSpPr>
        <p:spPr bwMode="auto">
          <a:xfrm>
            <a:off x="1602788" y="5689795"/>
            <a:ext cx="990619" cy="2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63" tIns="45629" rIns="91263" bIns="45629">
            <a:noAutofit/>
          </a:bodyPr>
          <a:lstStyle>
            <a:lvl1pPr defTabSz="966788">
              <a:defRPr>
                <a:solidFill>
                  <a:schemeClr val="tx1"/>
                </a:solidFill>
                <a:latin typeface="Arial" pitchFamily="34" charset="0"/>
              </a:defRPr>
            </a:lvl1pPr>
            <a:lvl2pPr marL="484188" defTabSz="966788">
              <a:defRPr>
                <a:solidFill>
                  <a:schemeClr val="tx1"/>
                </a:solidFill>
                <a:latin typeface="Arial" pitchFamily="34" charset="0"/>
              </a:defRPr>
            </a:lvl2pPr>
            <a:lvl3pPr marL="966788" defTabSz="966788">
              <a:defRPr>
                <a:solidFill>
                  <a:schemeClr val="tx1"/>
                </a:solidFill>
                <a:latin typeface="Arial" pitchFamily="34" charset="0"/>
              </a:defRPr>
            </a:lvl3pPr>
            <a:lvl4pPr marL="1450975" defTabSz="966788">
              <a:defRPr>
                <a:solidFill>
                  <a:schemeClr val="tx1"/>
                </a:solidFill>
                <a:latin typeface="Arial" pitchFamily="34" charset="0"/>
              </a:defRPr>
            </a:lvl4pPr>
            <a:lvl5pPr marL="1933575" defTabSz="966788">
              <a:defRPr>
                <a:solidFill>
                  <a:schemeClr val="tx1"/>
                </a:solidFill>
                <a:latin typeface="Arial" pitchFamily="34" charset="0"/>
              </a:defRPr>
            </a:lvl5pPr>
            <a:lvl6pPr marL="2390775" defTabSz="966788" fontAlgn="base">
              <a:spcBef>
                <a:spcPct val="0"/>
              </a:spcBef>
              <a:spcAft>
                <a:spcPct val="0"/>
              </a:spcAft>
              <a:defRPr>
                <a:solidFill>
                  <a:schemeClr val="tx1"/>
                </a:solidFill>
                <a:latin typeface="Arial" pitchFamily="34" charset="0"/>
              </a:defRPr>
            </a:lvl6pPr>
            <a:lvl7pPr marL="2847975" defTabSz="966788" fontAlgn="base">
              <a:spcBef>
                <a:spcPct val="0"/>
              </a:spcBef>
              <a:spcAft>
                <a:spcPct val="0"/>
              </a:spcAft>
              <a:defRPr>
                <a:solidFill>
                  <a:schemeClr val="tx1"/>
                </a:solidFill>
                <a:latin typeface="Arial" pitchFamily="34" charset="0"/>
              </a:defRPr>
            </a:lvl7pPr>
            <a:lvl8pPr marL="3305175" defTabSz="966788" fontAlgn="base">
              <a:spcBef>
                <a:spcPct val="0"/>
              </a:spcBef>
              <a:spcAft>
                <a:spcPct val="0"/>
              </a:spcAft>
              <a:defRPr>
                <a:solidFill>
                  <a:schemeClr val="tx1"/>
                </a:solidFill>
                <a:latin typeface="Arial" pitchFamily="34" charset="0"/>
              </a:defRPr>
            </a:lvl8pPr>
            <a:lvl9pPr marL="3762375" defTabSz="966788" fontAlgn="base">
              <a:spcBef>
                <a:spcPct val="0"/>
              </a:spcBef>
              <a:spcAft>
                <a:spcPct val="0"/>
              </a:spcAft>
              <a:defRPr>
                <a:solidFill>
                  <a:schemeClr val="tx1"/>
                </a:solidFill>
                <a:latin typeface="Arial" pitchFamily="34" charset="0"/>
              </a:defRPr>
            </a:lvl9pPr>
          </a:lstStyle>
          <a:p>
            <a:r>
              <a:rPr lang="en-US" altLang="en-US" sz="1000" dirty="0" smtClean="0">
                <a:solidFill>
                  <a:srgbClr val="000000"/>
                </a:solidFill>
                <a:latin typeface="Arial"/>
              </a:rPr>
              <a:t>R</a:t>
            </a:r>
            <a:r>
              <a:rPr lang="en-US" altLang="en-US" sz="1000" dirty="0">
                <a:solidFill>
                  <a:srgbClr val="000000"/>
                </a:solidFill>
                <a:latin typeface="Arial"/>
              </a:rPr>
              <a:t>: </a:t>
            </a:r>
            <a:r>
              <a:rPr lang="en-US" altLang="en-US" sz="1000" dirty="0" smtClean="0">
                <a:solidFill>
                  <a:srgbClr val="000000"/>
                </a:solidFill>
                <a:latin typeface="Arial"/>
              </a:rPr>
              <a:t>0 G</a:t>
            </a:r>
            <a:r>
              <a:rPr lang="en-US" altLang="en-US" sz="1000" dirty="0">
                <a:solidFill>
                  <a:srgbClr val="000000"/>
                </a:solidFill>
                <a:latin typeface="Arial"/>
              </a:rPr>
              <a:t>: </a:t>
            </a:r>
            <a:r>
              <a:rPr lang="en-US" altLang="en-US" sz="1000" dirty="0" smtClean="0">
                <a:solidFill>
                  <a:srgbClr val="000000"/>
                </a:solidFill>
                <a:latin typeface="Arial"/>
              </a:rPr>
              <a:t>0 B</a:t>
            </a:r>
            <a:r>
              <a:rPr lang="en-US" altLang="en-US" sz="1000" dirty="0">
                <a:solidFill>
                  <a:srgbClr val="000000"/>
                </a:solidFill>
                <a:latin typeface="Arial"/>
              </a:rPr>
              <a:t>: </a:t>
            </a:r>
            <a:r>
              <a:rPr lang="en-US" altLang="en-US" sz="1000" dirty="0" smtClean="0">
                <a:solidFill>
                  <a:srgbClr val="000000"/>
                </a:solidFill>
                <a:latin typeface="Arial"/>
              </a:rPr>
              <a:t>0 </a:t>
            </a:r>
            <a:endParaRPr lang="en-US" altLang="en-US" sz="1000" dirty="0">
              <a:solidFill>
                <a:srgbClr val="000000"/>
              </a:solidFill>
              <a:latin typeface="Arial"/>
            </a:endParaRPr>
          </a:p>
        </p:txBody>
      </p:sp>
      <p:sp>
        <p:nvSpPr>
          <p:cNvPr id="22" name="Text Box 8"/>
          <p:cNvSpPr txBox="1">
            <a:spLocks noChangeArrowheads="1"/>
          </p:cNvSpPr>
          <p:nvPr userDrawn="1"/>
        </p:nvSpPr>
        <p:spPr bwMode="auto">
          <a:xfrm>
            <a:off x="1575493" y="3992080"/>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216 G: 216 B: 216</a:t>
            </a:r>
            <a:endParaRPr lang="en-US" sz="1000" baseline="0" dirty="0">
              <a:solidFill>
                <a:srgbClr val="000000"/>
              </a:solidFill>
              <a:latin typeface="Arial"/>
            </a:endParaRPr>
          </a:p>
        </p:txBody>
      </p:sp>
      <p:sp>
        <p:nvSpPr>
          <p:cNvPr id="23" name="AutoShape 7"/>
          <p:cNvSpPr>
            <a:spLocks noChangeAspect="1" noChangeArrowheads="1"/>
          </p:cNvSpPr>
          <p:nvPr userDrawn="1"/>
        </p:nvSpPr>
        <p:spPr bwMode="auto">
          <a:xfrm>
            <a:off x="1187450" y="5597929"/>
            <a:ext cx="429768" cy="429768"/>
          </a:xfrm>
          <a:prstGeom prst="roundRect">
            <a:avLst/>
          </a:prstGeom>
          <a:solidFill>
            <a:srgbClr val="000000"/>
          </a:solidFill>
          <a:ln w="28575">
            <a:noFill/>
          </a:ln>
          <a:effectLst/>
        </p:spPr>
        <p:txBody>
          <a:bodyPr wrap="none" lIns="86493" tIns="43247" rIns="86493" bIns="43247" anchor="ctr">
            <a:noAutofit/>
          </a:bodyPr>
          <a:lstStyle/>
          <a:p>
            <a:pPr algn="ctr"/>
            <a:endParaRPr lang="en-US" sz="1000" dirty="0">
              <a:solidFill>
                <a:srgbClr val="FFFFFF"/>
              </a:solidFill>
            </a:endParaRPr>
          </a:p>
        </p:txBody>
      </p:sp>
      <p:sp>
        <p:nvSpPr>
          <p:cNvPr id="24" name="AutoShape 7"/>
          <p:cNvSpPr>
            <a:spLocks noChangeAspect="1" noChangeArrowheads="1"/>
          </p:cNvSpPr>
          <p:nvPr userDrawn="1"/>
        </p:nvSpPr>
        <p:spPr bwMode="auto">
          <a:xfrm>
            <a:off x="1187450" y="3900208"/>
            <a:ext cx="429768" cy="429768"/>
          </a:xfrm>
          <a:prstGeom prst="roundRect">
            <a:avLst/>
          </a:prstGeom>
          <a:solidFill>
            <a:schemeClr val="bg2"/>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25" name="Text Box 8"/>
          <p:cNvSpPr txBox="1">
            <a:spLocks noChangeArrowheads="1"/>
          </p:cNvSpPr>
          <p:nvPr userDrawn="1"/>
        </p:nvSpPr>
        <p:spPr bwMode="auto">
          <a:xfrm>
            <a:off x="1602788" y="5123888"/>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127 G: 127 B: 127</a:t>
            </a:r>
            <a:endParaRPr lang="en-US" sz="1000" baseline="0" dirty="0">
              <a:solidFill>
                <a:srgbClr val="000000"/>
              </a:solidFill>
              <a:latin typeface="Arial"/>
            </a:endParaRPr>
          </a:p>
        </p:txBody>
      </p:sp>
      <p:sp>
        <p:nvSpPr>
          <p:cNvPr id="26" name="AutoShape 7"/>
          <p:cNvSpPr>
            <a:spLocks noChangeAspect="1" noChangeArrowheads="1"/>
          </p:cNvSpPr>
          <p:nvPr userDrawn="1"/>
        </p:nvSpPr>
        <p:spPr bwMode="auto">
          <a:xfrm>
            <a:off x="1201102" y="4466115"/>
            <a:ext cx="429768" cy="429768"/>
          </a:xfrm>
          <a:prstGeom prst="roundRect">
            <a:avLst/>
          </a:prstGeom>
          <a:solidFill>
            <a:schemeClr val="bg1">
              <a:lumMod val="65000"/>
            </a:schemeClr>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27" name="Text Box 8"/>
          <p:cNvSpPr txBox="1">
            <a:spLocks noChangeArrowheads="1"/>
          </p:cNvSpPr>
          <p:nvPr userDrawn="1"/>
        </p:nvSpPr>
        <p:spPr bwMode="auto">
          <a:xfrm>
            <a:off x="1589144" y="4557984"/>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166 G: 166 B: 166</a:t>
            </a:r>
            <a:endParaRPr lang="en-US" sz="1000" baseline="0" dirty="0">
              <a:solidFill>
                <a:srgbClr val="000000"/>
              </a:solidFill>
              <a:latin typeface="Arial"/>
            </a:endParaRPr>
          </a:p>
        </p:txBody>
      </p:sp>
      <p:sp>
        <p:nvSpPr>
          <p:cNvPr id="28" name="Text Box 17"/>
          <p:cNvSpPr txBox="1">
            <a:spLocks noChangeArrowheads="1"/>
          </p:cNvSpPr>
          <p:nvPr userDrawn="1"/>
        </p:nvSpPr>
        <p:spPr bwMode="auto">
          <a:xfrm>
            <a:off x="1128266" y="1129937"/>
            <a:ext cx="78581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70" tIns="98470" rIns="98470" bIns="98470">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spcBef>
                <a:spcPct val="50000"/>
              </a:spcBef>
            </a:pPr>
            <a:r>
              <a:rPr lang="en-US" altLang="en-US" b="1"/>
              <a:t>100%</a:t>
            </a:r>
          </a:p>
        </p:txBody>
      </p:sp>
      <p:sp>
        <p:nvSpPr>
          <p:cNvPr id="29" name="Text Box 18"/>
          <p:cNvSpPr txBox="1">
            <a:spLocks noChangeArrowheads="1"/>
          </p:cNvSpPr>
          <p:nvPr userDrawn="1"/>
        </p:nvSpPr>
        <p:spPr bwMode="auto">
          <a:xfrm>
            <a:off x="3022153" y="1129937"/>
            <a:ext cx="785813"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70" tIns="98470" rIns="98470" bIns="98470">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spcBef>
                <a:spcPct val="50000"/>
              </a:spcBef>
            </a:pPr>
            <a:r>
              <a:rPr lang="en-US" altLang="en-US" b="1"/>
              <a:t>75%</a:t>
            </a:r>
          </a:p>
        </p:txBody>
      </p:sp>
      <p:sp>
        <p:nvSpPr>
          <p:cNvPr id="30" name="Text Box 19"/>
          <p:cNvSpPr txBox="1">
            <a:spLocks noChangeArrowheads="1"/>
          </p:cNvSpPr>
          <p:nvPr userDrawn="1"/>
        </p:nvSpPr>
        <p:spPr bwMode="auto">
          <a:xfrm>
            <a:off x="4930328" y="1129937"/>
            <a:ext cx="103822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70" tIns="98470" rIns="98470" bIns="98470">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spcBef>
                <a:spcPct val="50000"/>
              </a:spcBef>
            </a:pPr>
            <a:r>
              <a:rPr lang="en-US" altLang="en-US" b="1"/>
              <a:t>50%</a:t>
            </a:r>
          </a:p>
        </p:txBody>
      </p:sp>
      <p:sp>
        <p:nvSpPr>
          <p:cNvPr id="31" name="Text Box 26"/>
          <p:cNvSpPr txBox="1">
            <a:spLocks noChangeArrowheads="1"/>
          </p:cNvSpPr>
          <p:nvPr userDrawn="1"/>
        </p:nvSpPr>
        <p:spPr bwMode="auto">
          <a:xfrm>
            <a:off x="6821041" y="1129937"/>
            <a:ext cx="103822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70" tIns="98470" rIns="98470" bIns="98470">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spcBef>
                <a:spcPct val="50000"/>
              </a:spcBef>
            </a:pPr>
            <a:r>
              <a:rPr lang="en-US" altLang="en-US" b="1"/>
              <a:t>25%</a:t>
            </a:r>
          </a:p>
        </p:txBody>
      </p:sp>
      <p:sp>
        <p:nvSpPr>
          <p:cNvPr id="32" name="AutoShape 7"/>
          <p:cNvSpPr>
            <a:spLocks noChangeAspect="1" noChangeArrowheads="1"/>
          </p:cNvSpPr>
          <p:nvPr userDrawn="1"/>
        </p:nvSpPr>
        <p:spPr bwMode="auto">
          <a:xfrm>
            <a:off x="3028446" y="2203759"/>
            <a:ext cx="429768" cy="429768"/>
          </a:xfrm>
          <a:prstGeom prst="roundRect">
            <a:avLst/>
          </a:prstGeom>
          <a:solidFill>
            <a:srgbClr val="95A9A6"/>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33" name="Text Box 8"/>
          <p:cNvSpPr txBox="1">
            <a:spLocks noChangeArrowheads="1"/>
          </p:cNvSpPr>
          <p:nvPr userDrawn="1"/>
        </p:nvSpPr>
        <p:spPr bwMode="auto">
          <a:xfrm>
            <a:off x="3429000" y="2295634"/>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149 G: 169 B: 166</a:t>
            </a:r>
            <a:endParaRPr lang="en-US" sz="1000" baseline="0" dirty="0">
              <a:solidFill>
                <a:srgbClr val="000000"/>
              </a:solidFill>
              <a:latin typeface="Arial"/>
            </a:endParaRPr>
          </a:p>
        </p:txBody>
      </p:sp>
      <p:sp>
        <p:nvSpPr>
          <p:cNvPr id="34" name="Text Box 17"/>
          <p:cNvSpPr txBox="1">
            <a:spLocks noChangeArrowheads="1"/>
          </p:cNvSpPr>
          <p:nvPr userDrawn="1"/>
        </p:nvSpPr>
        <p:spPr bwMode="auto">
          <a:xfrm>
            <a:off x="3518421" y="5696121"/>
            <a:ext cx="1166913"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a:t>
            </a:r>
            <a:r>
              <a:rPr lang="en-US" sz="1000" baseline="0" dirty="0">
                <a:solidFill>
                  <a:srgbClr val="000000"/>
                </a:solidFill>
                <a:latin typeface="Arial"/>
              </a:rPr>
              <a:t>: </a:t>
            </a:r>
            <a:r>
              <a:rPr lang="en-US" sz="1000" baseline="0" dirty="0" smtClean="0">
                <a:solidFill>
                  <a:srgbClr val="000000"/>
                </a:solidFill>
                <a:latin typeface="Arial"/>
              </a:rPr>
              <a:t>38 </a:t>
            </a:r>
            <a:r>
              <a:rPr lang="en-US" sz="1000" baseline="0" dirty="0">
                <a:solidFill>
                  <a:srgbClr val="000000"/>
                </a:solidFill>
                <a:latin typeface="Arial"/>
              </a:rPr>
              <a:t>G: </a:t>
            </a:r>
            <a:r>
              <a:rPr lang="en-US" sz="1000" baseline="0" dirty="0" smtClean="0">
                <a:solidFill>
                  <a:srgbClr val="000000"/>
                </a:solidFill>
                <a:latin typeface="Arial"/>
              </a:rPr>
              <a:t>38 B</a:t>
            </a:r>
            <a:r>
              <a:rPr lang="en-US" sz="1000" baseline="0" dirty="0">
                <a:solidFill>
                  <a:srgbClr val="000000"/>
                </a:solidFill>
                <a:latin typeface="Arial"/>
              </a:rPr>
              <a:t>: </a:t>
            </a:r>
            <a:r>
              <a:rPr lang="en-US" sz="1000" baseline="0" dirty="0" smtClean="0">
                <a:solidFill>
                  <a:srgbClr val="000000"/>
                </a:solidFill>
                <a:latin typeface="Arial"/>
              </a:rPr>
              <a:t>38</a:t>
            </a:r>
            <a:endParaRPr lang="en-US" sz="1000" baseline="0" dirty="0">
              <a:solidFill>
                <a:srgbClr val="000000"/>
              </a:solidFill>
              <a:latin typeface="Arial"/>
            </a:endParaRPr>
          </a:p>
        </p:txBody>
      </p:sp>
      <p:sp>
        <p:nvSpPr>
          <p:cNvPr id="35" name="Text Box 8"/>
          <p:cNvSpPr txBox="1">
            <a:spLocks noChangeArrowheads="1"/>
          </p:cNvSpPr>
          <p:nvPr userDrawn="1"/>
        </p:nvSpPr>
        <p:spPr bwMode="auto">
          <a:xfrm>
            <a:off x="3429000" y="1728886"/>
            <a:ext cx="141377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209 G: 217 B: 215 </a:t>
            </a:r>
            <a:endParaRPr lang="en-US" sz="1000" baseline="0" dirty="0">
              <a:solidFill>
                <a:srgbClr val="000000"/>
              </a:solidFill>
              <a:latin typeface="Arial"/>
            </a:endParaRPr>
          </a:p>
        </p:txBody>
      </p:sp>
      <p:sp>
        <p:nvSpPr>
          <p:cNvPr id="36" name="AutoShape 7"/>
          <p:cNvSpPr>
            <a:spLocks noChangeAspect="1" noChangeArrowheads="1"/>
          </p:cNvSpPr>
          <p:nvPr userDrawn="1"/>
        </p:nvSpPr>
        <p:spPr bwMode="auto">
          <a:xfrm>
            <a:off x="3028446" y="2770507"/>
            <a:ext cx="429768" cy="429768"/>
          </a:xfrm>
          <a:prstGeom prst="roundRect">
            <a:avLst/>
          </a:prstGeom>
          <a:solidFill>
            <a:srgbClr val="769691"/>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37" name="Text Box 8"/>
          <p:cNvSpPr txBox="1">
            <a:spLocks noChangeArrowheads="1"/>
          </p:cNvSpPr>
          <p:nvPr userDrawn="1"/>
        </p:nvSpPr>
        <p:spPr bwMode="auto">
          <a:xfrm>
            <a:off x="3422887" y="2862382"/>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118 G: 150 B: 145</a:t>
            </a:r>
            <a:endParaRPr lang="en-US" sz="1000" baseline="0" dirty="0">
              <a:solidFill>
                <a:srgbClr val="000000"/>
              </a:solidFill>
              <a:latin typeface="Arial"/>
            </a:endParaRPr>
          </a:p>
        </p:txBody>
      </p:sp>
      <p:sp>
        <p:nvSpPr>
          <p:cNvPr id="38" name="AutoShape 7"/>
          <p:cNvSpPr>
            <a:spLocks noChangeAspect="1" noChangeArrowheads="1"/>
          </p:cNvSpPr>
          <p:nvPr userDrawn="1"/>
        </p:nvSpPr>
        <p:spPr bwMode="auto">
          <a:xfrm>
            <a:off x="3028446" y="4470751"/>
            <a:ext cx="429768" cy="429768"/>
          </a:xfrm>
          <a:prstGeom prst="roundRect">
            <a:avLst/>
          </a:prstGeom>
          <a:solidFill>
            <a:schemeClr val="bg1">
              <a:lumMod val="75000"/>
            </a:schemeClr>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39" name="Text Box 8"/>
          <p:cNvSpPr txBox="1">
            <a:spLocks noChangeArrowheads="1"/>
          </p:cNvSpPr>
          <p:nvPr userDrawn="1"/>
        </p:nvSpPr>
        <p:spPr bwMode="auto">
          <a:xfrm>
            <a:off x="3463829" y="4562626"/>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191 G: 191 B: 191</a:t>
            </a:r>
            <a:endParaRPr lang="en-US" sz="1000" baseline="0" dirty="0">
              <a:solidFill>
                <a:srgbClr val="000000"/>
              </a:solidFill>
              <a:latin typeface="Arial"/>
            </a:endParaRPr>
          </a:p>
        </p:txBody>
      </p:sp>
      <p:sp>
        <p:nvSpPr>
          <p:cNvPr id="40" name="AutoShape 7"/>
          <p:cNvSpPr>
            <a:spLocks noChangeAspect="1" noChangeArrowheads="1"/>
          </p:cNvSpPr>
          <p:nvPr userDrawn="1"/>
        </p:nvSpPr>
        <p:spPr bwMode="auto">
          <a:xfrm>
            <a:off x="3028446" y="3904003"/>
            <a:ext cx="429768" cy="429768"/>
          </a:xfrm>
          <a:prstGeom prst="roundRect">
            <a:avLst/>
          </a:prstGeom>
          <a:solidFill>
            <a:srgbClr val="E2E2E2"/>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41" name="Text Box 8"/>
          <p:cNvSpPr txBox="1">
            <a:spLocks noChangeArrowheads="1"/>
          </p:cNvSpPr>
          <p:nvPr userDrawn="1"/>
        </p:nvSpPr>
        <p:spPr bwMode="auto">
          <a:xfrm>
            <a:off x="3450181" y="3995878"/>
            <a:ext cx="1343244"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R:226 G: 226 B: 226</a:t>
            </a:r>
            <a:endParaRPr lang="en-US" sz="1000" baseline="0" dirty="0">
              <a:solidFill>
                <a:srgbClr val="000000"/>
              </a:solidFill>
              <a:latin typeface="Arial"/>
            </a:endParaRPr>
          </a:p>
        </p:txBody>
      </p:sp>
      <p:sp>
        <p:nvSpPr>
          <p:cNvPr id="42" name="AutoShape 7"/>
          <p:cNvSpPr>
            <a:spLocks noChangeAspect="1" noChangeArrowheads="1"/>
          </p:cNvSpPr>
          <p:nvPr userDrawn="1"/>
        </p:nvSpPr>
        <p:spPr bwMode="auto">
          <a:xfrm>
            <a:off x="3028446" y="3337255"/>
            <a:ext cx="429768" cy="429768"/>
          </a:xfrm>
          <a:prstGeom prst="roundRect">
            <a:avLst/>
          </a:prstGeom>
          <a:solidFill>
            <a:srgbClr val="486C67"/>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43" name="Text Box 8"/>
          <p:cNvSpPr txBox="1">
            <a:spLocks noChangeArrowheads="1"/>
          </p:cNvSpPr>
          <p:nvPr userDrawn="1"/>
        </p:nvSpPr>
        <p:spPr bwMode="auto">
          <a:xfrm>
            <a:off x="3450179" y="3429130"/>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72 G: 108 B: 103</a:t>
            </a:r>
            <a:endParaRPr lang="en-US" sz="1000" baseline="0" dirty="0">
              <a:solidFill>
                <a:srgbClr val="000000"/>
              </a:solidFill>
              <a:latin typeface="Arial"/>
            </a:endParaRPr>
          </a:p>
        </p:txBody>
      </p:sp>
      <p:sp>
        <p:nvSpPr>
          <p:cNvPr id="44" name="Text Box 8"/>
          <p:cNvSpPr txBox="1">
            <a:spLocks noChangeArrowheads="1"/>
          </p:cNvSpPr>
          <p:nvPr userDrawn="1"/>
        </p:nvSpPr>
        <p:spPr bwMode="auto">
          <a:xfrm>
            <a:off x="3491122" y="5129374"/>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162 G: 162 B: 162</a:t>
            </a:r>
            <a:endParaRPr lang="en-US" sz="1000" baseline="0" dirty="0">
              <a:solidFill>
                <a:srgbClr val="000000"/>
              </a:solidFill>
              <a:latin typeface="Arial"/>
            </a:endParaRPr>
          </a:p>
        </p:txBody>
      </p:sp>
      <p:sp>
        <p:nvSpPr>
          <p:cNvPr id="45" name="AutoShape 16"/>
          <p:cNvSpPr>
            <a:spLocks noChangeAspect="1" noChangeArrowheads="1"/>
          </p:cNvSpPr>
          <p:nvPr userDrawn="1"/>
        </p:nvSpPr>
        <p:spPr bwMode="auto">
          <a:xfrm>
            <a:off x="3028446" y="5604246"/>
            <a:ext cx="429768" cy="429768"/>
          </a:xfrm>
          <a:prstGeom prst="roundRect">
            <a:avLst/>
          </a:prstGeom>
          <a:solidFill>
            <a:schemeClr val="tx1">
              <a:lumMod val="85000"/>
              <a:lumOff val="15000"/>
            </a:schemeClr>
          </a:solidFill>
          <a:ln w="28575">
            <a:noFill/>
          </a:ln>
          <a:effectLst/>
        </p:spPr>
        <p:txBody>
          <a:bodyPr wrap="none" lIns="86493" tIns="43247" rIns="86493" bIns="43247" anchor="ctr">
            <a:noAutofit/>
          </a:bodyPr>
          <a:lstStyle/>
          <a:p>
            <a:pPr algn="ctr"/>
            <a:endParaRPr lang="en-US" sz="1000" dirty="0">
              <a:solidFill>
                <a:srgbClr val="FFFFFF"/>
              </a:solidFill>
            </a:endParaRPr>
          </a:p>
        </p:txBody>
      </p:sp>
      <p:sp>
        <p:nvSpPr>
          <p:cNvPr id="46" name="AutoShape 7"/>
          <p:cNvSpPr>
            <a:spLocks noChangeAspect="1" noChangeArrowheads="1"/>
          </p:cNvSpPr>
          <p:nvPr userDrawn="1"/>
        </p:nvSpPr>
        <p:spPr bwMode="auto">
          <a:xfrm>
            <a:off x="3028446" y="1637011"/>
            <a:ext cx="429768" cy="429768"/>
          </a:xfrm>
          <a:prstGeom prst="roundRect">
            <a:avLst/>
          </a:prstGeom>
          <a:solidFill>
            <a:srgbClr val="D1D9D7"/>
          </a:solidFill>
          <a:ln w="28575">
            <a:noFill/>
          </a:ln>
          <a:effectLst/>
        </p:spPr>
        <p:txBody>
          <a:bodyPr wrap="none" lIns="86493" tIns="43247" rIns="86493" bIns="43247" anchor="ctr">
            <a:noAutofit/>
          </a:bodyPr>
          <a:lstStyle/>
          <a:p>
            <a:pPr algn="ctr"/>
            <a:endParaRPr lang="en-US" sz="1000" dirty="0">
              <a:solidFill>
                <a:srgbClr val="000000"/>
              </a:solidFill>
            </a:endParaRPr>
          </a:p>
        </p:txBody>
      </p:sp>
      <p:sp>
        <p:nvSpPr>
          <p:cNvPr id="47" name="AutoShape 7"/>
          <p:cNvSpPr>
            <a:spLocks noChangeAspect="1" noChangeArrowheads="1"/>
          </p:cNvSpPr>
          <p:nvPr userDrawn="1"/>
        </p:nvSpPr>
        <p:spPr bwMode="auto">
          <a:xfrm>
            <a:off x="3028446" y="5037499"/>
            <a:ext cx="429768" cy="429768"/>
          </a:xfrm>
          <a:prstGeom prst="roundRect">
            <a:avLst/>
          </a:prstGeom>
          <a:solidFill>
            <a:srgbClr val="A2A2A2"/>
          </a:solidFill>
          <a:ln w="28575">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48" name="AutoShape 7"/>
          <p:cNvSpPr>
            <a:spLocks noChangeAspect="1" noChangeArrowheads="1"/>
          </p:cNvSpPr>
          <p:nvPr userDrawn="1"/>
        </p:nvSpPr>
        <p:spPr bwMode="auto">
          <a:xfrm>
            <a:off x="4933446" y="2203759"/>
            <a:ext cx="429768" cy="429768"/>
          </a:xfrm>
          <a:prstGeom prst="roundRect">
            <a:avLst/>
          </a:prstGeom>
          <a:solidFill>
            <a:srgbClr val="BDCBC9"/>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49" name="Text Box 8"/>
          <p:cNvSpPr txBox="1">
            <a:spLocks noChangeArrowheads="1"/>
          </p:cNvSpPr>
          <p:nvPr userDrawn="1"/>
        </p:nvSpPr>
        <p:spPr bwMode="auto">
          <a:xfrm>
            <a:off x="5334000" y="2295634"/>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189 G: 203 B: 201</a:t>
            </a:r>
            <a:endParaRPr lang="en-US" sz="1000" baseline="0" dirty="0">
              <a:solidFill>
                <a:srgbClr val="000000"/>
              </a:solidFill>
              <a:latin typeface="Arial"/>
            </a:endParaRPr>
          </a:p>
        </p:txBody>
      </p:sp>
      <p:sp>
        <p:nvSpPr>
          <p:cNvPr id="50" name="Text Box 17"/>
          <p:cNvSpPr txBox="1">
            <a:spLocks noChangeArrowheads="1"/>
          </p:cNvSpPr>
          <p:nvPr userDrawn="1"/>
        </p:nvSpPr>
        <p:spPr bwMode="auto">
          <a:xfrm>
            <a:off x="5423421" y="5696121"/>
            <a:ext cx="1166913"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a:t>
            </a:r>
            <a:r>
              <a:rPr lang="en-US" sz="1000" baseline="0" dirty="0">
                <a:solidFill>
                  <a:srgbClr val="000000"/>
                </a:solidFill>
                <a:latin typeface="Arial"/>
              </a:rPr>
              <a:t>: </a:t>
            </a:r>
            <a:r>
              <a:rPr lang="en-US" sz="1000" baseline="0" dirty="0" smtClean="0">
                <a:solidFill>
                  <a:srgbClr val="000000"/>
                </a:solidFill>
                <a:latin typeface="Arial"/>
              </a:rPr>
              <a:t>54 </a:t>
            </a:r>
            <a:r>
              <a:rPr lang="en-US" sz="1000" baseline="0" dirty="0">
                <a:solidFill>
                  <a:srgbClr val="000000"/>
                </a:solidFill>
                <a:latin typeface="Arial"/>
              </a:rPr>
              <a:t>G: </a:t>
            </a:r>
            <a:r>
              <a:rPr lang="en-US" sz="1000" baseline="0" dirty="0" smtClean="0">
                <a:solidFill>
                  <a:srgbClr val="000000"/>
                </a:solidFill>
                <a:latin typeface="Arial"/>
              </a:rPr>
              <a:t>54 B</a:t>
            </a:r>
            <a:r>
              <a:rPr lang="en-US" sz="1000" baseline="0" dirty="0">
                <a:solidFill>
                  <a:srgbClr val="000000"/>
                </a:solidFill>
                <a:latin typeface="Arial"/>
              </a:rPr>
              <a:t>: </a:t>
            </a:r>
            <a:r>
              <a:rPr lang="en-US" sz="1000" baseline="0" dirty="0" smtClean="0">
                <a:solidFill>
                  <a:srgbClr val="000000"/>
                </a:solidFill>
                <a:latin typeface="Arial"/>
              </a:rPr>
              <a:t>54</a:t>
            </a:r>
            <a:endParaRPr lang="en-US" sz="1000" baseline="0" dirty="0">
              <a:solidFill>
                <a:srgbClr val="000000"/>
              </a:solidFill>
              <a:latin typeface="Arial"/>
            </a:endParaRPr>
          </a:p>
        </p:txBody>
      </p:sp>
      <p:sp>
        <p:nvSpPr>
          <p:cNvPr id="51" name="Text Box 8"/>
          <p:cNvSpPr txBox="1">
            <a:spLocks noChangeArrowheads="1"/>
          </p:cNvSpPr>
          <p:nvPr userDrawn="1"/>
        </p:nvSpPr>
        <p:spPr bwMode="auto">
          <a:xfrm>
            <a:off x="5334000" y="1728886"/>
            <a:ext cx="141377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221 G: 227 B: 225 </a:t>
            </a:r>
            <a:endParaRPr lang="en-US" sz="1000" baseline="0" dirty="0">
              <a:solidFill>
                <a:srgbClr val="000000"/>
              </a:solidFill>
              <a:latin typeface="Arial"/>
            </a:endParaRPr>
          </a:p>
        </p:txBody>
      </p:sp>
      <p:sp>
        <p:nvSpPr>
          <p:cNvPr id="52" name="AutoShape 7"/>
          <p:cNvSpPr>
            <a:spLocks noChangeAspect="1" noChangeArrowheads="1"/>
          </p:cNvSpPr>
          <p:nvPr userDrawn="1"/>
        </p:nvSpPr>
        <p:spPr bwMode="auto">
          <a:xfrm>
            <a:off x="4933446" y="2770507"/>
            <a:ext cx="429768" cy="429768"/>
          </a:xfrm>
          <a:prstGeom prst="roundRect">
            <a:avLst/>
          </a:prstGeom>
          <a:solidFill>
            <a:srgbClr val="88A49F"/>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53" name="Text Box 8"/>
          <p:cNvSpPr txBox="1">
            <a:spLocks noChangeArrowheads="1"/>
          </p:cNvSpPr>
          <p:nvPr userDrawn="1"/>
        </p:nvSpPr>
        <p:spPr bwMode="auto">
          <a:xfrm>
            <a:off x="5327887" y="2862382"/>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136 G: 164 B: 159</a:t>
            </a:r>
            <a:endParaRPr lang="en-US" sz="1000" baseline="0" dirty="0">
              <a:solidFill>
                <a:srgbClr val="000000"/>
              </a:solidFill>
              <a:latin typeface="Arial"/>
            </a:endParaRPr>
          </a:p>
        </p:txBody>
      </p:sp>
      <p:sp>
        <p:nvSpPr>
          <p:cNvPr id="54" name="AutoShape 7"/>
          <p:cNvSpPr>
            <a:spLocks noChangeAspect="1" noChangeArrowheads="1"/>
          </p:cNvSpPr>
          <p:nvPr userDrawn="1"/>
        </p:nvSpPr>
        <p:spPr bwMode="auto">
          <a:xfrm>
            <a:off x="4933446" y="4470751"/>
            <a:ext cx="429768" cy="429768"/>
          </a:xfrm>
          <a:prstGeom prst="roundRect">
            <a:avLst/>
          </a:prstGeom>
          <a:solidFill>
            <a:srgbClr val="D9D9D9"/>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55" name="Text Box 8"/>
          <p:cNvSpPr txBox="1">
            <a:spLocks noChangeArrowheads="1"/>
          </p:cNvSpPr>
          <p:nvPr userDrawn="1"/>
        </p:nvSpPr>
        <p:spPr bwMode="auto">
          <a:xfrm>
            <a:off x="5368829" y="4562626"/>
            <a:ext cx="1343244"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217 G:217 B: 217</a:t>
            </a:r>
            <a:endParaRPr lang="en-US" sz="1000" baseline="0" dirty="0">
              <a:solidFill>
                <a:srgbClr val="000000"/>
              </a:solidFill>
              <a:latin typeface="Arial"/>
            </a:endParaRPr>
          </a:p>
        </p:txBody>
      </p:sp>
      <p:sp>
        <p:nvSpPr>
          <p:cNvPr id="56" name="AutoShape 7"/>
          <p:cNvSpPr>
            <a:spLocks noChangeAspect="1" noChangeArrowheads="1"/>
          </p:cNvSpPr>
          <p:nvPr userDrawn="1"/>
        </p:nvSpPr>
        <p:spPr bwMode="auto">
          <a:xfrm>
            <a:off x="4933446" y="3904003"/>
            <a:ext cx="429768" cy="429768"/>
          </a:xfrm>
          <a:prstGeom prst="roundRect">
            <a:avLst/>
          </a:prstGeom>
          <a:solidFill>
            <a:srgbClr val="ECECEC"/>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57" name="Text Box 8"/>
          <p:cNvSpPr txBox="1">
            <a:spLocks noChangeArrowheads="1"/>
          </p:cNvSpPr>
          <p:nvPr userDrawn="1"/>
        </p:nvSpPr>
        <p:spPr bwMode="auto">
          <a:xfrm>
            <a:off x="5355181" y="3995878"/>
            <a:ext cx="1343244"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R:236 G: 236 B: 236</a:t>
            </a:r>
            <a:endParaRPr lang="en-US" sz="1000" baseline="0" dirty="0">
              <a:solidFill>
                <a:srgbClr val="000000"/>
              </a:solidFill>
              <a:latin typeface="Arial"/>
            </a:endParaRPr>
          </a:p>
        </p:txBody>
      </p:sp>
      <p:sp>
        <p:nvSpPr>
          <p:cNvPr id="58" name="AutoShape 7"/>
          <p:cNvSpPr>
            <a:spLocks noChangeAspect="1" noChangeArrowheads="1"/>
          </p:cNvSpPr>
          <p:nvPr userDrawn="1"/>
        </p:nvSpPr>
        <p:spPr bwMode="auto">
          <a:xfrm>
            <a:off x="4933446" y="3337255"/>
            <a:ext cx="429768" cy="429768"/>
          </a:xfrm>
          <a:prstGeom prst="roundRect">
            <a:avLst/>
          </a:prstGeom>
          <a:solidFill>
            <a:srgbClr val="56807A"/>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59" name="Text Box 8"/>
          <p:cNvSpPr txBox="1">
            <a:spLocks noChangeArrowheads="1"/>
          </p:cNvSpPr>
          <p:nvPr userDrawn="1"/>
        </p:nvSpPr>
        <p:spPr bwMode="auto">
          <a:xfrm>
            <a:off x="5355179" y="3429130"/>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86 G: 128 B: 122</a:t>
            </a:r>
            <a:endParaRPr lang="en-US" sz="1000" baseline="0" dirty="0">
              <a:solidFill>
                <a:srgbClr val="000000"/>
              </a:solidFill>
              <a:latin typeface="Arial"/>
            </a:endParaRPr>
          </a:p>
        </p:txBody>
      </p:sp>
      <p:sp>
        <p:nvSpPr>
          <p:cNvPr id="60" name="Text Box 8"/>
          <p:cNvSpPr txBox="1">
            <a:spLocks noChangeArrowheads="1"/>
          </p:cNvSpPr>
          <p:nvPr userDrawn="1"/>
        </p:nvSpPr>
        <p:spPr bwMode="auto">
          <a:xfrm>
            <a:off x="5396122" y="5129374"/>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194 G: 194 B: 194</a:t>
            </a:r>
            <a:endParaRPr lang="en-US" sz="1000" baseline="0" dirty="0">
              <a:solidFill>
                <a:srgbClr val="000000"/>
              </a:solidFill>
              <a:latin typeface="Arial"/>
            </a:endParaRPr>
          </a:p>
        </p:txBody>
      </p:sp>
      <p:sp>
        <p:nvSpPr>
          <p:cNvPr id="61" name="AutoShape 16"/>
          <p:cNvSpPr>
            <a:spLocks noChangeAspect="1" noChangeArrowheads="1"/>
          </p:cNvSpPr>
          <p:nvPr userDrawn="1"/>
        </p:nvSpPr>
        <p:spPr bwMode="auto">
          <a:xfrm>
            <a:off x="4933446" y="5604246"/>
            <a:ext cx="429768" cy="429768"/>
          </a:xfrm>
          <a:prstGeom prst="roundRect">
            <a:avLst/>
          </a:prstGeom>
          <a:solidFill>
            <a:schemeClr val="bg2">
              <a:lumMod val="25000"/>
            </a:schemeClr>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62" name="AutoShape 7"/>
          <p:cNvSpPr>
            <a:spLocks noChangeAspect="1" noChangeArrowheads="1"/>
          </p:cNvSpPr>
          <p:nvPr userDrawn="1"/>
        </p:nvSpPr>
        <p:spPr bwMode="auto">
          <a:xfrm>
            <a:off x="4933446" y="1637011"/>
            <a:ext cx="429768" cy="429768"/>
          </a:xfrm>
          <a:prstGeom prst="roundRect">
            <a:avLst/>
          </a:prstGeom>
          <a:solidFill>
            <a:srgbClr val="DDE3E1"/>
          </a:solidFill>
          <a:ln w="28575">
            <a:noFill/>
          </a:ln>
          <a:effectLst/>
        </p:spPr>
        <p:txBody>
          <a:bodyPr wrap="none" lIns="86493" tIns="43247" rIns="86493" bIns="43247" anchor="ctr">
            <a:noAutofit/>
          </a:bodyPr>
          <a:lstStyle/>
          <a:p>
            <a:pPr algn="ctr"/>
            <a:endParaRPr lang="en-US" sz="1000" dirty="0">
              <a:solidFill>
                <a:srgbClr val="000000"/>
              </a:solidFill>
            </a:endParaRPr>
          </a:p>
        </p:txBody>
      </p:sp>
      <p:sp>
        <p:nvSpPr>
          <p:cNvPr id="63" name="AutoShape 7"/>
          <p:cNvSpPr>
            <a:spLocks noChangeAspect="1" noChangeArrowheads="1"/>
          </p:cNvSpPr>
          <p:nvPr userDrawn="1"/>
        </p:nvSpPr>
        <p:spPr bwMode="auto">
          <a:xfrm>
            <a:off x="4933446" y="5037499"/>
            <a:ext cx="429768" cy="429768"/>
          </a:xfrm>
          <a:prstGeom prst="roundRect">
            <a:avLst/>
          </a:prstGeom>
          <a:solidFill>
            <a:schemeClr val="bg2">
              <a:lumMod val="90000"/>
            </a:schemeClr>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64" name="AutoShape 7"/>
          <p:cNvSpPr>
            <a:spLocks noChangeAspect="1" noChangeArrowheads="1"/>
          </p:cNvSpPr>
          <p:nvPr userDrawn="1"/>
        </p:nvSpPr>
        <p:spPr bwMode="auto">
          <a:xfrm>
            <a:off x="6838446" y="2203759"/>
            <a:ext cx="429768" cy="429768"/>
          </a:xfrm>
          <a:prstGeom prst="roundRect">
            <a:avLst/>
          </a:prstGeom>
          <a:solidFill>
            <a:srgbClr val="DDE3E2"/>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65" name="Text Box 8"/>
          <p:cNvSpPr txBox="1">
            <a:spLocks noChangeArrowheads="1"/>
          </p:cNvSpPr>
          <p:nvPr userDrawn="1"/>
        </p:nvSpPr>
        <p:spPr bwMode="auto">
          <a:xfrm>
            <a:off x="7239000" y="2295634"/>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221 G: 227 B: 226</a:t>
            </a:r>
            <a:endParaRPr lang="en-US" sz="1000" baseline="0" dirty="0">
              <a:solidFill>
                <a:srgbClr val="000000"/>
              </a:solidFill>
              <a:latin typeface="Arial"/>
            </a:endParaRPr>
          </a:p>
        </p:txBody>
      </p:sp>
      <p:sp>
        <p:nvSpPr>
          <p:cNvPr id="66" name="Text Box 17"/>
          <p:cNvSpPr txBox="1">
            <a:spLocks noChangeArrowheads="1"/>
          </p:cNvSpPr>
          <p:nvPr userDrawn="1"/>
        </p:nvSpPr>
        <p:spPr bwMode="auto">
          <a:xfrm>
            <a:off x="7328421" y="5696121"/>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a:t>
            </a:r>
            <a:r>
              <a:rPr lang="en-US" sz="1000" baseline="0" dirty="0">
                <a:solidFill>
                  <a:srgbClr val="000000"/>
                </a:solidFill>
                <a:latin typeface="Arial"/>
              </a:rPr>
              <a:t>: </a:t>
            </a:r>
            <a:r>
              <a:rPr lang="en-US" sz="1000" baseline="0" dirty="0" smtClean="0">
                <a:solidFill>
                  <a:srgbClr val="000000"/>
                </a:solidFill>
                <a:latin typeface="Arial"/>
              </a:rPr>
              <a:t>108 </a:t>
            </a:r>
            <a:r>
              <a:rPr lang="en-US" sz="1000" baseline="0" dirty="0">
                <a:solidFill>
                  <a:srgbClr val="000000"/>
                </a:solidFill>
                <a:latin typeface="Arial"/>
              </a:rPr>
              <a:t>G: </a:t>
            </a:r>
            <a:r>
              <a:rPr lang="en-US" sz="1000" baseline="0" dirty="0" smtClean="0">
                <a:solidFill>
                  <a:srgbClr val="000000"/>
                </a:solidFill>
                <a:latin typeface="Arial"/>
              </a:rPr>
              <a:t>108 B</a:t>
            </a:r>
            <a:r>
              <a:rPr lang="en-US" sz="1000" baseline="0" dirty="0">
                <a:solidFill>
                  <a:srgbClr val="000000"/>
                </a:solidFill>
                <a:latin typeface="Arial"/>
              </a:rPr>
              <a:t>: </a:t>
            </a:r>
            <a:r>
              <a:rPr lang="en-US" sz="1000" baseline="0" dirty="0" smtClean="0">
                <a:solidFill>
                  <a:srgbClr val="000000"/>
                </a:solidFill>
                <a:latin typeface="Arial"/>
              </a:rPr>
              <a:t>108</a:t>
            </a:r>
            <a:endParaRPr lang="en-US" sz="1000" baseline="0" dirty="0">
              <a:solidFill>
                <a:srgbClr val="000000"/>
              </a:solidFill>
              <a:latin typeface="Arial"/>
            </a:endParaRPr>
          </a:p>
        </p:txBody>
      </p:sp>
      <p:sp>
        <p:nvSpPr>
          <p:cNvPr id="67" name="Text Box 8"/>
          <p:cNvSpPr txBox="1">
            <a:spLocks noChangeArrowheads="1"/>
          </p:cNvSpPr>
          <p:nvPr userDrawn="1"/>
        </p:nvSpPr>
        <p:spPr bwMode="auto">
          <a:xfrm>
            <a:off x="7239000" y="1728886"/>
            <a:ext cx="141377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239 G: 241 B: 240 </a:t>
            </a:r>
            <a:endParaRPr lang="en-US" sz="1000" baseline="0" dirty="0">
              <a:solidFill>
                <a:srgbClr val="000000"/>
              </a:solidFill>
              <a:latin typeface="Arial"/>
            </a:endParaRPr>
          </a:p>
        </p:txBody>
      </p:sp>
      <p:sp>
        <p:nvSpPr>
          <p:cNvPr id="68" name="AutoShape 7"/>
          <p:cNvSpPr>
            <a:spLocks noChangeAspect="1" noChangeArrowheads="1"/>
          </p:cNvSpPr>
          <p:nvPr userDrawn="1"/>
        </p:nvSpPr>
        <p:spPr bwMode="auto">
          <a:xfrm>
            <a:off x="6838446" y="2770507"/>
            <a:ext cx="429768" cy="429768"/>
          </a:xfrm>
          <a:prstGeom prst="roundRect">
            <a:avLst/>
          </a:prstGeom>
          <a:solidFill>
            <a:srgbClr val="B3C5C2"/>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69" name="Text Box 8"/>
          <p:cNvSpPr txBox="1">
            <a:spLocks noChangeArrowheads="1"/>
          </p:cNvSpPr>
          <p:nvPr userDrawn="1"/>
        </p:nvSpPr>
        <p:spPr bwMode="auto">
          <a:xfrm>
            <a:off x="7232887" y="2862382"/>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179 G: 197 B: 194</a:t>
            </a:r>
            <a:endParaRPr lang="en-US" sz="1000" baseline="0" dirty="0">
              <a:solidFill>
                <a:srgbClr val="000000"/>
              </a:solidFill>
              <a:latin typeface="Arial"/>
            </a:endParaRPr>
          </a:p>
        </p:txBody>
      </p:sp>
      <p:sp>
        <p:nvSpPr>
          <p:cNvPr id="70" name="AutoShape 7"/>
          <p:cNvSpPr>
            <a:spLocks noChangeAspect="1" noChangeArrowheads="1"/>
          </p:cNvSpPr>
          <p:nvPr userDrawn="1"/>
        </p:nvSpPr>
        <p:spPr bwMode="auto">
          <a:xfrm>
            <a:off x="6838446" y="4470751"/>
            <a:ext cx="429768" cy="429768"/>
          </a:xfrm>
          <a:prstGeom prst="roundRect">
            <a:avLst/>
          </a:prstGeom>
          <a:solidFill>
            <a:schemeClr val="bg1">
              <a:lumMod val="95000"/>
            </a:schemeClr>
          </a:solidFill>
          <a:ln w="12700">
            <a:solidFill>
              <a:schemeClr val="bg1">
                <a:lumMod val="50000"/>
              </a:schemeClr>
            </a:solid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71" name="Text Box 8"/>
          <p:cNvSpPr txBox="1">
            <a:spLocks noChangeArrowheads="1"/>
          </p:cNvSpPr>
          <p:nvPr userDrawn="1"/>
        </p:nvSpPr>
        <p:spPr bwMode="auto">
          <a:xfrm>
            <a:off x="7273829" y="4562626"/>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242 G: 242 B: 242</a:t>
            </a:r>
            <a:endParaRPr lang="en-US" sz="1000" baseline="0" dirty="0">
              <a:solidFill>
                <a:srgbClr val="000000"/>
              </a:solidFill>
              <a:latin typeface="Arial"/>
            </a:endParaRPr>
          </a:p>
        </p:txBody>
      </p:sp>
      <p:sp>
        <p:nvSpPr>
          <p:cNvPr id="72" name="AutoShape 7"/>
          <p:cNvSpPr>
            <a:spLocks noChangeAspect="1" noChangeArrowheads="1"/>
          </p:cNvSpPr>
          <p:nvPr userDrawn="1"/>
        </p:nvSpPr>
        <p:spPr bwMode="auto">
          <a:xfrm>
            <a:off x="6838446" y="3904003"/>
            <a:ext cx="429768" cy="429768"/>
          </a:xfrm>
          <a:prstGeom prst="roundRect">
            <a:avLst/>
          </a:prstGeom>
          <a:solidFill>
            <a:srgbClr val="F9F9F9"/>
          </a:solidFill>
          <a:ln w="12700">
            <a:solidFill>
              <a:schemeClr val="bg1">
                <a:lumMod val="50000"/>
              </a:schemeClr>
            </a:solid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73" name="Text Box 8"/>
          <p:cNvSpPr txBox="1">
            <a:spLocks noChangeArrowheads="1"/>
          </p:cNvSpPr>
          <p:nvPr userDrawn="1"/>
        </p:nvSpPr>
        <p:spPr bwMode="auto">
          <a:xfrm>
            <a:off x="7260181" y="3995878"/>
            <a:ext cx="1343244"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R:249 G: 249 B: 249</a:t>
            </a:r>
            <a:endParaRPr lang="en-US" sz="1000" baseline="0" dirty="0">
              <a:solidFill>
                <a:srgbClr val="000000"/>
              </a:solidFill>
              <a:latin typeface="Arial"/>
            </a:endParaRPr>
          </a:p>
        </p:txBody>
      </p:sp>
      <p:sp>
        <p:nvSpPr>
          <p:cNvPr id="74" name="AutoShape 7"/>
          <p:cNvSpPr>
            <a:spLocks noChangeAspect="1" noChangeArrowheads="1"/>
          </p:cNvSpPr>
          <p:nvPr userDrawn="1"/>
        </p:nvSpPr>
        <p:spPr bwMode="auto">
          <a:xfrm>
            <a:off x="6838446" y="3337255"/>
            <a:ext cx="429768" cy="429768"/>
          </a:xfrm>
          <a:prstGeom prst="roundRect">
            <a:avLst/>
          </a:prstGeom>
          <a:solidFill>
            <a:srgbClr val="64968F"/>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75" name="Text Box 8"/>
          <p:cNvSpPr txBox="1">
            <a:spLocks noChangeArrowheads="1"/>
          </p:cNvSpPr>
          <p:nvPr userDrawn="1"/>
        </p:nvSpPr>
        <p:spPr bwMode="auto">
          <a:xfrm>
            <a:off x="7260179" y="3429130"/>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100 G: 150 B: 143</a:t>
            </a:r>
            <a:endParaRPr lang="en-US" sz="1000" baseline="0" dirty="0">
              <a:solidFill>
                <a:srgbClr val="000000"/>
              </a:solidFill>
              <a:latin typeface="Arial"/>
            </a:endParaRPr>
          </a:p>
        </p:txBody>
      </p:sp>
      <p:sp>
        <p:nvSpPr>
          <p:cNvPr id="76" name="Text Box 8"/>
          <p:cNvSpPr txBox="1">
            <a:spLocks noChangeArrowheads="1"/>
          </p:cNvSpPr>
          <p:nvPr userDrawn="1"/>
        </p:nvSpPr>
        <p:spPr bwMode="auto">
          <a:xfrm>
            <a:off x="7301122" y="5129374"/>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230 G: 230 B: 230</a:t>
            </a:r>
            <a:endParaRPr lang="en-US" sz="1000" baseline="0" dirty="0">
              <a:solidFill>
                <a:srgbClr val="000000"/>
              </a:solidFill>
              <a:latin typeface="Arial"/>
            </a:endParaRPr>
          </a:p>
        </p:txBody>
      </p:sp>
      <p:sp>
        <p:nvSpPr>
          <p:cNvPr id="77" name="AutoShape 16"/>
          <p:cNvSpPr>
            <a:spLocks noChangeAspect="1" noChangeArrowheads="1"/>
          </p:cNvSpPr>
          <p:nvPr userDrawn="1"/>
        </p:nvSpPr>
        <p:spPr bwMode="auto">
          <a:xfrm>
            <a:off x="6838446" y="5604246"/>
            <a:ext cx="429768" cy="429768"/>
          </a:xfrm>
          <a:prstGeom prst="roundRect">
            <a:avLst/>
          </a:prstGeom>
          <a:solidFill>
            <a:schemeClr val="bg2">
              <a:lumMod val="50000"/>
            </a:schemeClr>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78" name="AutoShape 7"/>
          <p:cNvSpPr>
            <a:spLocks noChangeAspect="1" noChangeArrowheads="1"/>
          </p:cNvSpPr>
          <p:nvPr userDrawn="1"/>
        </p:nvSpPr>
        <p:spPr bwMode="auto">
          <a:xfrm>
            <a:off x="6838446" y="1637011"/>
            <a:ext cx="429768" cy="429768"/>
          </a:xfrm>
          <a:prstGeom prst="roundRect">
            <a:avLst/>
          </a:prstGeom>
          <a:solidFill>
            <a:srgbClr val="EFF1F0"/>
          </a:solidFill>
          <a:ln w="6350">
            <a:solidFill>
              <a:schemeClr val="bg1">
                <a:lumMod val="50000"/>
              </a:schemeClr>
            </a:solidFill>
          </a:ln>
          <a:effectLst/>
        </p:spPr>
        <p:txBody>
          <a:bodyPr wrap="none" lIns="86493" tIns="43247" rIns="86493" bIns="43247" anchor="ctr">
            <a:noAutofit/>
          </a:bodyPr>
          <a:lstStyle/>
          <a:p>
            <a:pPr algn="ctr"/>
            <a:endParaRPr lang="en-US" sz="1000" dirty="0">
              <a:solidFill>
                <a:srgbClr val="000000"/>
              </a:solidFill>
            </a:endParaRPr>
          </a:p>
        </p:txBody>
      </p:sp>
      <p:sp>
        <p:nvSpPr>
          <p:cNvPr id="79" name="AutoShape 7"/>
          <p:cNvSpPr>
            <a:spLocks noChangeAspect="1" noChangeArrowheads="1"/>
          </p:cNvSpPr>
          <p:nvPr userDrawn="1"/>
        </p:nvSpPr>
        <p:spPr bwMode="auto">
          <a:xfrm>
            <a:off x="6838446" y="5037499"/>
            <a:ext cx="429768" cy="429768"/>
          </a:xfrm>
          <a:prstGeom prst="roundRect">
            <a:avLst/>
          </a:prstGeom>
          <a:solidFill>
            <a:srgbClr val="E6E6E6"/>
          </a:solidFill>
          <a:ln w="12700">
            <a:solidFill>
              <a:schemeClr val="bg1">
                <a:lumMod val="50000"/>
              </a:schemeClr>
            </a:solid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Tree>
    <p:extLst>
      <p:ext uri="{BB962C8B-B14F-4D97-AF65-F5344CB8AC3E}">
        <p14:creationId xmlns:p14="http://schemas.microsoft.com/office/powerpoint/2010/main" val="2749725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81050" y="10623550"/>
            <a:ext cx="2133600" cy="365125"/>
          </a:xfrm>
          <a:prstGeom prst="rect">
            <a:avLst/>
          </a:prstGeom>
        </p:spPr>
        <p:txBody>
          <a:bodyPr>
            <a:noAutofit/>
          </a:bodyPr>
          <a:lstStyle>
            <a:lvl1pPr>
              <a:defRPr>
                <a:latin typeface="Arial" panose="020B0604020202020204" pitchFamily="34" charset="0"/>
              </a:defRPr>
            </a:lvl1pPr>
          </a:lstStyle>
          <a:p>
            <a:endParaRPr lang="en-US" dirty="0"/>
          </a:p>
        </p:txBody>
      </p:sp>
      <p:sp>
        <p:nvSpPr>
          <p:cNvPr id="5" name="Footer Placeholder 4"/>
          <p:cNvSpPr>
            <a:spLocks noGrp="1"/>
          </p:cNvSpPr>
          <p:nvPr>
            <p:ph type="ftr" sz="quarter" idx="11"/>
          </p:nvPr>
        </p:nvSpPr>
        <p:spPr>
          <a:xfrm>
            <a:off x="3448050" y="10623550"/>
            <a:ext cx="2895600" cy="365125"/>
          </a:xfrm>
          <a:prstGeom prst="rect">
            <a:avLst/>
          </a:prstGeom>
        </p:spPr>
        <p:txBody>
          <a:bodyPr>
            <a:noAutofit/>
          </a:bodyPr>
          <a:lstStyle>
            <a:lvl1pPr>
              <a:defRPr>
                <a:latin typeface="Arial" panose="020B0604020202020204" pitchFamily="34" charset="0"/>
              </a:defRPr>
            </a:lvl1pPr>
          </a:lstStyle>
          <a:p>
            <a:r>
              <a:rPr lang="en-US" smtClean="0"/>
              <a:t>Confidentiality Label Here</a:t>
            </a:r>
            <a:endParaRPr lang="en-US" dirty="0"/>
          </a:p>
        </p:txBody>
      </p:sp>
      <p:sp>
        <p:nvSpPr>
          <p:cNvPr id="6" name="Slide Number Placeholder 5"/>
          <p:cNvSpPr>
            <a:spLocks noGrp="1"/>
          </p:cNvSpPr>
          <p:nvPr>
            <p:ph type="sldNum" sz="quarter" idx="12"/>
          </p:nvPr>
        </p:nvSpPr>
        <p:spPr>
          <a:xfrm>
            <a:off x="6877050" y="10623550"/>
            <a:ext cx="2133600" cy="365125"/>
          </a:xfrm>
          <a:prstGeom prst="rect">
            <a:avLst/>
          </a:prstGeom>
        </p:spPr>
        <p:txBody>
          <a:bodyPr>
            <a:noAutofit/>
          </a:bodyPr>
          <a:lstStyle>
            <a:lvl1pPr>
              <a:defRPr>
                <a:latin typeface="Arial" panose="020B0604020202020204" pitchFamily="34" charset="0"/>
                <a:cs typeface="Arial" panose="020B0604020202020204" pitchFamily="34" charset="0"/>
              </a:defRPr>
            </a:lvl1pPr>
          </a:lstStyle>
          <a:p>
            <a:fld id="{AA3E142A-3C00-4127-85D6-84DE39FD85BE}" type="slidenum">
              <a:rPr lang="en-US" smtClean="0"/>
              <a:pPr/>
              <a:t>‹#›</a:t>
            </a:fld>
            <a:endParaRPr lang="en-US" dirty="0"/>
          </a:p>
        </p:txBody>
      </p:sp>
      <p:sp>
        <p:nvSpPr>
          <p:cNvPr id="7" name="Title 1"/>
          <p:cNvSpPr>
            <a:spLocks noGrp="1"/>
          </p:cNvSpPr>
          <p:nvPr>
            <p:ph type="title"/>
          </p:nvPr>
        </p:nvSpPr>
        <p:spPr>
          <a:xfrm>
            <a:off x="457200" y="274638"/>
            <a:ext cx="8229600" cy="1143000"/>
          </a:xfrm>
          <a:prstGeom prst="rect">
            <a:avLst/>
          </a:prstGeom>
        </p:spPr>
        <p:txBody>
          <a:bodyPr>
            <a:noAutofit/>
          </a:bodyPr>
          <a:lstStyle/>
          <a:p>
            <a:r>
              <a:rPr lang="en-US" dirty="0"/>
              <a:t>Full Color Palette </a:t>
            </a:r>
            <a:r>
              <a:rPr lang="en-US" b="0" i="1" dirty="0">
                <a:solidFill>
                  <a:schemeClr val="accent3"/>
                </a:solidFill>
              </a:rPr>
              <a:t>Extended</a:t>
            </a:r>
            <a:endParaRPr lang="en-US" sz="1800" dirty="0"/>
          </a:p>
        </p:txBody>
      </p:sp>
      <p:sp>
        <p:nvSpPr>
          <p:cNvPr id="8" name="Footer Placeholder 3"/>
          <p:cNvSpPr txBox="1">
            <a:spLocks/>
          </p:cNvSpPr>
          <p:nvPr userDrawn="1"/>
        </p:nvSpPr>
        <p:spPr>
          <a:xfrm>
            <a:off x="2142695" y="6325067"/>
            <a:ext cx="4640238"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bg2">
                    <a:lumMod val="75000"/>
                  </a:schemeClr>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solidFill>
                  <a:srgbClr val="D8D8D8">
                    <a:lumMod val="75000"/>
                  </a:srgbClr>
                </a:solidFill>
              </a:rPr>
              <a:t>◈ denotes primary palette color embedded in template</a:t>
            </a:r>
            <a:endParaRPr lang="en-US" dirty="0">
              <a:solidFill>
                <a:srgbClr val="D8D8D8">
                  <a:lumMod val="75000"/>
                </a:srgbClr>
              </a:solidFill>
            </a:endParaRPr>
          </a:p>
        </p:txBody>
      </p:sp>
      <p:sp>
        <p:nvSpPr>
          <p:cNvPr id="9" name="Text Box 33"/>
          <p:cNvSpPr txBox="1">
            <a:spLocks noChangeArrowheads="1"/>
          </p:cNvSpPr>
          <p:nvPr userDrawn="1"/>
        </p:nvSpPr>
        <p:spPr bwMode="auto">
          <a:xfrm>
            <a:off x="480749" y="2843901"/>
            <a:ext cx="559397" cy="39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56" tIns="45626" rIns="91256" bIns="45626">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r>
              <a:rPr lang="en-US" altLang="en-US" sz="800" dirty="0"/>
              <a:t>pantone</a:t>
            </a:r>
          </a:p>
          <a:p>
            <a:pPr algn="l" eaLnBrk="1" hangingPunct="1"/>
            <a:r>
              <a:rPr lang="en-US" altLang="en-US" b="1" dirty="0" smtClean="0"/>
              <a:t>7492</a:t>
            </a:r>
            <a:endParaRPr lang="en-US" altLang="en-US" b="1" dirty="0"/>
          </a:p>
        </p:txBody>
      </p:sp>
      <p:sp>
        <p:nvSpPr>
          <p:cNvPr id="10" name="Text Box 35"/>
          <p:cNvSpPr txBox="1">
            <a:spLocks noChangeArrowheads="1"/>
          </p:cNvSpPr>
          <p:nvPr userDrawn="1"/>
        </p:nvSpPr>
        <p:spPr bwMode="auto">
          <a:xfrm>
            <a:off x="480749" y="3404166"/>
            <a:ext cx="559397" cy="39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56" tIns="45626" rIns="91256" bIns="45626">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r>
              <a:rPr lang="en-US" altLang="en-US" sz="800" dirty="0"/>
              <a:t>pantone</a:t>
            </a:r>
          </a:p>
          <a:p>
            <a:pPr algn="l" eaLnBrk="1" hangingPunct="1"/>
            <a:r>
              <a:rPr lang="en-US" altLang="en-US" b="1" dirty="0" smtClean="0"/>
              <a:t>577</a:t>
            </a:r>
            <a:endParaRPr lang="en-US" altLang="en-US" b="1" dirty="0"/>
          </a:p>
        </p:txBody>
      </p:sp>
      <p:sp>
        <p:nvSpPr>
          <p:cNvPr id="11" name="Text Box 36"/>
          <p:cNvSpPr txBox="1">
            <a:spLocks noChangeArrowheads="1"/>
          </p:cNvSpPr>
          <p:nvPr userDrawn="1"/>
        </p:nvSpPr>
        <p:spPr bwMode="auto">
          <a:xfrm>
            <a:off x="473452" y="4497400"/>
            <a:ext cx="560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56" tIns="45626" rIns="91256" bIns="45626">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r>
              <a:rPr lang="en-US" altLang="en-US" sz="800" dirty="0"/>
              <a:t>pantone</a:t>
            </a:r>
          </a:p>
          <a:p>
            <a:pPr algn="l" eaLnBrk="1" hangingPunct="1"/>
            <a:r>
              <a:rPr lang="en-US" altLang="en-US" b="1" dirty="0" smtClean="0"/>
              <a:t>390</a:t>
            </a:r>
            <a:endParaRPr lang="en-US" altLang="en-US" b="1" dirty="0"/>
          </a:p>
        </p:txBody>
      </p:sp>
      <p:sp>
        <p:nvSpPr>
          <p:cNvPr id="12" name="Text Box 45"/>
          <p:cNvSpPr txBox="1">
            <a:spLocks noChangeArrowheads="1"/>
          </p:cNvSpPr>
          <p:nvPr userDrawn="1"/>
        </p:nvSpPr>
        <p:spPr bwMode="auto">
          <a:xfrm>
            <a:off x="480749" y="1655131"/>
            <a:ext cx="559397" cy="39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56" tIns="45626" rIns="91256" bIns="45626">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r>
              <a:rPr lang="en-US" altLang="en-US" sz="800" dirty="0"/>
              <a:t>pantone</a:t>
            </a:r>
          </a:p>
          <a:p>
            <a:pPr algn="l" eaLnBrk="1" hangingPunct="1"/>
            <a:r>
              <a:rPr lang="en-US" altLang="en-US" b="1" dirty="0" smtClean="0"/>
              <a:t>607</a:t>
            </a:r>
            <a:endParaRPr lang="en-US" altLang="en-US" b="1" dirty="0"/>
          </a:p>
        </p:txBody>
      </p:sp>
      <p:sp>
        <p:nvSpPr>
          <p:cNvPr id="13" name="Text Box 33"/>
          <p:cNvSpPr txBox="1">
            <a:spLocks noChangeArrowheads="1"/>
          </p:cNvSpPr>
          <p:nvPr userDrawn="1"/>
        </p:nvSpPr>
        <p:spPr bwMode="auto">
          <a:xfrm>
            <a:off x="480749" y="5095564"/>
            <a:ext cx="559397" cy="39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56" tIns="45626" rIns="91256" bIns="45626">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r>
              <a:rPr lang="en-US" altLang="en-US" sz="800" dirty="0"/>
              <a:t>pantone</a:t>
            </a:r>
          </a:p>
          <a:p>
            <a:r>
              <a:rPr lang="en-US" altLang="en-US" dirty="0"/>
              <a:t>◈ </a:t>
            </a:r>
            <a:r>
              <a:rPr lang="en-US" altLang="en-US" b="1" dirty="0" smtClean="0"/>
              <a:t>377</a:t>
            </a:r>
            <a:endParaRPr lang="en-US" altLang="en-US" b="1" dirty="0"/>
          </a:p>
        </p:txBody>
      </p:sp>
      <p:sp>
        <p:nvSpPr>
          <p:cNvPr id="14" name="Text Box 35"/>
          <p:cNvSpPr txBox="1">
            <a:spLocks noChangeArrowheads="1"/>
          </p:cNvSpPr>
          <p:nvPr userDrawn="1"/>
        </p:nvSpPr>
        <p:spPr bwMode="auto">
          <a:xfrm>
            <a:off x="480749" y="5628533"/>
            <a:ext cx="559397" cy="39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56" tIns="45626" rIns="91256" bIns="45626">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r>
              <a:rPr lang="en-US" altLang="en-US" sz="800" dirty="0"/>
              <a:t>pantone</a:t>
            </a:r>
          </a:p>
          <a:p>
            <a:pPr algn="l" eaLnBrk="1" hangingPunct="1"/>
            <a:r>
              <a:rPr lang="en-US" altLang="en-US" b="1" dirty="0" smtClean="0"/>
              <a:t>370</a:t>
            </a:r>
            <a:endParaRPr lang="en-US" altLang="en-US" b="1" dirty="0"/>
          </a:p>
        </p:txBody>
      </p:sp>
      <p:sp>
        <p:nvSpPr>
          <p:cNvPr id="15" name="Text Box 45"/>
          <p:cNvSpPr txBox="1">
            <a:spLocks noChangeArrowheads="1"/>
          </p:cNvSpPr>
          <p:nvPr userDrawn="1"/>
        </p:nvSpPr>
        <p:spPr bwMode="auto">
          <a:xfrm>
            <a:off x="480749" y="3950783"/>
            <a:ext cx="559397" cy="39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56" tIns="45626" rIns="91256" bIns="45626">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r>
              <a:rPr lang="en-US" altLang="en-US" sz="800" dirty="0"/>
              <a:t>pantone</a:t>
            </a:r>
          </a:p>
          <a:p>
            <a:pPr algn="l" eaLnBrk="1" hangingPunct="1"/>
            <a:r>
              <a:rPr lang="en-US" altLang="en-US" b="1" dirty="0" smtClean="0"/>
              <a:t>584</a:t>
            </a:r>
            <a:endParaRPr lang="en-US" altLang="en-US" b="1" dirty="0"/>
          </a:p>
        </p:txBody>
      </p:sp>
      <p:sp>
        <p:nvSpPr>
          <p:cNvPr id="16" name="Text Box 45"/>
          <p:cNvSpPr txBox="1">
            <a:spLocks noChangeArrowheads="1"/>
          </p:cNvSpPr>
          <p:nvPr userDrawn="1"/>
        </p:nvSpPr>
        <p:spPr bwMode="auto">
          <a:xfrm>
            <a:off x="480749" y="2242692"/>
            <a:ext cx="559397" cy="39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56" tIns="45626" rIns="91256" bIns="45626">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r>
              <a:rPr lang="en-US" altLang="en-US" sz="800" dirty="0"/>
              <a:t>pantone</a:t>
            </a:r>
          </a:p>
          <a:p>
            <a:pPr algn="l" eaLnBrk="1" hangingPunct="1"/>
            <a:r>
              <a:rPr lang="en-US" altLang="en-US" b="1" dirty="0" smtClean="0"/>
              <a:t>610</a:t>
            </a:r>
            <a:endParaRPr lang="en-US" altLang="en-US" b="1" dirty="0"/>
          </a:p>
        </p:txBody>
      </p:sp>
      <p:sp>
        <p:nvSpPr>
          <p:cNvPr id="17" name="AutoShape 18"/>
          <p:cNvSpPr>
            <a:spLocks noChangeAspect="1" noChangeArrowheads="1"/>
          </p:cNvSpPr>
          <p:nvPr userDrawn="1"/>
        </p:nvSpPr>
        <p:spPr bwMode="auto">
          <a:xfrm>
            <a:off x="1187450" y="5617020"/>
            <a:ext cx="429768" cy="429768"/>
          </a:xfrm>
          <a:prstGeom prst="roundRect">
            <a:avLst/>
          </a:prstGeom>
          <a:solidFill>
            <a:srgbClr val="577B17"/>
          </a:solidFill>
          <a:ln w="28575">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18" name="Text Box 19"/>
          <p:cNvSpPr txBox="1">
            <a:spLocks noChangeArrowheads="1"/>
          </p:cNvSpPr>
          <p:nvPr userDrawn="1"/>
        </p:nvSpPr>
        <p:spPr bwMode="auto">
          <a:xfrm>
            <a:off x="1602788" y="5708895"/>
            <a:ext cx="123744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a:t>
            </a:r>
            <a:r>
              <a:rPr lang="en-US" sz="1000" baseline="0" dirty="0">
                <a:solidFill>
                  <a:srgbClr val="000000"/>
                </a:solidFill>
                <a:latin typeface="Arial"/>
              </a:rPr>
              <a:t>: 8</a:t>
            </a:r>
            <a:r>
              <a:rPr lang="en-US" sz="1000" baseline="0" dirty="0" smtClean="0">
                <a:solidFill>
                  <a:srgbClr val="000000"/>
                </a:solidFill>
                <a:latin typeface="Arial"/>
              </a:rPr>
              <a:t>7 G</a:t>
            </a:r>
            <a:r>
              <a:rPr lang="en-US" sz="1000" baseline="0" dirty="0">
                <a:solidFill>
                  <a:srgbClr val="000000"/>
                </a:solidFill>
                <a:latin typeface="Arial"/>
              </a:rPr>
              <a:t>: </a:t>
            </a:r>
            <a:r>
              <a:rPr lang="en-US" sz="1000" baseline="0" dirty="0" smtClean="0">
                <a:solidFill>
                  <a:srgbClr val="000000"/>
                </a:solidFill>
                <a:latin typeface="Arial"/>
              </a:rPr>
              <a:t>123 B</a:t>
            </a:r>
            <a:r>
              <a:rPr lang="en-US" sz="1000" baseline="0" dirty="0">
                <a:solidFill>
                  <a:srgbClr val="000000"/>
                </a:solidFill>
                <a:latin typeface="Arial"/>
              </a:rPr>
              <a:t>: </a:t>
            </a:r>
            <a:r>
              <a:rPr lang="en-US" sz="1000" baseline="0" dirty="0" smtClean="0">
                <a:solidFill>
                  <a:srgbClr val="000000"/>
                </a:solidFill>
                <a:latin typeface="Arial"/>
              </a:rPr>
              <a:t>23</a:t>
            </a:r>
            <a:endParaRPr lang="en-US" sz="1000" baseline="0" dirty="0">
              <a:solidFill>
                <a:srgbClr val="000000"/>
              </a:solidFill>
              <a:latin typeface="Arial"/>
            </a:endParaRPr>
          </a:p>
        </p:txBody>
      </p:sp>
      <p:sp>
        <p:nvSpPr>
          <p:cNvPr id="19" name="Text Box 8"/>
          <p:cNvSpPr txBox="1">
            <a:spLocks noChangeArrowheads="1"/>
          </p:cNvSpPr>
          <p:nvPr userDrawn="1"/>
        </p:nvSpPr>
        <p:spPr bwMode="auto">
          <a:xfrm>
            <a:off x="1602788" y="5140089"/>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133 G: 170 B: 14</a:t>
            </a:r>
            <a:endParaRPr lang="en-US" sz="1000" baseline="0" dirty="0">
              <a:solidFill>
                <a:srgbClr val="000000"/>
              </a:solidFill>
              <a:latin typeface="Arial"/>
            </a:endParaRPr>
          </a:p>
        </p:txBody>
      </p:sp>
      <p:sp>
        <p:nvSpPr>
          <p:cNvPr id="20" name="AutoShape 7"/>
          <p:cNvSpPr>
            <a:spLocks noChangeAspect="1" noChangeArrowheads="1"/>
          </p:cNvSpPr>
          <p:nvPr userDrawn="1"/>
        </p:nvSpPr>
        <p:spPr bwMode="auto">
          <a:xfrm>
            <a:off x="1187450" y="5048214"/>
            <a:ext cx="429768" cy="429768"/>
          </a:xfrm>
          <a:prstGeom prst="roundRect">
            <a:avLst/>
          </a:prstGeom>
          <a:solidFill>
            <a:srgbClr val="85AA0E"/>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21" name="AutoShape 7"/>
          <p:cNvSpPr>
            <a:spLocks noChangeAspect="1" noChangeArrowheads="1"/>
          </p:cNvSpPr>
          <p:nvPr userDrawn="1"/>
        </p:nvSpPr>
        <p:spPr bwMode="auto">
          <a:xfrm>
            <a:off x="1187450" y="2772982"/>
            <a:ext cx="429768" cy="429768"/>
          </a:xfrm>
          <a:prstGeom prst="roundRect">
            <a:avLst/>
          </a:prstGeom>
          <a:solidFill>
            <a:srgbClr val="C0D498"/>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22" name="Text Box 8"/>
          <p:cNvSpPr txBox="1">
            <a:spLocks noChangeArrowheads="1"/>
          </p:cNvSpPr>
          <p:nvPr userDrawn="1"/>
        </p:nvSpPr>
        <p:spPr bwMode="auto">
          <a:xfrm>
            <a:off x="1575492" y="3433665"/>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135 G: 168 B: 70</a:t>
            </a:r>
            <a:endParaRPr lang="en-US" sz="1000" baseline="0" dirty="0">
              <a:solidFill>
                <a:srgbClr val="000000"/>
              </a:solidFill>
              <a:latin typeface="Arial"/>
            </a:endParaRPr>
          </a:p>
        </p:txBody>
      </p:sp>
      <p:sp>
        <p:nvSpPr>
          <p:cNvPr id="23" name="AutoShape 16"/>
          <p:cNvSpPr>
            <a:spLocks noChangeAspect="1" noChangeArrowheads="1"/>
          </p:cNvSpPr>
          <p:nvPr userDrawn="1"/>
        </p:nvSpPr>
        <p:spPr bwMode="auto">
          <a:xfrm>
            <a:off x="1187450" y="3341790"/>
            <a:ext cx="429768" cy="429768"/>
          </a:xfrm>
          <a:prstGeom prst="roundRect">
            <a:avLst/>
          </a:prstGeom>
          <a:solidFill>
            <a:srgbClr val="87A846"/>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24" name="Text Box 17"/>
          <p:cNvSpPr txBox="1">
            <a:spLocks noChangeArrowheads="1"/>
          </p:cNvSpPr>
          <p:nvPr userDrawn="1"/>
        </p:nvSpPr>
        <p:spPr bwMode="auto">
          <a:xfrm>
            <a:off x="1575492" y="2864857"/>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192 G: 212 B: 152</a:t>
            </a:r>
            <a:endParaRPr lang="en-US" sz="1000" baseline="0" dirty="0">
              <a:solidFill>
                <a:srgbClr val="000000"/>
              </a:solidFill>
              <a:latin typeface="Arial"/>
            </a:endParaRPr>
          </a:p>
        </p:txBody>
      </p:sp>
      <p:sp>
        <p:nvSpPr>
          <p:cNvPr id="25" name="AutoShape 7"/>
          <p:cNvSpPr>
            <a:spLocks noChangeAspect="1" noChangeArrowheads="1"/>
          </p:cNvSpPr>
          <p:nvPr userDrawn="1"/>
        </p:nvSpPr>
        <p:spPr bwMode="auto">
          <a:xfrm>
            <a:off x="1187450" y="3910598"/>
            <a:ext cx="429768" cy="429768"/>
          </a:xfrm>
          <a:prstGeom prst="roundRect">
            <a:avLst/>
          </a:prstGeom>
          <a:solidFill>
            <a:srgbClr val="CED64B"/>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26" name="Text Box 8"/>
          <p:cNvSpPr txBox="1">
            <a:spLocks noChangeArrowheads="1"/>
          </p:cNvSpPr>
          <p:nvPr userDrawn="1"/>
        </p:nvSpPr>
        <p:spPr bwMode="auto">
          <a:xfrm>
            <a:off x="1575493" y="4002473"/>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206 G: 214 B: 75</a:t>
            </a:r>
            <a:endParaRPr lang="en-US" sz="1000" baseline="0" dirty="0">
              <a:solidFill>
                <a:srgbClr val="000000"/>
              </a:solidFill>
              <a:latin typeface="Arial"/>
            </a:endParaRPr>
          </a:p>
        </p:txBody>
      </p:sp>
      <p:sp>
        <p:nvSpPr>
          <p:cNvPr id="27" name="AutoShape 7"/>
          <p:cNvSpPr>
            <a:spLocks noChangeAspect="1" noChangeArrowheads="1"/>
          </p:cNvSpPr>
          <p:nvPr userDrawn="1"/>
        </p:nvSpPr>
        <p:spPr bwMode="auto">
          <a:xfrm>
            <a:off x="1187450" y="4479406"/>
            <a:ext cx="429768" cy="429768"/>
          </a:xfrm>
          <a:prstGeom prst="roundRect">
            <a:avLst/>
          </a:prstGeom>
          <a:solidFill>
            <a:srgbClr val="A4AC00"/>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28" name="Text Box 8"/>
          <p:cNvSpPr txBox="1">
            <a:spLocks noChangeArrowheads="1"/>
          </p:cNvSpPr>
          <p:nvPr userDrawn="1"/>
        </p:nvSpPr>
        <p:spPr bwMode="auto">
          <a:xfrm>
            <a:off x="1575493" y="4571281"/>
            <a:ext cx="123744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164 G: 172 B: 0</a:t>
            </a:r>
            <a:endParaRPr lang="en-US" sz="1000" baseline="0" dirty="0">
              <a:solidFill>
                <a:srgbClr val="000000"/>
              </a:solidFill>
              <a:latin typeface="Arial"/>
            </a:endParaRPr>
          </a:p>
        </p:txBody>
      </p:sp>
      <p:sp>
        <p:nvSpPr>
          <p:cNvPr id="29" name="AutoShape 7"/>
          <p:cNvSpPr>
            <a:spLocks noChangeAspect="1" noChangeArrowheads="1"/>
          </p:cNvSpPr>
          <p:nvPr userDrawn="1"/>
        </p:nvSpPr>
        <p:spPr bwMode="auto">
          <a:xfrm>
            <a:off x="1187450" y="1635366"/>
            <a:ext cx="429768" cy="429768"/>
          </a:xfrm>
          <a:prstGeom prst="roundRect">
            <a:avLst/>
          </a:prstGeom>
          <a:solidFill>
            <a:srgbClr val="EFE098"/>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30" name="Text Box 8"/>
          <p:cNvSpPr txBox="1">
            <a:spLocks noChangeArrowheads="1"/>
          </p:cNvSpPr>
          <p:nvPr userDrawn="1"/>
        </p:nvSpPr>
        <p:spPr bwMode="auto">
          <a:xfrm>
            <a:off x="1575492" y="1727241"/>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239 G: 224 B: 152</a:t>
            </a:r>
            <a:endParaRPr lang="en-US" sz="1000" baseline="0" dirty="0">
              <a:solidFill>
                <a:srgbClr val="000000"/>
              </a:solidFill>
              <a:latin typeface="Arial"/>
            </a:endParaRPr>
          </a:p>
        </p:txBody>
      </p:sp>
      <p:sp>
        <p:nvSpPr>
          <p:cNvPr id="31" name="AutoShape 16"/>
          <p:cNvSpPr>
            <a:spLocks noChangeAspect="1" noChangeArrowheads="1"/>
          </p:cNvSpPr>
          <p:nvPr userDrawn="1"/>
        </p:nvSpPr>
        <p:spPr bwMode="auto">
          <a:xfrm>
            <a:off x="1187450" y="2204174"/>
            <a:ext cx="429768" cy="429768"/>
          </a:xfrm>
          <a:prstGeom prst="roundRect">
            <a:avLst/>
          </a:prstGeom>
          <a:solidFill>
            <a:srgbClr val="E1D555"/>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32" name="Text Box 17"/>
          <p:cNvSpPr txBox="1">
            <a:spLocks noChangeArrowheads="1"/>
          </p:cNvSpPr>
          <p:nvPr userDrawn="1"/>
        </p:nvSpPr>
        <p:spPr bwMode="auto">
          <a:xfrm>
            <a:off x="1575492" y="2296049"/>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225 G: 213 B: 85</a:t>
            </a:r>
            <a:endParaRPr lang="en-US" sz="1000" baseline="0" dirty="0">
              <a:solidFill>
                <a:srgbClr val="000000"/>
              </a:solidFill>
              <a:latin typeface="Arial"/>
            </a:endParaRPr>
          </a:p>
        </p:txBody>
      </p:sp>
      <p:sp>
        <p:nvSpPr>
          <p:cNvPr id="33" name="Text Box 17"/>
          <p:cNvSpPr txBox="1">
            <a:spLocks noChangeArrowheads="1"/>
          </p:cNvSpPr>
          <p:nvPr userDrawn="1"/>
        </p:nvSpPr>
        <p:spPr bwMode="auto">
          <a:xfrm>
            <a:off x="1128266" y="1129937"/>
            <a:ext cx="78581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70" tIns="98470" rIns="98470" bIns="98470">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spcBef>
                <a:spcPct val="50000"/>
              </a:spcBef>
            </a:pPr>
            <a:r>
              <a:rPr lang="en-US" altLang="en-US" b="1"/>
              <a:t>100%</a:t>
            </a:r>
          </a:p>
        </p:txBody>
      </p:sp>
      <p:sp>
        <p:nvSpPr>
          <p:cNvPr id="34" name="Text Box 18"/>
          <p:cNvSpPr txBox="1">
            <a:spLocks noChangeArrowheads="1"/>
          </p:cNvSpPr>
          <p:nvPr userDrawn="1"/>
        </p:nvSpPr>
        <p:spPr bwMode="auto">
          <a:xfrm>
            <a:off x="3022153" y="1129937"/>
            <a:ext cx="785813"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70" tIns="98470" rIns="98470" bIns="98470">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spcBef>
                <a:spcPct val="50000"/>
              </a:spcBef>
            </a:pPr>
            <a:r>
              <a:rPr lang="en-US" altLang="en-US" b="1"/>
              <a:t>75%</a:t>
            </a:r>
          </a:p>
        </p:txBody>
      </p:sp>
      <p:sp>
        <p:nvSpPr>
          <p:cNvPr id="35" name="Text Box 19"/>
          <p:cNvSpPr txBox="1">
            <a:spLocks noChangeArrowheads="1"/>
          </p:cNvSpPr>
          <p:nvPr userDrawn="1"/>
        </p:nvSpPr>
        <p:spPr bwMode="auto">
          <a:xfrm>
            <a:off x="4930328" y="1129937"/>
            <a:ext cx="103822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70" tIns="98470" rIns="98470" bIns="98470">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spcBef>
                <a:spcPct val="50000"/>
              </a:spcBef>
            </a:pPr>
            <a:r>
              <a:rPr lang="en-US" altLang="en-US" b="1"/>
              <a:t>50%</a:t>
            </a:r>
          </a:p>
        </p:txBody>
      </p:sp>
      <p:sp>
        <p:nvSpPr>
          <p:cNvPr id="36" name="Text Box 26"/>
          <p:cNvSpPr txBox="1">
            <a:spLocks noChangeArrowheads="1"/>
          </p:cNvSpPr>
          <p:nvPr userDrawn="1"/>
        </p:nvSpPr>
        <p:spPr bwMode="auto">
          <a:xfrm>
            <a:off x="6821041" y="1129937"/>
            <a:ext cx="103822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70" tIns="98470" rIns="98470" bIns="98470">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spcBef>
                <a:spcPct val="50000"/>
              </a:spcBef>
            </a:pPr>
            <a:r>
              <a:rPr lang="en-US" altLang="en-US" b="1"/>
              <a:t>25%</a:t>
            </a:r>
          </a:p>
        </p:txBody>
      </p:sp>
      <p:sp>
        <p:nvSpPr>
          <p:cNvPr id="37" name="AutoShape 7"/>
          <p:cNvSpPr>
            <a:spLocks noChangeAspect="1" noChangeArrowheads="1"/>
          </p:cNvSpPr>
          <p:nvPr userDrawn="1"/>
        </p:nvSpPr>
        <p:spPr bwMode="auto">
          <a:xfrm>
            <a:off x="3028446" y="2203759"/>
            <a:ext cx="429768" cy="429768"/>
          </a:xfrm>
          <a:prstGeom prst="roundRect">
            <a:avLst/>
          </a:prstGeom>
          <a:solidFill>
            <a:srgbClr val="ECE390"/>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38" name="Text Box 8"/>
          <p:cNvSpPr txBox="1">
            <a:spLocks noChangeArrowheads="1"/>
          </p:cNvSpPr>
          <p:nvPr userDrawn="1"/>
        </p:nvSpPr>
        <p:spPr bwMode="auto">
          <a:xfrm>
            <a:off x="3429000" y="2295634"/>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236 G: 227 B: 144</a:t>
            </a:r>
            <a:endParaRPr lang="en-US" sz="1000" baseline="0" dirty="0">
              <a:solidFill>
                <a:srgbClr val="000000"/>
              </a:solidFill>
              <a:latin typeface="Arial"/>
            </a:endParaRPr>
          </a:p>
        </p:txBody>
      </p:sp>
      <p:sp>
        <p:nvSpPr>
          <p:cNvPr id="39" name="Text Box 17"/>
          <p:cNvSpPr txBox="1">
            <a:spLocks noChangeArrowheads="1"/>
          </p:cNvSpPr>
          <p:nvPr userDrawn="1"/>
        </p:nvSpPr>
        <p:spPr bwMode="auto">
          <a:xfrm>
            <a:off x="3486522" y="5696121"/>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a:t>
            </a:r>
            <a:r>
              <a:rPr lang="en-US" sz="1000" baseline="0" dirty="0">
                <a:solidFill>
                  <a:srgbClr val="000000"/>
                </a:solidFill>
                <a:latin typeface="Arial"/>
              </a:rPr>
              <a:t>: </a:t>
            </a:r>
            <a:r>
              <a:rPr lang="en-US" sz="1000" baseline="0" dirty="0" smtClean="0">
                <a:solidFill>
                  <a:srgbClr val="000000"/>
                </a:solidFill>
                <a:latin typeface="Arial"/>
              </a:rPr>
              <a:t>108 </a:t>
            </a:r>
            <a:r>
              <a:rPr lang="en-US" sz="1000" baseline="0" dirty="0">
                <a:solidFill>
                  <a:srgbClr val="000000"/>
                </a:solidFill>
                <a:latin typeface="Arial"/>
              </a:rPr>
              <a:t>G: </a:t>
            </a:r>
            <a:r>
              <a:rPr lang="en-US" sz="1000" baseline="0" dirty="0" smtClean="0">
                <a:solidFill>
                  <a:srgbClr val="000000"/>
                </a:solidFill>
                <a:latin typeface="Arial"/>
              </a:rPr>
              <a:t>152 B</a:t>
            </a:r>
            <a:r>
              <a:rPr lang="en-US" sz="1000" baseline="0" dirty="0">
                <a:solidFill>
                  <a:srgbClr val="000000"/>
                </a:solidFill>
                <a:latin typeface="Arial"/>
              </a:rPr>
              <a:t>: </a:t>
            </a:r>
            <a:r>
              <a:rPr lang="en-US" sz="1000" baseline="0" dirty="0" smtClean="0">
                <a:solidFill>
                  <a:srgbClr val="000000"/>
                </a:solidFill>
                <a:latin typeface="Arial"/>
              </a:rPr>
              <a:t>28</a:t>
            </a:r>
            <a:endParaRPr lang="en-US" sz="1000" baseline="0" dirty="0">
              <a:solidFill>
                <a:srgbClr val="000000"/>
              </a:solidFill>
              <a:latin typeface="Arial"/>
            </a:endParaRPr>
          </a:p>
        </p:txBody>
      </p:sp>
      <p:sp>
        <p:nvSpPr>
          <p:cNvPr id="40" name="Text Box 8"/>
          <p:cNvSpPr txBox="1">
            <a:spLocks noChangeArrowheads="1"/>
          </p:cNvSpPr>
          <p:nvPr userDrawn="1"/>
        </p:nvSpPr>
        <p:spPr bwMode="auto">
          <a:xfrm>
            <a:off x="3429000" y="1728886"/>
            <a:ext cx="141377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244 G: 234 B: 186 </a:t>
            </a:r>
            <a:endParaRPr lang="en-US" sz="1000" baseline="0" dirty="0">
              <a:solidFill>
                <a:srgbClr val="000000"/>
              </a:solidFill>
              <a:latin typeface="Arial"/>
            </a:endParaRPr>
          </a:p>
        </p:txBody>
      </p:sp>
      <p:sp>
        <p:nvSpPr>
          <p:cNvPr id="41" name="AutoShape 7"/>
          <p:cNvSpPr>
            <a:spLocks noChangeAspect="1" noChangeArrowheads="1"/>
          </p:cNvSpPr>
          <p:nvPr userDrawn="1"/>
        </p:nvSpPr>
        <p:spPr bwMode="auto">
          <a:xfrm>
            <a:off x="3028446" y="2770507"/>
            <a:ext cx="429768" cy="429768"/>
          </a:xfrm>
          <a:prstGeom prst="roundRect">
            <a:avLst/>
          </a:prstGeom>
          <a:solidFill>
            <a:srgbClr val="D2E0B6"/>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42" name="Text Box 8"/>
          <p:cNvSpPr txBox="1">
            <a:spLocks noChangeArrowheads="1"/>
          </p:cNvSpPr>
          <p:nvPr userDrawn="1"/>
        </p:nvSpPr>
        <p:spPr bwMode="auto">
          <a:xfrm>
            <a:off x="3422887" y="2862382"/>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210 G: 224 B: 182</a:t>
            </a:r>
            <a:endParaRPr lang="en-US" sz="1000" baseline="0" dirty="0">
              <a:solidFill>
                <a:srgbClr val="000000"/>
              </a:solidFill>
              <a:latin typeface="Arial"/>
            </a:endParaRPr>
          </a:p>
        </p:txBody>
      </p:sp>
      <p:sp>
        <p:nvSpPr>
          <p:cNvPr id="43" name="AutoShape 7"/>
          <p:cNvSpPr>
            <a:spLocks noChangeAspect="1" noChangeArrowheads="1"/>
          </p:cNvSpPr>
          <p:nvPr userDrawn="1"/>
        </p:nvSpPr>
        <p:spPr bwMode="auto">
          <a:xfrm>
            <a:off x="3028446" y="4470751"/>
            <a:ext cx="429768" cy="429768"/>
          </a:xfrm>
          <a:prstGeom prst="roundRect">
            <a:avLst/>
          </a:prstGeom>
          <a:solidFill>
            <a:srgbClr val="B6BA0A"/>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44" name="Text Box 8"/>
          <p:cNvSpPr txBox="1">
            <a:spLocks noChangeArrowheads="1"/>
          </p:cNvSpPr>
          <p:nvPr userDrawn="1"/>
        </p:nvSpPr>
        <p:spPr bwMode="auto">
          <a:xfrm>
            <a:off x="3463829" y="4562626"/>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182 G: 186 B: 10</a:t>
            </a:r>
            <a:endParaRPr lang="en-US" sz="1000" baseline="0" dirty="0">
              <a:solidFill>
                <a:srgbClr val="000000"/>
              </a:solidFill>
              <a:latin typeface="Arial"/>
            </a:endParaRPr>
          </a:p>
        </p:txBody>
      </p:sp>
      <p:sp>
        <p:nvSpPr>
          <p:cNvPr id="45" name="AutoShape 7"/>
          <p:cNvSpPr>
            <a:spLocks noChangeAspect="1" noChangeArrowheads="1"/>
          </p:cNvSpPr>
          <p:nvPr userDrawn="1"/>
        </p:nvSpPr>
        <p:spPr bwMode="auto">
          <a:xfrm>
            <a:off x="3028446" y="3904003"/>
            <a:ext cx="429768" cy="429768"/>
          </a:xfrm>
          <a:prstGeom prst="roundRect">
            <a:avLst/>
          </a:prstGeom>
          <a:solidFill>
            <a:srgbClr val="E0E488"/>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46" name="Text Box 8"/>
          <p:cNvSpPr txBox="1">
            <a:spLocks noChangeArrowheads="1"/>
          </p:cNvSpPr>
          <p:nvPr userDrawn="1"/>
        </p:nvSpPr>
        <p:spPr bwMode="auto">
          <a:xfrm>
            <a:off x="3450181" y="3995878"/>
            <a:ext cx="1343244"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R:224 G: 228 B: 136</a:t>
            </a:r>
            <a:endParaRPr lang="en-US" sz="1000" baseline="0" dirty="0">
              <a:solidFill>
                <a:srgbClr val="000000"/>
              </a:solidFill>
              <a:latin typeface="Arial"/>
            </a:endParaRPr>
          </a:p>
        </p:txBody>
      </p:sp>
      <p:sp>
        <p:nvSpPr>
          <p:cNvPr id="47" name="AutoShape 7"/>
          <p:cNvSpPr>
            <a:spLocks noChangeAspect="1" noChangeArrowheads="1"/>
          </p:cNvSpPr>
          <p:nvPr userDrawn="1"/>
        </p:nvSpPr>
        <p:spPr bwMode="auto">
          <a:xfrm>
            <a:off x="3028446" y="3337255"/>
            <a:ext cx="429768" cy="429768"/>
          </a:xfrm>
          <a:prstGeom prst="roundRect">
            <a:avLst/>
          </a:prstGeom>
          <a:solidFill>
            <a:srgbClr val="9EBD5F"/>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48" name="Text Box 8"/>
          <p:cNvSpPr txBox="1">
            <a:spLocks noChangeArrowheads="1"/>
          </p:cNvSpPr>
          <p:nvPr userDrawn="1"/>
        </p:nvSpPr>
        <p:spPr bwMode="auto">
          <a:xfrm>
            <a:off x="3450179" y="3429130"/>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158 G: 189 B: 95</a:t>
            </a:r>
            <a:endParaRPr lang="en-US" sz="1000" baseline="0" dirty="0">
              <a:solidFill>
                <a:srgbClr val="000000"/>
              </a:solidFill>
              <a:latin typeface="Arial"/>
            </a:endParaRPr>
          </a:p>
        </p:txBody>
      </p:sp>
      <p:sp>
        <p:nvSpPr>
          <p:cNvPr id="49" name="Text Box 8"/>
          <p:cNvSpPr txBox="1">
            <a:spLocks noChangeArrowheads="1"/>
          </p:cNvSpPr>
          <p:nvPr userDrawn="1"/>
        </p:nvSpPr>
        <p:spPr bwMode="auto">
          <a:xfrm>
            <a:off x="3491122" y="5129374"/>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153 G: 188 B: 26</a:t>
            </a:r>
            <a:endParaRPr lang="en-US" sz="1000" baseline="0" dirty="0">
              <a:solidFill>
                <a:srgbClr val="000000"/>
              </a:solidFill>
              <a:latin typeface="Arial"/>
            </a:endParaRPr>
          </a:p>
        </p:txBody>
      </p:sp>
      <p:sp>
        <p:nvSpPr>
          <p:cNvPr id="50" name="AutoShape 16"/>
          <p:cNvSpPr>
            <a:spLocks noChangeAspect="1" noChangeArrowheads="1"/>
          </p:cNvSpPr>
          <p:nvPr userDrawn="1"/>
        </p:nvSpPr>
        <p:spPr bwMode="auto">
          <a:xfrm>
            <a:off x="3028446" y="5604246"/>
            <a:ext cx="429768" cy="429768"/>
          </a:xfrm>
          <a:prstGeom prst="roundRect">
            <a:avLst/>
          </a:prstGeom>
          <a:solidFill>
            <a:srgbClr val="6C981C"/>
          </a:solidFill>
          <a:ln w="28575">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51" name="AutoShape 7"/>
          <p:cNvSpPr>
            <a:spLocks noChangeAspect="1" noChangeArrowheads="1"/>
          </p:cNvSpPr>
          <p:nvPr userDrawn="1"/>
        </p:nvSpPr>
        <p:spPr bwMode="auto">
          <a:xfrm>
            <a:off x="3028446" y="1637011"/>
            <a:ext cx="429768" cy="429768"/>
          </a:xfrm>
          <a:prstGeom prst="roundRect">
            <a:avLst/>
          </a:prstGeom>
          <a:solidFill>
            <a:srgbClr val="F4EABA"/>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52" name="AutoShape 7"/>
          <p:cNvSpPr>
            <a:spLocks noChangeAspect="1" noChangeArrowheads="1"/>
          </p:cNvSpPr>
          <p:nvPr userDrawn="1"/>
        </p:nvSpPr>
        <p:spPr bwMode="auto">
          <a:xfrm>
            <a:off x="3028446" y="5037499"/>
            <a:ext cx="429768" cy="429768"/>
          </a:xfrm>
          <a:prstGeom prst="roundRect">
            <a:avLst/>
          </a:prstGeom>
          <a:solidFill>
            <a:srgbClr val="99BC1A"/>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53" name="AutoShape 7"/>
          <p:cNvSpPr>
            <a:spLocks noChangeAspect="1" noChangeArrowheads="1"/>
          </p:cNvSpPr>
          <p:nvPr userDrawn="1"/>
        </p:nvSpPr>
        <p:spPr bwMode="auto">
          <a:xfrm>
            <a:off x="4933446" y="2203759"/>
            <a:ext cx="429768" cy="429768"/>
          </a:xfrm>
          <a:prstGeom prst="roundRect">
            <a:avLst/>
          </a:prstGeom>
          <a:solidFill>
            <a:srgbClr val="F2ECB4"/>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54" name="Text Box 8"/>
          <p:cNvSpPr txBox="1">
            <a:spLocks noChangeArrowheads="1"/>
          </p:cNvSpPr>
          <p:nvPr userDrawn="1"/>
        </p:nvSpPr>
        <p:spPr bwMode="auto">
          <a:xfrm>
            <a:off x="5334000" y="2295634"/>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242 G: 236 B: 180</a:t>
            </a:r>
            <a:endParaRPr lang="en-US" sz="1000" baseline="0" dirty="0">
              <a:solidFill>
                <a:srgbClr val="000000"/>
              </a:solidFill>
              <a:latin typeface="Arial"/>
            </a:endParaRPr>
          </a:p>
        </p:txBody>
      </p:sp>
      <p:sp>
        <p:nvSpPr>
          <p:cNvPr id="55" name="Text Box 17"/>
          <p:cNvSpPr txBox="1">
            <a:spLocks noChangeArrowheads="1"/>
          </p:cNvSpPr>
          <p:nvPr userDrawn="1"/>
        </p:nvSpPr>
        <p:spPr bwMode="auto">
          <a:xfrm>
            <a:off x="5423421" y="5696121"/>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a:t>
            </a:r>
            <a:r>
              <a:rPr lang="en-US" sz="1000" baseline="0" dirty="0">
                <a:solidFill>
                  <a:srgbClr val="000000"/>
                </a:solidFill>
                <a:latin typeface="Arial"/>
              </a:rPr>
              <a:t>: </a:t>
            </a:r>
            <a:r>
              <a:rPr lang="en-US" sz="1000" baseline="0" dirty="0" smtClean="0">
                <a:solidFill>
                  <a:srgbClr val="000000"/>
                </a:solidFill>
                <a:latin typeface="Arial"/>
              </a:rPr>
              <a:t>128 G</a:t>
            </a:r>
            <a:r>
              <a:rPr lang="en-US" sz="1000" baseline="0" dirty="0">
                <a:solidFill>
                  <a:srgbClr val="000000"/>
                </a:solidFill>
                <a:latin typeface="Arial"/>
              </a:rPr>
              <a:t>: </a:t>
            </a:r>
            <a:r>
              <a:rPr lang="en-US" sz="1000" baseline="0" dirty="0" smtClean="0">
                <a:solidFill>
                  <a:srgbClr val="000000"/>
                </a:solidFill>
                <a:latin typeface="Arial"/>
              </a:rPr>
              <a:t>174 B</a:t>
            </a:r>
            <a:r>
              <a:rPr lang="en-US" sz="1000" baseline="0" dirty="0">
                <a:solidFill>
                  <a:srgbClr val="000000"/>
                </a:solidFill>
                <a:latin typeface="Arial"/>
              </a:rPr>
              <a:t>: </a:t>
            </a:r>
            <a:r>
              <a:rPr lang="en-US" sz="1000" baseline="0" dirty="0" smtClean="0">
                <a:solidFill>
                  <a:srgbClr val="000000"/>
                </a:solidFill>
                <a:latin typeface="Arial"/>
              </a:rPr>
              <a:t>44</a:t>
            </a:r>
            <a:endParaRPr lang="en-US" sz="1000" baseline="0" dirty="0">
              <a:solidFill>
                <a:srgbClr val="000000"/>
              </a:solidFill>
              <a:latin typeface="Arial"/>
            </a:endParaRPr>
          </a:p>
        </p:txBody>
      </p:sp>
      <p:sp>
        <p:nvSpPr>
          <p:cNvPr id="56" name="Text Box 8"/>
          <p:cNvSpPr txBox="1">
            <a:spLocks noChangeArrowheads="1"/>
          </p:cNvSpPr>
          <p:nvPr userDrawn="1"/>
        </p:nvSpPr>
        <p:spPr bwMode="auto">
          <a:xfrm>
            <a:off x="5334000" y="1728886"/>
            <a:ext cx="141377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249 G: 243 B: 215 </a:t>
            </a:r>
            <a:endParaRPr lang="en-US" sz="1000" baseline="0" dirty="0">
              <a:solidFill>
                <a:srgbClr val="000000"/>
              </a:solidFill>
              <a:latin typeface="Arial"/>
            </a:endParaRPr>
          </a:p>
        </p:txBody>
      </p:sp>
      <p:sp>
        <p:nvSpPr>
          <p:cNvPr id="57" name="AutoShape 7"/>
          <p:cNvSpPr>
            <a:spLocks noChangeAspect="1" noChangeArrowheads="1"/>
          </p:cNvSpPr>
          <p:nvPr userDrawn="1"/>
        </p:nvSpPr>
        <p:spPr bwMode="auto">
          <a:xfrm>
            <a:off x="4933446" y="2770507"/>
            <a:ext cx="429768" cy="429768"/>
          </a:xfrm>
          <a:prstGeom prst="roundRect">
            <a:avLst/>
          </a:prstGeom>
          <a:solidFill>
            <a:srgbClr val="E0EACC"/>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58" name="Text Box 8"/>
          <p:cNvSpPr txBox="1">
            <a:spLocks noChangeArrowheads="1"/>
          </p:cNvSpPr>
          <p:nvPr userDrawn="1"/>
        </p:nvSpPr>
        <p:spPr bwMode="auto">
          <a:xfrm>
            <a:off x="5327887" y="2862382"/>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224 G: 234 B: 204</a:t>
            </a:r>
            <a:endParaRPr lang="en-US" sz="1000" baseline="0" dirty="0">
              <a:solidFill>
                <a:srgbClr val="000000"/>
              </a:solidFill>
              <a:latin typeface="Arial"/>
            </a:endParaRPr>
          </a:p>
        </p:txBody>
      </p:sp>
      <p:sp>
        <p:nvSpPr>
          <p:cNvPr id="59" name="AutoShape 7"/>
          <p:cNvSpPr>
            <a:spLocks noChangeAspect="1" noChangeArrowheads="1"/>
          </p:cNvSpPr>
          <p:nvPr userDrawn="1"/>
        </p:nvSpPr>
        <p:spPr bwMode="auto">
          <a:xfrm>
            <a:off x="4933446" y="4470751"/>
            <a:ext cx="429768" cy="429768"/>
          </a:xfrm>
          <a:prstGeom prst="roundRect">
            <a:avLst/>
          </a:prstGeom>
          <a:solidFill>
            <a:srgbClr val="C2C61C"/>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60" name="Text Box 8"/>
          <p:cNvSpPr txBox="1">
            <a:spLocks noChangeArrowheads="1"/>
          </p:cNvSpPr>
          <p:nvPr userDrawn="1"/>
        </p:nvSpPr>
        <p:spPr bwMode="auto">
          <a:xfrm>
            <a:off x="5368829" y="4562626"/>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194 G: 198 B: 28</a:t>
            </a:r>
            <a:endParaRPr lang="en-US" sz="1000" baseline="0" dirty="0">
              <a:solidFill>
                <a:srgbClr val="000000"/>
              </a:solidFill>
              <a:latin typeface="Arial"/>
            </a:endParaRPr>
          </a:p>
        </p:txBody>
      </p:sp>
      <p:sp>
        <p:nvSpPr>
          <p:cNvPr id="61" name="AutoShape 7"/>
          <p:cNvSpPr>
            <a:spLocks noChangeAspect="1" noChangeArrowheads="1"/>
          </p:cNvSpPr>
          <p:nvPr userDrawn="1"/>
        </p:nvSpPr>
        <p:spPr bwMode="auto">
          <a:xfrm>
            <a:off x="4933446" y="3904003"/>
            <a:ext cx="429768" cy="429768"/>
          </a:xfrm>
          <a:prstGeom prst="roundRect">
            <a:avLst/>
          </a:prstGeom>
          <a:solidFill>
            <a:srgbClr val="E9ECAA"/>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62" name="Text Box 8"/>
          <p:cNvSpPr txBox="1">
            <a:spLocks noChangeArrowheads="1"/>
          </p:cNvSpPr>
          <p:nvPr userDrawn="1"/>
        </p:nvSpPr>
        <p:spPr bwMode="auto">
          <a:xfrm>
            <a:off x="5355181" y="3995878"/>
            <a:ext cx="1343244"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R:233 G: 236 B: 170</a:t>
            </a:r>
            <a:endParaRPr lang="en-US" sz="1000" baseline="0" dirty="0">
              <a:solidFill>
                <a:srgbClr val="000000"/>
              </a:solidFill>
              <a:latin typeface="Arial"/>
            </a:endParaRPr>
          </a:p>
        </p:txBody>
      </p:sp>
      <p:sp>
        <p:nvSpPr>
          <p:cNvPr id="63" name="AutoShape 7"/>
          <p:cNvSpPr>
            <a:spLocks noChangeAspect="1" noChangeArrowheads="1"/>
          </p:cNvSpPr>
          <p:nvPr userDrawn="1"/>
        </p:nvSpPr>
        <p:spPr bwMode="auto">
          <a:xfrm>
            <a:off x="4933446" y="3337255"/>
            <a:ext cx="429768" cy="429768"/>
          </a:xfrm>
          <a:prstGeom prst="roundRect">
            <a:avLst/>
          </a:prstGeom>
          <a:solidFill>
            <a:srgbClr val="B8CF8B"/>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64" name="Text Box 8"/>
          <p:cNvSpPr txBox="1">
            <a:spLocks noChangeArrowheads="1"/>
          </p:cNvSpPr>
          <p:nvPr userDrawn="1"/>
        </p:nvSpPr>
        <p:spPr bwMode="auto">
          <a:xfrm>
            <a:off x="5355179" y="3429130"/>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184 G: 207 B: 139</a:t>
            </a:r>
            <a:endParaRPr lang="en-US" sz="1000" baseline="0" dirty="0">
              <a:solidFill>
                <a:srgbClr val="000000"/>
              </a:solidFill>
              <a:latin typeface="Arial"/>
            </a:endParaRPr>
          </a:p>
        </p:txBody>
      </p:sp>
      <p:sp>
        <p:nvSpPr>
          <p:cNvPr id="65" name="Text Box 8"/>
          <p:cNvSpPr txBox="1">
            <a:spLocks noChangeArrowheads="1"/>
          </p:cNvSpPr>
          <p:nvPr userDrawn="1"/>
        </p:nvSpPr>
        <p:spPr bwMode="auto">
          <a:xfrm>
            <a:off x="5396122" y="5129374"/>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178 G: 205 B: 45</a:t>
            </a:r>
            <a:endParaRPr lang="en-US" sz="1000" baseline="0" dirty="0">
              <a:solidFill>
                <a:srgbClr val="000000"/>
              </a:solidFill>
              <a:latin typeface="Arial"/>
            </a:endParaRPr>
          </a:p>
        </p:txBody>
      </p:sp>
      <p:sp>
        <p:nvSpPr>
          <p:cNvPr id="66" name="AutoShape 16"/>
          <p:cNvSpPr>
            <a:spLocks noChangeAspect="1" noChangeArrowheads="1"/>
          </p:cNvSpPr>
          <p:nvPr userDrawn="1"/>
        </p:nvSpPr>
        <p:spPr bwMode="auto">
          <a:xfrm>
            <a:off x="4933446" y="5604246"/>
            <a:ext cx="429768" cy="429768"/>
          </a:xfrm>
          <a:prstGeom prst="roundRect">
            <a:avLst/>
          </a:prstGeom>
          <a:solidFill>
            <a:srgbClr val="80AE2C"/>
          </a:solidFill>
          <a:ln w="28575">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67" name="AutoShape 7"/>
          <p:cNvSpPr>
            <a:spLocks noChangeAspect="1" noChangeArrowheads="1"/>
          </p:cNvSpPr>
          <p:nvPr userDrawn="1"/>
        </p:nvSpPr>
        <p:spPr bwMode="auto">
          <a:xfrm>
            <a:off x="4933446" y="1637011"/>
            <a:ext cx="429768" cy="429768"/>
          </a:xfrm>
          <a:prstGeom prst="roundRect">
            <a:avLst/>
          </a:prstGeom>
          <a:solidFill>
            <a:srgbClr val="F9F3D7"/>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68" name="AutoShape 7"/>
          <p:cNvSpPr>
            <a:spLocks noChangeAspect="1" noChangeArrowheads="1"/>
          </p:cNvSpPr>
          <p:nvPr userDrawn="1"/>
        </p:nvSpPr>
        <p:spPr bwMode="auto">
          <a:xfrm>
            <a:off x="4933446" y="5037499"/>
            <a:ext cx="429768" cy="429768"/>
          </a:xfrm>
          <a:prstGeom prst="roundRect">
            <a:avLst/>
          </a:prstGeom>
          <a:solidFill>
            <a:srgbClr val="B2CD2D"/>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69" name="AutoShape 7"/>
          <p:cNvSpPr>
            <a:spLocks noChangeAspect="1" noChangeArrowheads="1"/>
          </p:cNvSpPr>
          <p:nvPr userDrawn="1"/>
        </p:nvSpPr>
        <p:spPr bwMode="auto">
          <a:xfrm>
            <a:off x="6838446" y="2203759"/>
            <a:ext cx="429768" cy="429768"/>
          </a:xfrm>
          <a:prstGeom prst="roundRect">
            <a:avLst/>
          </a:prstGeom>
          <a:solidFill>
            <a:srgbClr val="F6F2CE"/>
          </a:solidFill>
          <a:ln>
            <a:solidFill>
              <a:schemeClr val="bg1">
                <a:lumMod val="50000"/>
              </a:schemeClr>
            </a:solid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70" name="Text Box 8"/>
          <p:cNvSpPr txBox="1">
            <a:spLocks noChangeArrowheads="1"/>
          </p:cNvSpPr>
          <p:nvPr userDrawn="1"/>
        </p:nvSpPr>
        <p:spPr bwMode="auto">
          <a:xfrm>
            <a:off x="7239000" y="2295634"/>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246 G: 242 B: 206</a:t>
            </a:r>
            <a:endParaRPr lang="en-US" sz="1000" baseline="0" dirty="0">
              <a:solidFill>
                <a:srgbClr val="000000"/>
              </a:solidFill>
              <a:latin typeface="Arial"/>
            </a:endParaRPr>
          </a:p>
        </p:txBody>
      </p:sp>
      <p:sp>
        <p:nvSpPr>
          <p:cNvPr id="71" name="Text Box 17"/>
          <p:cNvSpPr txBox="1">
            <a:spLocks noChangeArrowheads="1"/>
          </p:cNvSpPr>
          <p:nvPr userDrawn="1"/>
        </p:nvSpPr>
        <p:spPr bwMode="auto">
          <a:xfrm>
            <a:off x="7328421" y="5696121"/>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a:t>
            </a:r>
            <a:r>
              <a:rPr lang="en-US" sz="1000" baseline="0" dirty="0">
                <a:solidFill>
                  <a:srgbClr val="000000"/>
                </a:solidFill>
                <a:latin typeface="Arial"/>
              </a:rPr>
              <a:t>: </a:t>
            </a:r>
            <a:r>
              <a:rPr lang="en-US" sz="1000" baseline="0" dirty="0" smtClean="0">
                <a:solidFill>
                  <a:srgbClr val="000000"/>
                </a:solidFill>
                <a:latin typeface="Arial"/>
              </a:rPr>
              <a:t>158 </a:t>
            </a:r>
            <a:r>
              <a:rPr lang="en-US" sz="1000" baseline="0" dirty="0">
                <a:solidFill>
                  <a:srgbClr val="000000"/>
                </a:solidFill>
                <a:latin typeface="Arial"/>
              </a:rPr>
              <a:t>G: </a:t>
            </a:r>
            <a:r>
              <a:rPr lang="en-US" sz="1000" baseline="0" dirty="0" smtClean="0">
                <a:solidFill>
                  <a:srgbClr val="000000"/>
                </a:solidFill>
                <a:latin typeface="Arial"/>
              </a:rPr>
              <a:t>194 B</a:t>
            </a:r>
            <a:r>
              <a:rPr lang="en-US" sz="1000" baseline="0" dirty="0">
                <a:solidFill>
                  <a:srgbClr val="000000"/>
                </a:solidFill>
                <a:latin typeface="Arial"/>
              </a:rPr>
              <a:t>: </a:t>
            </a:r>
            <a:r>
              <a:rPr lang="en-US" sz="1000" baseline="0" dirty="0" smtClean="0">
                <a:solidFill>
                  <a:srgbClr val="000000"/>
                </a:solidFill>
                <a:latin typeface="Arial"/>
              </a:rPr>
              <a:t>78</a:t>
            </a:r>
            <a:endParaRPr lang="en-US" sz="1000" baseline="0" dirty="0">
              <a:solidFill>
                <a:srgbClr val="000000"/>
              </a:solidFill>
              <a:latin typeface="Arial"/>
            </a:endParaRPr>
          </a:p>
        </p:txBody>
      </p:sp>
      <p:sp>
        <p:nvSpPr>
          <p:cNvPr id="72" name="Text Box 8"/>
          <p:cNvSpPr txBox="1">
            <a:spLocks noChangeArrowheads="1"/>
          </p:cNvSpPr>
          <p:nvPr userDrawn="1"/>
        </p:nvSpPr>
        <p:spPr bwMode="auto">
          <a:xfrm>
            <a:off x="7239000" y="1728886"/>
            <a:ext cx="141377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252 G: 249 B: 232 </a:t>
            </a:r>
            <a:endParaRPr lang="en-US" sz="1000" baseline="0" dirty="0">
              <a:solidFill>
                <a:srgbClr val="000000"/>
              </a:solidFill>
              <a:latin typeface="Arial"/>
            </a:endParaRPr>
          </a:p>
        </p:txBody>
      </p:sp>
      <p:sp>
        <p:nvSpPr>
          <p:cNvPr id="73" name="AutoShape 7"/>
          <p:cNvSpPr>
            <a:spLocks noChangeAspect="1" noChangeArrowheads="1"/>
          </p:cNvSpPr>
          <p:nvPr userDrawn="1"/>
        </p:nvSpPr>
        <p:spPr bwMode="auto">
          <a:xfrm>
            <a:off x="6838446" y="2770507"/>
            <a:ext cx="429768" cy="429768"/>
          </a:xfrm>
          <a:prstGeom prst="roundRect">
            <a:avLst/>
          </a:prstGeom>
          <a:solidFill>
            <a:srgbClr val="F2F6EA"/>
          </a:solidFill>
          <a:ln>
            <a:solidFill>
              <a:schemeClr val="bg1">
                <a:lumMod val="50000"/>
              </a:schemeClr>
            </a:solid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74" name="Text Box 8"/>
          <p:cNvSpPr txBox="1">
            <a:spLocks noChangeArrowheads="1"/>
          </p:cNvSpPr>
          <p:nvPr userDrawn="1"/>
        </p:nvSpPr>
        <p:spPr bwMode="auto">
          <a:xfrm>
            <a:off x="7232887" y="2862382"/>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242 G: 246 B: 234</a:t>
            </a:r>
            <a:endParaRPr lang="en-US" sz="1000" baseline="0" dirty="0">
              <a:solidFill>
                <a:srgbClr val="000000"/>
              </a:solidFill>
              <a:latin typeface="Arial"/>
            </a:endParaRPr>
          </a:p>
        </p:txBody>
      </p:sp>
      <p:sp>
        <p:nvSpPr>
          <p:cNvPr id="75" name="AutoShape 7"/>
          <p:cNvSpPr>
            <a:spLocks noChangeAspect="1" noChangeArrowheads="1"/>
          </p:cNvSpPr>
          <p:nvPr userDrawn="1"/>
        </p:nvSpPr>
        <p:spPr bwMode="auto">
          <a:xfrm>
            <a:off x="6838446" y="4470751"/>
            <a:ext cx="429768" cy="429768"/>
          </a:xfrm>
          <a:prstGeom prst="roundRect">
            <a:avLst/>
          </a:prstGeom>
          <a:solidFill>
            <a:srgbClr val="D7D448"/>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76" name="Text Box 8"/>
          <p:cNvSpPr txBox="1">
            <a:spLocks noChangeArrowheads="1"/>
          </p:cNvSpPr>
          <p:nvPr userDrawn="1"/>
        </p:nvSpPr>
        <p:spPr bwMode="auto">
          <a:xfrm>
            <a:off x="7273829" y="4562626"/>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215 G: 212 B: 72</a:t>
            </a:r>
            <a:endParaRPr lang="en-US" sz="1000" baseline="0" dirty="0">
              <a:solidFill>
                <a:srgbClr val="000000"/>
              </a:solidFill>
              <a:latin typeface="Arial"/>
            </a:endParaRPr>
          </a:p>
        </p:txBody>
      </p:sp>
      <p:sp>
        <p:nvSpPr>
          <p:cNvPr id="77" name="AutoShape 7"/>
          <p:cNvSpPr>
            <a:spLocks noChangeAspect="1" noChangeArrowheads="1"/>
          </p:cNvSpPr>
          <p:nvPr userDrawn="1"/>
        </p:nvSpPr>
        <p:spPr bwMode="auto">
          <a:xfrm>
            <a:off x="6838446" y="3904003"/>
            <a:ext cx="429768" cy="429768"/>
          </a:xfrm>
          <a:prstGeom prst="roundRect">
            <a:avLst/>
          </a:prstGeom>
          <a:solidFill>
            <a:srgbClr val="F2F4D0"/>
          </a:solidFill>
          <a:ln>
            <a:solidFill>
              <a:schemeClr val="bg1">
                <a:lumMod val="50000"/>
              </a:schemeClr>
            </a:solid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78" name="Text Box 8"/>
          <p:cNvSpPr txBox="1">
            <a:spLocks noChangeArrowheads="1"/>
          </p:cNvSpPr>
          <p:nvPr userDrawn="1"/>
        </p:nvSpPr>
        <p:spPr bwMode="auto">
          <a:xfrm>
            <a:off x="7260181" y="3995878"/>
            <a:ext cx="1343244"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R:242 G: 244 B: 208</a:t>
            </a:r>
            <a:endParaRPr lang="en-US" sz="1000" baseline="0" dirty="0">
              <a:solidFill>
                <a:srgbClr val="000000"/>
              </a:solidFill>
              <a:latin typeface="Arial"/>
            </a:endParaRPr>
          </a:p>
        </p:txBody>
      </p:sp>
      <p:sp>
        <p:nvSpPr>
          <p:cNvPr id="79" name="AutoShape 7"/>
          <p:cNvSpPr>
            <a:spLocks noChangeAspect="1" noChangeArrowheads="1"/>
          </p:cNvSpPr>
          <p:nvPr userDrawn="1"/>
        </p:nvSpPr>
        <p:spPr bwMode="auto">
          <a:xfrm>
            <a:off x="6838446" y="3337255"/>
            <a:ext cx="429768" cy="429768"/>
          </a:xfrm>
          <a:prstGeom prst="roundRect">
            <a:avLst/>
          </a:prstGeom>
          <a:solidFill>
            <a:srgbClr val="CCDDAB"/>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80" name="Text Box 8"/>
          <p:cNvSpPr txBox="1">
            <a:spLocks noChangeArrowheads="1"/>
          </p:cNvSpPr>
          <p:nvPr userDrawn="1"/>
        </p:nvSpPr>
        <p:spPr bwMode="auto">
          <a:xfrm>
            <a:off x="7260179" y="3429130"/>
            <a:ext cx="1378510"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204 G: 221 B: 171</a:t>
            </a:r>
            <a:endParaRPr lang="en-US" sz="1000" baseline="0" dirty="0">
              <a:solidFill>
                <a:srgbClr val="000000"/>
              </a:solidFill>
              <a:latin typeface="Arial"/>
            </a:endParaRPr>
          </a:p>
        </p:txBody>
      </p:sp>
      <p:sp>
        <p:nvSpPr>
          <p:cNvPr id="81" name="Text Box 8"/>
          <p:cNvSpPr txBox="1">
            <a:spLocks noChangeArrowheads="1"/>
          </p:cNvSpPr>
          <p:nvPr userDrawn="1"/>
        </p:nvSpPr>
        <p:spPr bwMode="auto">
          <a:xfrm>
            <a:off x="7301122" y="5129374"/>
            <a:ext cx="1272712"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199 G:220 B: 94</a:t>
            </a:r>
            <a:endParaRPr lang="en-US" sz="1000" baseline="0" dirty="0">
              <a:solidFill>
                <a:srgbClr val="000000"/>
              </a:solidFill>
              <a:latin typeface="Arial"/>
            </a:endParaRPr>
          </a:p>
        </p:txBody>
      </p:sp>
      <p:sp>
        <p:nvSpPr>
          <p:cNvPr id="82" name="AutoShape 16"/>
          <p:cNvSpPr>
            <a:spLocks noChangeAspect="1" noChangeArrowheads="1"/>
          </p:cNvSpPr>
          <p:nvPr userDrawn="1"/>
        </p:nvSpPr>
        <p:spPr bwMode="auto">
          <a:xfrm>
            <a:off x="6838446" y="5604246"/>
            <a:ext cx="429768" cy="429768"/>
          </a:xfrm>
          <a:prstGeom prst="roundRect">
            <a:avLst/>
          </a:prstGeom>
          <a:solidFill>
            <a:srgbClr val="9EC24E"/>
          </a:solidFill>
          <a:ln w="28575">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83" name="AutoShape 7"/>
          <p:cNvSpPr>
            <a:spLocks noChangeAspect="1" noChangeArrowheads="1"/>
          </p:cNvSpPr>
          <p:nvPr userDrawn="1"/>
        </p:nvSpPr>
        <p:spPr bwMode="auto">
          <a:xfrm>
            <a:off x="6838446" y="1637011"/>
            <a:ext cx="429768" cy="429768"/>
          </a:xfrm>
          <a:prstGeom prst="roundRect">
            <a:avLst/>
          </a:prstGeom>
          <a:solidFill>
            <a:srgbClr val="FCF9E8"/>
          </a:solidFill>
          <a:ln>
            <a:solidFill>
              <a:schemeClr val="bg1">
                <a:lumMod val="50000"/>
              </a:schemeClr>
            </a:solid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000000"/>
              </a:solidFill>
              <a:ea typeface="ＭＳ Ｐゴシック" charset="0"/>
            </a:endParaRPr>
          </a:p>
        </p:txBody>
      </p:sp>
      <p:sp>
        <p:nvSpPr>
          <p:cNvPr id="84" name="AutoShape 7"/>
          <p:cNvSpPr>
            <a:spLocks noChangeAspect="1" noChangeArrowheads="1"/>
          </p:cNvSpPr>
          <p:nvPr userDrawn="1"/>
        </p:nvSpPr>
        <p:spPr bwMode="auto">
          <a:xfrm>
            <a:off x="6838446" y="5037499"/>
            <a:ext cx="429768" cy="429768"/>
          </a:xfrm>
          <a:prstGeom prst="roundRect">
            <a:avLst/>
          </a:prstGeom>
          <a:solidFill>
            <a:srgbClr val="C7DC5E"/>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Tree>
    <p:extLst>
      <p:ext uri="{BB962C8B-B14F-4D97-AF65-F5344CB8AC3E}">
        <p14:creationId xmlns:p14="http://schemas.microsoft.com/office/powerpoint/2010/main" val="7796374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Lower left GL no box">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oAutofit/>
          </a:bodyPr>
          <a:lstStyle/>
          <a:p>
            <a:r>
              <a:rPr lang="en-US" dirty="0"/>
              <a:t>Full Color Palette </a:t>
            </a:r>
            <a:r>
              <a:rPr lang="en-US" b="0" i="1" dirty="0">
                <a:solidFill>
                  <a:schemeClr val="accent3"/>
                </a:solidFill>
              </a:rPr>
              <a:t>Extended</a:t>
            </a:r>
            <a:endParaRPr lang="en-US" sz="1800" dirty="0"/>
          </a:p>
        </p:txBody>
      </p:sp>
      <p:sp>
        <p:nvSpPr>
          <p:cNvPr id="4" name="Text Box 33"/>
          <p:cNvSpPr txBox="1">
            <a:spLocks noChangeArrowheads="1"/>
          </p:cNvSpPr>
          <p:nvPr userDrawn="1"/>
        </p:nvSpPr>
        <p:spPr bwMode="auto">
          <a:xfrm>
            <a:off x="480749" y="2843901"/>
            <a:ext cx="559397" cy="39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56" tIns="45626" rIns="91256" bIns="45626">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r>
              <a:rPr lang="en-US" altLang="en-US" sz="800" dirty="0"/>
              <a:t>pantone</a:t>
            </a:r>
          </a:p>
          <a:p>
            <a:pPr algn="l" eaLnBrk="1" hangingPunct="1"/>
            <a:r>
              <a:rPr lang="en-US" altLang="en-US" b="1" dirty="0" smtClean="0"/>
              <a:t>349</a:t>
            </a:r>
            <a:endParaRPr lang="en-US" altLang="en-US" b="1" dirty="0"/>
          </a:p>
        </p:txBody>
      </p:sp>
      <p:sp>
        <p:nvSpPr>
          <p:cNvPr id="5" name="Text Box 35"/>
          <p:cNvSpPr txBox="1">
            <a:spLocks noChangeArrowheads="1"/>
          </p:cNvSpPr>
          <p:nvPr userDrawn="1"/>
        </p:nvSpPr>
        <p:spPr bwMode="auto">
          <a:xfrm>
            <a:off x="480749" y="3404166"/>
            <a:ext cx="559397" cy="39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56" tIns="45626" rIns="91256" bIns="45626">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r>
              <a:rPr lang="en-US" altLang="en-US" sz="800" dirty="0"/>
              <a:t>pantone</a:t>
            </a:r>
          </a:p>
          <a:p>
            <a:r>
              <a:rPr lang="en-US" altLang="en-US" dirty="0"/>
              <a:t>◈ </a:t>
            </a:r>
            <a:r>
              <a:rPr lang="en-US" altLang="en-US" b="1" dirty="0" smtClean="0"/>
              <a:t>7483</a:t>
            </a:r>
            <a:endParaRPr lang="en-US" altLang="en-US" b="1" dirty="0"/>
          </a:p>
        </p:txBody>
      </p:sp>
      <p:sp>
        <p:nvSpPr>
          <p:cNvPr id="6" name="Text Box 36"/>
          <p:cNvSpPr txBox="1">
            <a:spLocks noChangeArrowheads="1"/>
          </p:cNvSpPr>
          <p:nvPr userDrawn="1"/>
        </p:nvSpPr>
        <p:spPr bwMode="auto">
          <a:xfrm>
            <a:off x="473452" y="4497400"/>
            <a:ext cx="560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56" tIns="45626" rIns="91256" bIns="45626">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r>
              <a:rPr lang="en-US" altLang="en-US" sz="800" dirty="0"/>
              <a:t>pantone</a:t>
            </a:r>
          </a:p>
          <a:p>
            <a:pPr algn="l" eaLnBrk="1" hangingPunct="1"/>
            <a:r>
              <a:rPr lang="en-US" altLang="en-US" b="1" dirty="0" smtClean="0"/>
              <a:t>145</a:t>
            </a:r>
            <a:endParaRPr lang="en-US" altLang="en-US" b="1" dirty="0"/>
          </a:p>
        </p:txBody>
      </p:sp>
      <p:sp>
        <p:nvSpPr>
          <p:cNvPr id="7" name="Text Box 45"/>
          <p:cNvSpPr txBox="1">
            <a:spLocks noChangeArrowheads="1"/>
          </p:cNvSpPr>
          <p:nvPr userDrawn="1"/>
        </p:nvSpPr>
        <p:spPr bwMode="auto">
          <a:xfrm>
            <a:off x="480749" y="1655131"/>
            <a:ext cx="559397" cy="39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56" tIns="45626" rIns="91256" bIns="45626">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r>
              <a:rPr lang="en-US" altLang="en-US" sz="800" dirty="0"/>
              <a:t>pantone</a:t>
            </a:r>
          </a:p>
          <a:p>
            <a:pPr algn="l" eaLnBrk="1" hangingPunct="1"/>
            <a:r>
              <a:rPr lang="en-US" altLang="en-US" b="1" dirty="0" smtClean="0"/>
              <a:t>362</a:t>
            </a:r>
            <a:endParaRPr lang="en-US" altLang="en-US" b="1" dirty="0"/>
          </a:p>
        </p:txBody>
      </p:sp>
      <p:sp>
        <p:nvSpPr>
          <p:cNvPr id="8" name="Text Box 33"/>
          <p:cNvSpPr txBox="1">
            <a:spLocks noChangeArrowheads="1"/>
          </p:cNvSpPr>
          <p:nvPr userDrawn="1"/>
        </p:nvSpPr>
        <p:spPr bwMode="auto">
          <a:xfrm>
            <a:off x="480749" y="5095564"/>
            <a:ext cx="559397" cy="39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56" tIns="45626" rIns="91256" bIns="45626">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r>
              <a:rPr lang="en-US" altLang="en-US" sz="800" dirty="0"/>
              <a:t>pantone</a:t>
            </a:r>
          </a:p>
          <a:p>
            <a:r>
              <a:rPr lang="en-US" altLang="en-US" b="1" dirty="0" smtClean="0"/>
              <a:t>166</a:t>
            </a:r>
            <a:endParaRPr lang="en-US" altLang="en-US" b="1" dirty="0"/>
          </a:p>
        </p:txBody>
      </p:sp>
      <p:sp>
        <p:nvSpPr>
          <p:cNvPr id="9" name="Text Box 35"/>
          <p:cNvSpPr txBox="1">
            <a:spLocks noChangeArrowheads="1"/>
          </p:cNvSpPr>
          <p:nvPr userDrawn="1"/>
        </p:nvSpPr>
        <p:spPr bwMode="auto">
          <a:xfrm>
            <a:off x="480749" y="5628533"/>
            <a:ext cx="559397" cy="39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56" tIns="45626" rIns="91256" bIns="45626">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r>
              <a:rPr lang="en-US" altLang="en-US" sz="800" dirty="0"/>
              <a:t>pantone</a:t>
            </a:r>
          </a:p>
          <a:p>
            <a:r>
              <a:rPr lang="en-US" altLang="en-US" dirty="0"/>
              <a:t>◈ </a:t>
            </a:r>
            <a:r>
              <a:rPr lang="en-US" altLang="en-US" b="1" dirty="0" smtClean="0"/>
              <a:t>1805</a:t>
            </a:r>
            <a:endParaRPr lang="en-US" altLang="en-US" b="1" dirty="0"/>
          </a:p>
        </p:txBody>
      </p:sp>
      <p:sp>
        <p:nvSpPr>
          <p:cNvPr id="10" name="Text Box 45"/>
          <p:cNvSpPr txBox="1">
            <a:spLocks noChangeArrowheads="1"/>
          </p:cNvSpPr>
          <p:nvPr userDrawn="1"/>
        </p:nvSpPr>
        <p:spPr bwMode="auto">
          <a:xfrm>
            <a:off x="480749" y="3950783"/>
            <a:ext cx="559397" cy="39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56" tIns="45626" rIns="91256" bIns="45626">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r>
              <a:rPr lang="en-US" altLang="en-US" sz="800" dirty="0"/>
              <a:t>pantone</a:t>
            </a:r>
          </a:p>
          <a:p>
            <a:r>
              <a:rPr lang="en-US" altLang="en-US" dirty="0"/>
              <a:t>◈ </a:t>
            </a:r>
            <a:r>
              <a:rPr lang="en-US" altLang="en-US" b="1" dirty="0" smtClean="0"/>
              <a:t>144</a:t>
            </a:r>
            <a:endParaRPr lang="en-US" altLang="en-US" b="1" dirty="0"/>
          </a:p>
        </p:txBody>
      </p:sp>
      <p:sp>
        <p:nvSpPr>
          <p:cNvPr id="11" name="Text Box 45"/>
          <p:cNvSpPr txBox="1">
            <a:spLocks noChangeArrowheads="1"/>
          </p:cNvSpPr>
          <p:nvPr userDrawn="1"/>
        </p:nvSpPr>
        <p:spPr bwMode="auto">
          <a:xfrm>
            <a:off x="480749" y="2242692"/>
            <a:ext cx="559397" cy="39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56" tIns="45626" rIns="91256" bIns="45626">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r>
              <a:rPr lang="en-US" altLang="en-US" sz="800" dirty="0"/>
              <a:t>pantone</a:t>
            </a:r>
          </a:p>
          <a:p>
            <a:r>
              <a:rPr lang="en-US" altLang="en-US" dirty="0"/>
              <a:t>◈ </a:t>
            </a:r>
            <a:r>
              <a:rPr lang="en-US" altLang="en-US" b="1" dirty="0" smtClean="0"/>
              <a:t>363</a:t>
            </a:r>
            <a:endParaRPr lang="en-US" altLang="en-US" b="1" dirty="0"/>
          </a:p>
        </p:txBody>
      </p:sp>
      <p:sp>
        <p:nvSpPr>
          <p:cNvPr id="12" name="Text Box 15"/>
          <p:cNvSpPr txBox="1">
            <a:spLocks noChangeArrowheads="1"/>
          </p:cNvSpPr>
          <p:nvPr userDrawn="1"/>
        </p:nvSpPr>
        <p:spPr bwMode="auto">
          <a:xfrm>
            <a:off x="1575493" y="4007505"/>
            <a:ext cx="123744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a:t>
            </a:r>
            <a:r>
              <a:rPr lang="en-US" sz="1000" baseline="0" dirty="0">
                <a:solidFill>
                  <a:srgbClr val="000000"/>
                </a:solidFill>
                <a:latin typeface="Arial"/>
              </a:rPr>
              <a:t>: </a:t>
            </a:r>
            <a:r>
              <a:rPr lang="en-US" sz="1000" baseline="0" dirty="0" smtClean="0">
                <a:solidFill>
                  <a:srgbClr val="000000"/>
                </a:solidFill>
                <a:latin typeface="Arial"/>
              </a:rPr>
              <a:t>255 G</a:t>
            </a:r>
            <a:r>
              <a:rPr lang="en-US" sz="1000" baseline="0" dirty="0">
                <a:solidFill>
                  <a:srgbClr val="000000"/>
                </a:solidFill>
                <a:latin typeface="Arial"/>
              </a:rPr>
              <a:t>: </a:t>
            </a:r>
            <a:r>
              <a:rPr lang="en-US" sz="1000" baseline="0" dirty="0" smtClean="0">
                <a:solidFill>
                  <a:srgbClr val="000000"/>
                </a:solidFill>
                <a:latin typeface="Arial"/>
              </a:rPr>
              <a:t>150 B</a:t>
            </a:r>
            <a:r>
              <a:rPr lang="en-US" sz="1000" baseline="0" dirty="0">
                <a:solidFill>
                  <a:srgbClr val="000000"/>
                </a:solidFill>
                <a:latin typeface="Arial"/>
              </a:rPr>
              <a:t>: 9</a:t>
            </a:r>
          </a:p>
        </p:txBody>
      </p:sp>
      <p:sp>
        <p:nvSpPr>
          <p:cNvPr id="13" name="Text Box 8"/>
          <p:cNvSpPr txBox="1">
            <a:spLocks noChangeArrowheads="1"/>
          </p:cNvSpPr>
          <p:nvPr userDrawn="1"/>
        </p:nvSpPr>
        <p:spPr bwMode="auto">
          <a:xfrm>
            <a:off x="1575492" y="3441731"/>
            <a:ext cx="1237482" cy="2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63" tIns="45629" rIns="91263" bIns="45629">
            <a:noAutofit/>
          </a:bodyPr>
          <a:lstStyle>
            <a:lvl1pPr defTabSz="966788">
              <a:defRPr>
                <a:solidFill>
                  <a:schemeClr val="tx1"/>
                </a:solidFill>
                <a:latin typeface="Arial" pitchFamily="34" charset="0"/>
              </a:defRPr>
            </a:lvl1pPr>
            <a:lvl2pPr marL="484188" defTabSz="966788">
              <a:defRPr>
                <a:solidFill>
                  <a:schemeClr val="tx1"/>
                </a:solidFill>
                <a:latin typeface="Arial" pitchFamily="34" charset="0"/>
              </a:defRPr>
            </a:lvl2pPr>
            <a:lvl3pPr marL="966788" defTabSz="966788">
              <a:defRPr>
                <a:solidFill>
                  <a:schemeClr val="tx1"/>
                </a:solidFill>
                <a:latin typeface="Arial" pitchFamily="34" charset="0"/>
              </a:defRPr>
            </a:lvl3pPr>
            <a:lvl4pPr marL="1450975" defTabSz="966788">
              <a:defRPr>
                <a:solidFill>
                  <a:schemeClr val="tx1"/>
                </a:solidFill>
                <a:latin typeface="Arial" pitchFamily="34" charset="0"/>
              </a:defRPr>
            </a:lvl4pPr>
            <a:lvl5pPr marL="1933575" defTabSz="966788">
              <a:defRPr>
                <a:solidFill>
                  <a:schemeClr val="tx1"/>
                </a:solidFill>
                <a:latin typeface="Arial" pitchFamily="34" charset="0"/>
              </a:defRPr>
            </a:lvl5pPr>
            <a:lvl6pPr marL="2390775" defTabSz="966788" fontAlgn="base">
              <a:spcBef>
                <a:spcPct val="0"/>
              </a:spcBef>
              <a:spcAft>
                <a:spcPct val="0"/>
              </a:spcAft>
              <a:defRPr>
                <a:solidFill>
                  <a:schemeClr val="tx1"/>
                </a:solidFill>
                <a:latin typeface="Arial" pitchFamily="34" charset="0"/>
              </a:defRPr>
            </a:lvl6pPr>
            <a:lvl7pPr marL="2847975" defTabSz="966788" fontAlgn="base">
              <a:spcBef>
                <a:spcPct val="0"/>
              </a:spcBef>
              <a:spcAft>
                <a:spcPct val="0"/>
              </a:spcAft>
              <a:defRPr>
                <a:solidFill>
                  <a:schemeClr val="tx1"/>
                </a:solidFill>
                <a:latin typeface="Arial" pitchFamily="34" charset="0"/>
              </a:defRPr>
            </a:lvl7pPr>
            <a:lvl8pPr marL="3305175" defTabSz="966788" fontAlgn="base">
              <a:spcBef>
                <a:spcPct val="0"/>
              </a:spcBef>
              <a:spcAft>
                <a:spcPct val="0"/>
              </a:spcAft>
              <a:defRPr>
                <a:solidFill>
                  <a:schemeClr val="tx1"/>
                </a:solidFill>
                <a:latin typeface="Arial" pitchFamily="34" charset="0"/>
              </a:defRPr>
            </a:lvl8pPr>
            <a:lvl9pPr marL="3762375" defTabSz="966788" fontAlgn="base">
              <a:spcBef>
                <a:spcPct val="0"/>
              </a:spcBef>
              <a:spcAft>
                <a:spcPct val="0"/>
              </a:spcAft>
              <a:defRPr>
                <a:solidFill>
                  <a:schemeClr val="tx1"/>
                </a:solidFill>
                <a:latin typeface="Arial" pitchFamily="34" charset="0"/>
              </a:defRPr>
            </a:lvl9pPr>
          </a:lstStyle>
          <a:p>
            <a:r>
              <a:rPr lang="en-US" altLang="en-US" sz="1000" dirty="0" smtClean="0">
                <a:solidFill>
                  <a:srgbClr val="000000"/>
                </a:solidFill>
                <a:latin typeface="Arial"/>
              </a:rPr>
              <a:t>R</a:t>
            </a:r>
            <a:r>
              <a:rPr lang="en-US" altLang="en-US" sz="1000" dirty="0">
                <a:solidFill>
                  <a:srgbClr val="000000"/>
                </a:solidFill>
                <a:latin typeface="Arial"/>
              </a:rPr>
              <a:t>: 39  G: 94  B: 55</a:t>
            </a:r>
          </a:p>
        </p:txBody>
      </p:sp>
      <p:sp>
        <p:nvSpPr>
          <p:cNvPr id="14" name="Text Box 42"/>
          <p:cNvSpPr txBox="1">
            <a:spLocks noChangeArrowheads="1"/>
          </p:cNvSpPr>
          <p:nvPr userDrawn="1"/>
        </p:nvSpPr>
        <p:spPr bwMode="auto">
          <a:xfrm>
            <a:off x="1602788" y="5587808"/>
            <a:ext cx="1386561" cy="49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263" tIns="45629" rIns="91263" bIns="45629">
            <a:noAutofit/>
          </a:bodyPr>
          <a:lstStyle>
            <a:lvl1pPr defTabSz="966788">
              <a:defRPr>
                <a:solidFill>
                  <a:schemeClr val="tx1"/>
                </a:solidFill>
                <a:latin typeface="Arial" pitchFamily="34" charset="0"/>
              </a:defRPr>
            </a:lvl1pPr>
            <a:lvl2pPr marL="484188" defTabSz="966788">
              <a:defRPr>
                <a:solidFill>
                  <a:schemeClr val="tx1"/>
                </a:solidFill>
                <a:latin typeface="Arial" pitchFamily="34" charset="0"/>
              </a:defRPr>
            </a:lvl2pPr>
            <a:lvl3pPr marL="966788" defTabSz="966788">
              <a:defRPr>
                <a:solidFill>
                  <a:schemeClr val="tx1"/>
                </a:solidFill>
                <a:latin typeface="Arial" pitchFamily="34" charset="0"/>
              </a:defRPr>
            </a:lvl3pPr>
            <a:lvl4pPr marL="1450975" defTabSz="966788">
              <a:defRPr>
                <a:solidFill>
                  <a:schemeClr val="tx1"/>
                </a:solidFill>
                <a:latin typeface="Arial" pitchFamily="34" charset="0"/>
              </a:defRPr>
            </a:lvl4pPr>
            <a:lvl5pPr marL="1933575" defTabSz="966788">
              <a:defRPr>
                <a:solidFill>
                  <a:schemeClr val="tx1"/>
                </a:solidFill>
                <a:latin typeface="Arial" pitchFamily="34" charset="0"/>
              </a:defRPr>
            </a:lvl5pPr>
            <a:lvl6pPr marL="2390775" defTabSz="966788" fontAlgn="base">
              <a:spcBef>
                <a:spcPct val="0"/>
              </a:spcBef>
              <a:spcAft>
                <a:spcPct val="0"/>
              </a:spcAft>
              <a:defRPr>
                <a:solidFill>
                  <a:schemeClr val="tx1"/>
                </a:solidFill>
                <a:latin typeface="Arial" pitchFamily="34" charset="0"/>
              </a:defRPr>
            </a:lvl6pPr>
            <a:lvl7pPr marL="2847975" defTabSz="966788" fontAlgn="base">
              <a:spcBef>
                <a:spcPct val="0"/>
              </a:spcBef>
              <a:spcAft>
                <a:spcPct val="0"/>
              </a:spcAft>
              <a:defRPr>
                <a:solidFill>
                  <a:schemeClr val="tx1"/>
                </a:solidFill>
                <a:latin typeface="Arial" pitchFamily="34" charset="0"/>
              </a:defRPr>
            </a:lvl7pPr>
            <a:lvl8pPr marL="3305175" defTabSz="966788" fontAlgn="base">
              <a:spcBef>
                <a:spcPct val="0"/>
              </a:spcBef>
              <a:spcAft>
                <a:spcPct val="0"/>
              </a:spcAft>
              <a:defRPr>
                <a:solidFill>
                  <a:schemeClr val="tx1"/>
                </a:solidFill>
                <a:latin typeface="Arial" pitchFamily="34" charset="0"/>
              </a:defRPr>
            </a:lvl8pPr>
            <a:lvl9pPr marL="3762375" defTabSz="966788" fontAlgn="base">
              <a:spcBef>
                <a:spcPct val="0"/>
              </a:spcBef>
              <a:spcAft>
                <a:spcPct val="0"/>
              </a:spcAft>
              <a:defRPr>
                <a:solidFill>
                  <a:schemeClr val="tx1"/>
                </a:solidFill>
                <a:latin typeface="Arial" pitchFamily="34" charset="0"/>
              </a:defRPr>
            </a:lvl9pPr>
          </a:lstStyle>
          <a:p>
            <a:r>
              <a:rPr lang="en-US" altLang="en-US" sz="1000" dirty="0" smtClean="0">
                <a:solidFill>
                  <a:srgbClr val="000000"/>
                </a:solidFill>
                <a:latin typeface="Arial"/>
              </a:rPr>
              <a:t>R</a:t>
            </a:r>
            <a:r>
              <a:rPr lang="en-US" altLang="en-US" sz="1000" dirty="0">
                <a:solidFill>
                  <a:srgbClr val="000000"/>
                </a:solidFill>
                <a:latin typeface="Arial"/>
              </a:rPr>
              <a:t>: 181  G: 10  B: 0</a:t>
            </a:r>
          </a:p>
          <a:p>
            <a:r>
              <a:rPr lang="en-US" altLang="en-US" sz="800" dirty="0" smtClean="0">
                <a:solidFill>
                  <a:srgbClr val="000000"/>
                </a:solidFill>
                <a:latin typeface="Arial"/>
              </a:rPr>
              <a:t>Red is to denote negative </a:t>
            </a:r>
            <a:br>
              <a:rPr lang="en-US" altLang="en-US" sz="800" dirty="0" smtClean="0">
                <a:solidFill>
                  <a:srgbClr val="000000"/>
                </a:solidFill>
                <a:latin typeface="Arial"/>
              </a:rPr>
            </a:br>
            <a:r>
              <a:rPr lang="en-US" altLang="en-US" sz="800" dirty="0" smtClean="0">
                <a:solidFill>
                  <a:srgbClr val="000000"/>
                </a:solidFill>
                <a:latin typeface="Arial"/>
              </a:rPr>
              <a:t>topics/values only.</a:t>
            </a:r>
            <a:endParaRPr lang="en-US" altLang="en-US" sz="800" dirty="0">
              <a:solidFill>
                <a:srgbClr val="000000"/>
              </a:solidFill>
              <a:latin typeface="Arial"/>
            </a:endParaRPr>
          </a:p>
        </p:txBody>
      </p:sp>
      <p:sp>
        <p:nvSpPr>
          <p:cNvPr id="15" name="AutoShape 7"/>
          <p:cNvSpPr>
            <a:spLocks noChangeAspect="1" noChangeArrowheads="1"/>
          </p:cNvSpPr>
          <p:nvPr userDrawn="1"/>
        </p:nvSpPr>
        <p:spPr bwMode="auto">
          <a:xfrm>
            <a:off x="1187450" y="2778750"/>
            <a:ext cx="429768" cy="429768"/>
          </a:xfrm>
          <a:prstGeom prst="roundRect">
            <a:avLst/>
          </a:prstGeom>
          <a:solidFill>
            <a:srgbClr val="007A46"/>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16" name="Text Box 8"/>
          <p:cNvSpPr txBox="1">
            <a:spLocks noChangeArrowheads="1"/>
          </p:cNvSpPr>
          <p:nvPr userDrawn="1"/>
        </p:nvSpPr>
        <p:spPr bwMode="auto">
          <a:xfrm>
            <a:off x="1575492" y="2875975"/>
            <a:ext cx="1166913"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a:t>
            </a:r>
            <a:r>
              <a:rPr lang="en-US" sz="1000" baseline="0" dirty="0">
                <a:solidFill>
                  <a:srgbClr val="000000"/>
                </a:solidFill>
                <a:latin typeface="Arial"/>
              </a:rPr>
              <a:t>0</a:t>
            </a:r>
            <a:r>
              <a:rPr lang="en-US" sz="1000" baseline="0" dirty="0" smtClean="0">
                <a:solidFill>
                  <a:srgbClr val="000000"/>
                </a:solidFill>
                <a:latin typeface="Arial"/>
              </a:rPr>
              <a:t> G: 122 B: 70</a:t>
            </a:r>
            <a:endParaRPr lang="en-US" sz="1000" baseline="0" dirty="0">
              <a:solidFill>
                <a:srgbClr val="000000"/>
              </a:solidFill>
              <a:latin typeface="Arial"/>
            </a:endParaRPr>
          </a:p>
        </p:txBody>
      </p:sp>
      <p:sp>
        <p:nvSpPr>
          <p:cNvPr id="17" name="AutoShape 14"/>
          <p:cNvSpPr>
            <a:spLocks noChangeAspect="1" noChangeArrowheads="1"/>
          </p:cNvSpPr>
          <p:nvPr userDrawn="1"/>
        </p:nvSpPr>
        <p:spPr bwMode="auto">
          <a:xfrm>
            <a:off x="1187450" y="5031074"/>
            <a:ext cx="429768" cy="429768"/>
          </a:xfrm>
          <a:prstGeom prst="roundRect">
            <a:avLst/>
          </a:prstGeom>
          <a:solidFill>
            <a:srgbClr val="CB2200"/>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18" name="Text Box 15"/>
          <p:cNvSpPr txBox="1">
            <a:spLocks noChangeArrowheads="1"/>
          </p:cNvSpPr>
          <p:nvPr userDrawn="1"/>
        </p:nvSpPr>
        <p:spPr bwMode="auto">
          <a:xfrm>
            <a:off x="1602788" y="5139017"/>
            <a:ext cx="1166913"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a:t>
            </a:r>
            <a:r>
              <a:rPr lang="en-US" sz="1000" baseline="0" dirty="0">
                <a:solidFill>
                  <a:srgbClr val="000000"/>
                </a:solidFill>
                <a:latin typeface="Arial"/>
              </a:rPr>
              <a:t>: </a:t>
            </a:r>
            <a:r>
              <a:rPr lang="en-US" sz="1000" baseline="0" dirty="0" smtClean="0">
                <a:solidFill>
                  <a:srgbClr val="000000"/>
                </a:solidFill>
                <a:latin typeface="Arial"/>
              </a:rPr>
              <a:t>203 G</a:t>
            </a:r>
            <a:r>
              <a:rPr lang="en-US" sz="1000" baseline="0" dirty="0">
                <a:solidFill>
                  <a:srgbClr val="000000"/>
                </a:solidFill>
                <a:latin typeface="Arial"/>
              </a:rPr>
              <a:t>: </a:t>
            </a:r>
            <a:r>
              <a:rPr lang="en-US" sz="1000" baseline="0" dirty="0" smtClean="0">
                <a:solidFill>
                  <a:srgbClr val="000000"/>
                </a:solidFill>
                <a:latin typeface="Arial"/>
              </a:rPr>
              <a:t>34 B: 0</a:t>
            </a:r>
            <a:endParaRPr lang="en-US" sz="1000" baseline="0" dirty="0">
              <a:solidFill>
                <a:srgbClr val="000000"/>
              </a:solidFill>
              <a:latin typeface="Arial"/>
            </a:endParaRPr>
          </a:p>
        </p:txBody>
      </p:sp>
      <p:sp>
        <p:nvSpPr>
          <p:cNvPr id="19" name="AutoShape 36"/>
          <p:cNvSpPr>
            <a:spLocks noChangeAspect="1" noChangeArrowheads="1"/>
          </p:cNvSpPr>
          <p:nvPr userDrawn="1"/>
        </p:nvSpPr>
        <p:spPr bwMode="auto">
          <a:xfrm>
            <a:off x="1187450" y="1652588"/>
            <a:ext cx="429768" cy="429768"/>
          </a:xfrm>
          <a:prstGeom prst="roundRect">
            <a:avLst/>
          </a:prstGeom>
          <a:solidFill>
            <a:srgbClr val="5E9D1F"/>
          </a:solidFill>
          <a:ln w="28575">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20" name="Text Box 37"/>
          <p:cNvSpPr txBox="1">
            <a:spLocks noChangeArrowheads="1"/>
          </p:cNvSpPr>
          <p:nvPr userDrawn="1"/>
        </p:nvSpPr>
        <p:spPr bwMode="auto">
          <a:xfrm>
            <a:off x="1588004" y="1744463"/>
            <a:ext cx="123744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a:t>
            </a:r>
            <a:r>
              <a:rPr lang="en-US" sz="1000" baseline="0" dirty="0">
                <a:solidFill>
                  <a:srgbClr val="000000"/>
                </a:solidFill>
                <a:latin typeface="Arial"/>
              </a:rPr>
              <a:t>: </a:t>
            </a:r>
            <a:r>
              <a:rPr lang="en-US" sz="1000" baseline="0" dirty="0" smtClean="0">
                <a:solidFill>
                  <a:srgbClr val="000000"/>
                </a:solidFill>
                <a:latin typeface="Arial"/>
              </a:rPr>
              <a:t>94 G</a:t>
            </a:r>
            <a:r>
              <a:rPr lang="en-US" sz="1000" baseline="0" dirty="0">
                <a:solidFill>
                  <a:srgbClr val="000000"/>
                </a:solidFill>
                <a:latin typeface="Arial"/>
              </a:rPr>
              <a:t>: </a:t>
            </a:r>
            <a:r>
              <a:rPr lang="en-US" sz="1000" baseline="0" dirty="0" smtClean="0">
                <a:solidFill>
                  <a:srgbClr val="000000"/>
                </a:solidFill>
                <a:latin typeface="Arial"/>
              </a:rPr>
              <a:t>157 B</a:t>
            </a:r>
            <a:r>
              <a:rPr lang="en-US" sz="1000" baseline="0" dirty="0">
                <a:solidFill>
                  <a:srgbClr val="000000"/>
                </a:solidFill>
                <a:latin typeface="Arial"/>
              </a:rPr>
              <a:t>: </a:t>
            </a:r>
            <a:r>
              <a:rPr lang="en-US" sz="1000" baseline="0" dirty="0" smtClean="0">
                <a:solidFill>
                  <a:srgbClr val="000000"/>
                </a:solidFill>
                <a:latin typeface="Arial"/>
              </a:rPr>
              <a:t>31</a:t>
            </a:r>
            <a:endParaRPr lang="en-US" sz="1000" baseline="0" dirty="0">
              <a:solidFill>
                <a:srgbClr val="000000"/>
              </a:solidFill>
              <a:latin typeface="Arial"/>
            </a:endParaRPr>
          </a:p>
        </p:txBody>
      </p:sp>
      <p:sp>
        <p:nvSpPr>
          <p:cNvPr id="21" name="AutoShape 14"/>
          <p:cNvSpPr>
            <a:spLocks noChangeAspect="1" noChangeArrowheads="1"/>
          </p:cNvSpPr>
          <p:nvPr userDrawn="1"/>
        </p:nvSpPr>
        <p:spPr bwMode="auto">
          <a:xfrm>
            <a:off x="1187450" y="4467993"/>
            <a:ext cx="429768" cy="429768"/>
          </a:xfrm>
          <a:prstGeom prst="roundRect">
            <a:avLst/>
          </a:prstGeom>
          <a:solidFill>
            <a:srgbClr val="D27800"/>
          </a:solidFill>
          <a:ln w="28575">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22" name="Text Box 15"/>
          <p:cNvSpPr txBox="1">
            <a:spLocks noChangeArrowheads="1"/>
          </p:cNvSpPr>
          <p:nvPr userDrawn="1"/>
        </p:nvSpPr>
        <p:spPr bwMode="auto">
          <a:xfrm>
            <a:off x="1575493" y="4573261"/>
            <a:ext cx="123744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a:t>
            </a:r>
            <a:r>
              <a:rPr lang="en-US" sz="1000" baseline="0" dirty="0">
                <a:solidFill>
                  <a:srgbClr val="000000"/>
                </a:solidFill>
                <a:latin typeface="Arial"/>
              </a:rPr>
              <a:t>: </a:t>
            </a:r>
            <a:r>
              <a:rPr lang="en-US" sz="1000" baseline="0" dirty="0" smtClean="0">
                <a:solidFill>
                  <a:srgbClr val="000000"/>
                </a:solidFill>
                <a:latin typeface="Arial"/>
              </a:rPr>
              <a:t>210 G</a:t>
            </a:r>
            <a:r>
              <a:rPr lang="en-US" sz="1000" baseline="0" dirty="0">
                <a:solidFill>
                  <a:srgbClr val="000000"/>
                </a:solidFill>
                <a:latin typeface="Arial"/>
              </a:rPr>
              <a:t>: </a:t>
            </a:r>
            <a:r>
              <a:rPr lang="en-US" sz="1000" baseline="0" dirty="0" smtClean="0">
                <a:solidFill>
                  <a:srgbClr val="000000"/>
                </a:solidFill>
                <a:latin typeface="Arial"/>
              </a:rPr>
              <a:t>120 B</a:t>
            </a:r>
            <a:r>
              <a:rPr lang="en-US" sz="1000" baseline="0" dirty="0">
                <a:solidFill>
                  <a:srgbClr val="000000"/>
                </a:solidFill>
                <a:latin typeface="Arial"/>
              </a:rPr>
              <a:t>: </a:t>
            </a:r>
            <a:r>
              <a:rPr lang="en-US" sz="1000" baseline="0" dirty="0" smtClean="0">
                <a:solidFill>
                  <a:srgbClr val="000000"/>
                </a:solidFill>
                <a:latin typeface="Arial"/>
              </a:rPr>
              <a:t>0</a:t>
            </a:r>
            <a:endParaRPr lang="en-US" sz="1000" baseline="0" dirty="0">
              <a:solidFill>
                <a:srgbClr val="000000"/>
              </a:solidFill>
              <a:latin typeface="Arial"/>
            </a:endParaRPr>
          </a:p>
        </p:txBody>
      </p:sp>
      <p:sp>
        <p:nvSpPr>
          <p:cNvPr id="23" name="AutoShape 16"/>
          <p:cNvSpPr>
            <a:spLocks noChangeAspect="1" noChangeArrowheads="1"/>
          </p:cNvSpPr>
          <p:nvPr userDrawn="1"/>
        </p:nvSpPr>
        <p:spPr bwMode="auto">
          <a:xfrm>
            <a:off x="1187450" y="3341831"/>
            <a:ext cx="429768" cy="429768"/>
          </a:xfrm>
          <a:prstGeom prst="roundRect">
            <a:avLst/>
          </a:prstGeom>
          <a:solidFill>
            <a:schemeClr val="tx2"/>
          </a:solidFill>
          <a:ln w="12700">
            <a:noFill/>
          </a:ln>
          <a:effectLst/>
        </p:spPr>
        <p:txBody>
          <a:bodyPr wrap="none" lIns="86493" tIns="43247" rIns="86493" bIns="43247" anchor="ctr">
            <a:noAutofit/>
          </a:bodyPr>
          <a:lstStyle/>
          <a:p>
            <a:pPr algn="ctr"/>
            <a:endParaRPr lang="en-US" sz="1000" dirty="0">
              <a:solidFill>
                <a:srgbClr val="FFFFFF"/>
              </a:solidFill>
            </a:endParaRPr>
          </a:p>
        </p:txBody>
      </p:sp>
      <p:sp>
        <p:nvSpPr>
          <p:cNvPr id="24" name="AutoShape 41"/>
          <p:cNvSpPr>
            <a:spLocks noChangeAspect="1" noChangeArrowheads="1"/>
          </p:cNvSpPr>
          <p:nvPr userDrawn="1"/>
        </p:nvSpPr>
        <p:spPr bwMode="auto">
          <a:xfrm>
            <a:off x="1187450" y="5594153"/>
            <a:ext cx="429768" cy="429768"/>
          </a:xfrm>
          <a:prstGeom prst="roundRect">
            <a:avLst/>
          </a:prstGeom>
          <a:solidFill>
            <a:srgbClr val="B50A00"/>
          </a:solidFill>
          <a:ln w="12700">
            <a:noFill/>
          </a:ln>
          <a:effectLst/>
          <a:extLst/>
        </p:spPr>
        <p:txBody>
          <a:bodyPr wrap="none" lIns="86493" tIns="43247" rIns="86493" bIns="43247" anchor="ctr">
            <a:noAutofit/>
          </a:bodyPr>
          <a:lstStyle/>
          <a:p>
            <a:pPr algn="ctr"/>
            <a:endParaRPr lang="en-US" sz="1000" dirty="0">
              <a:solidFill>
                <a:srgbClr val="FFFFFF"/>
              </a:solidFill>
            </a:endParaRPr>
          </a:p>
        </p:txBody>
      </p:sp>
      <p:sp>
        <p:nvSpPr>
          <p:cNvPr id="25" name="AutoShape 14"/>
          <p:cNvSpPr>
            <a:spLocks noChangeAspect="1" noChangeArrowheads="1"/>
          </p:cNvSpPr>
          <p:nvPr userDrawn="1"/>
        </p:nvSpPr>
        <p:spPr bwMode="auto">
          <a:xfrm>
            <a:off x="1187450" y="3904912"/>
            <a:ext cx="429768" cy="429768"/>
          </a:xfrm>
          <a:prstGeom prst="roundRect">
            <a:avLst/>
          </a:prstGeom>
          <a:solidFill>
            <a:srgbClr val="FF9609"/>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26" name="Text Box 37"/>
          <p:cNvSpPr txBox="1">
            <a:spLocks noChangeArrowheads="1"/>
          </p:cNvSpPr>
          <p:nvPr userDrawn="1"/>
        </p:nvSpPr>
        <p:spPr bwMode="auto">
          <a:xfrm>
            <a:off x="1588004" y="2310219"/>
            <a:ext cx="1202179"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a:t>
            </a:r>
            <a:r>
              <a:rPr lang="en-US" sz="1000" baseline="0" dirty="0">
                <a:solidFill>
                  <a:srgbClr val="000000"/>
                </a:solidFill>
                <a:latin typeface="Arial"/>
              </a:rPr>
              <a:t>: </a:t>
            </a:r>
            <a:r>
              <a:rPr lang="en-US" sz="1000" baseline="0" dirty="0" smtClean="0">
                <a:solidFill>
                  <a:srgbClr val="000000"/>
                </a:solidFill>
                <a:latin typeface="Arial"/>
              </a:rPr>
              <a:t>63  </a:t>
            </a:r>
            <a:r>
              <a:rPr lang="en-US" sz="1000" baseline="0" dirty="0">
                <a:solidFill>
                  <a:srgbClr val="000000"/>
                </a:solidFill>
                <a:latin typeface="Arial"/>
              </a:rPr>
              <a:t>G: </a:t>
            </a:r>
            <a:r>
              <a:rPr lang="en-US" sz="1000" baseline="0" dirty="0" smtClean="0">
                <a:solidFill>
                  <a:srgbClr val="000000"/>
                </a:solidFill>
                <a:latin typeface="Arial"/>
              </a:rPr>
              <a:t>111 B</a:t>
            </a:r>
            <a:r>
              <a:rPr lang="en-US" sz="1000" baseline="0" dirty="0">
                <a:solidFill>
                  <a:srgbClr val="000000"/>
                </a:solidFill>
                <a:latin typeface="Arial"/>
              </a:rPr>
              <a:t>: 6</a:t>
            </a:r>
          </a:p>
        </p:txBody>
      </p:sp>
      <p:sp>
        <p:nvSpPr>
          <p:cNvPr id="27" name="AutoShape 36"/>
          <p:cNvSpPr>
            <a:spLocks noChangeAspect="1" noChangeArrowheads="1"/>
          </p:cNvSpPr>
          <p:nvPr userDrawn="1"/>
        </p:nvSpPr>
        <p:spPr bwMode="auto">
          <a:xfrm>
            <a:off x="1187450" y="2215669"/>
            <a:ext cx="429768" cy="429768"/>
          </a:xfrm>
          <a:prstGeom prst="roundRect">
            <a:avLst/>
          </a:prstGeom>
          <a:solidFill>
            <a:schemeClr val="accent4"/>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28" name="Text Box 17"/>
          <p:cNvSpPr txBox="1">
            <a:spLocks noChangeArrowheads="1"/>
          </p:cNvSpPr>
          <p:nvPr userDrawn="1"/>
        </p:nvSpPr>
        <p:spPr bwMode="auto">
          <a:xfrm>
            <a:off x="1128266" y="1129937"/>
            <a:ext cx="78581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70" tIns="98470" rIns="98470" bIns="98470">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spcBef>
                <a:spcPct val="50000"/>
              </a:spcBef>
            </a:pPr>
            <a:r>
              <a:rPr lang="en-US" altLang="en-US" b="1"/>
              <a:t>100%</a:t>
            </a:r>
          </a:p>
        </p:txBody>
      </p:sp>
      <p:sp>
        <p:nvSpPr>
          <p:cNvPr id="29" name="Text Box 18"/>
          <p:cNvSpPr txBox="1">
            <a:spLocks noChangeArrowheads="1"/>
          </p:cNvSpPr>
          <p:nvPr userDrawn="1"/>
        </p:nvSpPr>
        <p:spPr bwMode="auto">
          <a:xfrm>
            <a:off x="3022153" y="1129937"/>
            <a:ext cx="785813"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70" tIns="98470" rIns="98470" bIns="98470">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spcBef>
                <a:spcPct val="50000"/>
              </a:spcBef>
            </a:pPr>
            <a:r>
              <a:rPr lang="en-US" altLang="en-US" b="1"/>
              <a:t>75%</a:t>
            </a:r>
          </a:p>
        </p:txBody>
      </p:sp>
      <p:sp>
        <p:nvSpPr>
          <p:cNvPr id="30" name="Text Box 19"/>
          <p:cNvSpPr txBox="1">
            <a:spLocks noChangeArrowheads="1"/>
          </p:cNvSpPr>
          <p:nvPr userDrawn="1"/>
        </p:nvSpPr>
        <p:spPr bwMode="auto">
          <a:xfrm>
            <a:off x="4930328" y="1129937"/>
            <a:ext cx="103822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70" tIns="98470" rIns="98470" bIns="98470">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spcBef>
                <a:spcPct val="50000"/>
              </a:spcBef>
            </a:pPr>
            <a:r>
              <a:rPr lang="en-US" altLang="en-US" b="1"/>
              <a:t>50%</a:t>
            </a:r>
          </a:p>
        </p:txBody>
      </p:sp>
      <p:sp>
        <p:nvSpPr>
          <p:cNvPr id="31" name="Text Box 26"/>
          <p:cNvSpPr txBox="1">
            <a:spLocks noChangeArrowheads="1"/>
          </p:cNvSpPr>
          <p:nvPr userDrawn="1"/>
        </p:nvSpPr>
        <p:spPr bwMode="auto">
          <a:xfrm>
            <a:off x="6821041" y="1129937"/>
            <a:ext cx="103822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70" tIns="98470" rIns="98470" bIns="98470">
            <a:noAutofit/>
          </a:bodyPr>
          <a:lstStyle>
            <a:lvl1pPr>
              <a:defRPr sz="1200">
                <a:solidFill>
                  <a:schemeClr val="tx1"/>
                </a:solidFill>
                <a:latin typeface="Arial" charset="0"/>
                <a:ea typeface="ＭＳ Ｐゴシック" charset="-128"/>
              </a:defRPr>
            </a:lvl1pPr>
            <a:lvl2pPr marL="742950" indent="-285750">
              <a:defRPr sz="1200">
                <a:solidFill>
                  <a:schemeClr val="tx1"/>
                </a:solidFill>
                <a:latin typeface="Arial" charset="0"/>
                <a:ea typeface="ＭＳ Ｐゴシック" charset="-128"/>
              </a:defRPr>
            </a:lvl2pPr>
            <a:lvl3pPr marL="1143000" indent="-228600">
              <a:defRPr sz="1200">
                <a:solidFill>
                  <a:schemeClr val="tx1"/>
                </a:solidFill>
                <a:latin typeface="Arial" charset="0"/>
                <a:ea typeface="ＭＳ Ｐゴシック" charset="-128"/>
              </a:defRPr>
            </a:lvl3pPr>
            <a:lvl4pPr marL="1600200" indent="-228600">
              <a:defRPr sz="1200">
                <a:solidFill>
                  <a:schemeClr val="tx1"/>
                </a:solidFill>
                <a:latin typeface="Arial" charset="0"/>
                <a:ea typeface="ＭＳ Ｐゴシック" charset="-128"/>
              </a:defRPr>
            </a:lvl4pPr>
            <a:lvl5pPr marL="2057400" indent="-228600">
              <a:defRPr sz="12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12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12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12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1200">
                <a:solidFill>
                  <a:schemeClr val="tx1"/>
                </a:solidFill>
                <a:latin typeface="Arial" charset="0"/>
                <a:ea typeface="ＭＳ Ｐゴシック" charset="-128"/>
              </a:defRPr>
            </a:lvl9pPr>
          </a:lstStyle>
          <a:p>
            <a:pPr algn="l" eaLnBrk="1" hangingPunct="1">
              <a:spcBef>
                <a:spcPct val="50000"/>
              </a:spcBef>
            </a:pPr>
            <a:r>
              <a:rPr lang="en-US" altLang="en-US" b="1"/>
              <a:t>25%</a:t>
            </a:r>
          </a:p>
        </p:txBody>
      </p:sp>
      <p:sp>
        <p:nvSpPr>
          <p:cNvPr id="32" name="AutoShape 7"/>
          <p:cNvSpPr>
            <a:spLocks noChangeAspect="1" noChangeArrowheads="1"/>
          </p:cNvSpPr>
          <p:nvPr userDrawn="1"/>
        </p:nvSpPr>
        <p:spPr bwMode="auto">
          <a:xfrm>
            <a:off x="3028446" y="2203759"/>
            <a:ext cx="429768" cy="429768"/>
          </a:xfrm>
          <a:prstGeom prst="roundRect">
            <a:avLst/>
          </a:prstGeom>
          <a:solidFill>
            <a:srgbClr val="4F8B07"/>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33" name="Text Box 8"/>
          <p:cNvSpPr txBox="1">
            <a:spLocks noChangeArrowheads="1"/>
          </p:cNvSpPr>
          <p:nvPr userDrawn="1"/>
        </p:nvSpPr>
        <p:spPr bwMode="auto">
          <a:xfrm>
            <a:off x="3429000" y="2295634"/>
            <a:ext cx="1166913"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79 G: 139 B: </a:t>
            </a:r>
            <a:r>
              <a:rPr lang="en-US" sz="1000" baseline="0" dirty="0">
                <a:solidFill>
                  <a:srgbClr val="000000"/>
                </a:solidFill>
                <a:latin typeface="Arial"/>
              </a:rPr>
              <a:t>7</a:t>
            </a:r>
          </a:p>
        </p:txBody>
      </p:sp>
      <p:sp>
        <p:nvSpPr>
          <p:cNvPr id="34" name="Text Box 17"/>
          <p:cNvSpPr txBox="1">
            <a:spLocks noChangeArrowheads="1"/>
          </p:cNvSpPr>
          <p:nvPr userDrawn="1"/>
        </p:nvSpPr>
        <p:spPr bwMode="auto">
          <a:xfrm>
            <a:off x="3518421" y="5696121"/>
            <a:ext cx="1166913"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a:t>
            </a:r>
            <a:r>
              <a:rPr lang="en-US" sz="1000" baseline="0" dirty="0">
                <a:solidFill>
                  <a:srgbClr val="000000"/>
                </a:solidFill>
                <a:latin typeface="Arial"/>
              </a:rPr>
              <a:t>: </a:t>
            </a:r>
            <a:r>
              <a:rPr lang="en-US" sz="1000" baseline="0" dirty="0" smtClean="0">
                <a:solidFill>
                  <a:srgbClr val="000000"/>
                </a:solidFill>
                <a:latin typeface="Arial"/>
              </a:rPr>
              <a:t>208 </a:t>
            </a:r>
            <a:r>
              <a:rPr lang="en-US" sz="1000" baseline="0" dirty="0">
                <a:solidFill>
                  <a:srgbClr val="000000"/>
                </a:solidFill>
                <a:latin typeface="Arial"/>
              </a:rPr>
              <a:t>G: </a:t>
            </a:r>
            <a:r>
              <a:rPr lang="en-US" sz="1000" baseline="0" dirty="0" smtClean="0">
                <a:solidFill>
                  <a:srgbClr val="000000"/>
                </a:solidFill>
                <a:latin typeface="Arial"/>
              </a:rPr>
              <a:t>10 B</a:t>
            </a:r>
            <a:r>
              <a:rPr lang="en-US" sz="1000" baseline="0" dirty="0">
                <a:solidFill>
                  <a:srgbClr val="000000"/>
                </a:solidFill>
                <a:latin typeface="Arial"/>
              </a:rPr>
              <a:t>: </a:t>
            </a:r>
            <a:r>
              <a:rPr lang="en-US" sz="1000" baseline="0" dirty="0" smtClean="0">
                <a:solidFill>
                  <a:srgbClr val="000000"/>
                </a:solidFill>
                <a:latin typeface="Arial"/>
              </a:rPr>
              <a:t>0</a:t>
            </a:r>
            <a:endParaRPr lang="en-US" sz="1000" baseline="0" dirty="0">
              <a:solidFill>
                <a:srgbClr val="000000"/>
              </a:solidFill>
              <a:latin typeface="Arial"/>
            </a:endParaRPr>
          </a:p>
        </p:txBody>
      </p:sp>
      <p:sp>
        <p:nvSpPr>
          <p:cNvPr id="35" name="Text Box 8"/>
          <p:cNvSpPr txBox="1">
            <a:spLocks noChangeArrowheads="1"/>
          </p:cNvSpPr>
          <p:nvPr userDrawn="1"/>
        </p:nvSpPr>
        <p:spPr bwMode="auto">
          <a:xfrm>
            <a:off x="3429000" y="1728886"/>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102 G: 170 B: 34</a:t>
            </a:r>
            <a:endParaRPr lang="en-US" sz="1000" baseline="0" dirty="0">
              <a:solidFill>
                <a:srgbClr val="000000"/>
              </a:solidFill>
              <a:latin typeface="Arial"/>
            </a:endParaRPr>
          </a:p>
        </p:txBody>
      </p:sp>
      <p:sp>
        <p:nvSpPr>
          <p:cNvPr id="36" name="AutoShape 7"/>
          <p:cNvSpPr>
            <a:spLocks noChangeAspect="1" noChangeArrowheads="1"/>
          </p:cNvSpPr>
          <p:nvPr userDrawn="1"/>
        </p:nvSpPr>
        <p:spPr bwMode="auto">
          <a:xfrm>
            <a:off x="3028446" y="2770507"/>
            <a:ext cx="429768" cy="429768"/>
          </a:xfrm>
          <a:prstGeom prst="roundRect">
            <a:avLst/>
          </a:prstGeom>
          <a:solidFill>
            <a:srgbClr val="098D51"/>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37" name="Text Box 8"/>
          <p:cNvSpPr txBox="1">
            <a:spLocks noChangeArrowheads="1"/>
          </p:cNvSpPr>
          <p:nvPr userDrawn="1"/>
        </p:nvSpPr>
        <p:spPr bwMode="auto">
          <a:xfrm>
            <a:off x="3422887" y="2862382"/>
            <a:ext cx="1166913"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a:t>
            </a:r>
            <a:r>
              <a:rPr lang="en-US" sz="1000" baseline="0" dirty="0">
                <a:solidFill>
                  <a:srgbClr val="000000"/>
                </a:solidFill>
                <a:latin typeface="Arial"/>
              </a:rPr>
              <a:t>9</a:t>
            </a:r>
            <a:r>
              <a:rPr lang="en-US" sz="1000" baseline="0" dirty="0" smtClean="0">
                <a:solidFill>
                  <a:srgbClr val="000000"/>
                </a:solidFill>
                <a:latin typeface="Arial"/>
              </a:rPr>
              <a:t> G: 141 B: 81</a:t>
            </a:r>
            <a:endParaRPr lang="en-US" sz="1000" baseline="0" dirty="0">
              <a:solidFill>
                <a:srgbClr val="000000"/>
              </a:solidFill>
              <a:latin typeface="Arial"/>
            </a:endParaRPr>
          </a:p>
        </p:txBody>
      </p:sp>
      <p:sp>
        <p:nvSpPr>
          <p:cNvPr id="38" name="AutoShape 7"/>
          <p:cNvSpPr>
            <a:spLocks noChangeAspect="1" noChangeArrowheads="1"/>
          </p:cNvSpPr>
          <p:nvPr userDrawn="1"/>
        </p:nvSpPr>
        <p:spPr bwMode="auto">
          <a:xfrm>
            <a:off x="3028446" y="4470751"/>
            <a:ext cx="429768" cy="429768"/>
          </a:xfrm>
          <a:prstGeom prst="roundRect">
            <a:avLst/>
          </a:prstGeom>
          <a:solidFill>
            <a:srgbClr val="EE8800"/>
          </a:solidFill>
          <a:ln w="28575">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39" name="Text Box 8"/>
          <p:cNvSpPr txBox="1">
            <a:spLocks noChangeArrowheads="1"/>
          </p:cNvSpPr>
          <p:nvPr userDrawn="1"/>
        </p:nvSpPr>
        <p:spPr bwMode="auto">
          <a:xfrm>
            <a:off x="3463829" y="4562626"/>
            <a:ext cx="123744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238 G: 136 B: </a:t>
            </a:r>
            <a:r>
              <a:rPr lang="en-US" sz="1000" baseline="0" dirty="0">
                <a:solidFill>
                  <a:srgbClr val="000000"/>
                </a:solidFill>
                <a:latin typeface="Arial"/>
              </a:rPr>
              <a:t>0</a:t>
            </a:r>
          </a:p>
        </p:txBody>
      </p:sp>
      <p:sp>
        <p:nvSpPr>
          <p:cNvPr id="40" name="AutoShape 7"/>
          <p:cNvSpPr>
            <a:spLocks noChangeAspect="1" noChangeArrowheads="1"/>
          </p:cNvSpPr>
          <p:nvPr userDrawn="1"/>
        </p:nvSpPr>
        <p:spPr bwMode="auto">
          <a:xfrm>
            <a:off x="3028446" y="3904003"/>
            <a:ext cx="429768" cy="429768"/>
          </a:xfrm>
          <a:prstGeom prst="roundRect">
            <a:avLst/>
          </a:prstGeom>
          <a:solidFill>
            <a:srgbClr val="FFB757"/>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41" name="Text Box 8"/>
          <p:cNvSpPr txBox="1">
            <a:spLocks noChangeArrowheads="1"/>
          </p:cNvSpPr>
          <p:nvPr userDrawn="1"/>
        </p:nvSpPr>
        <p:spPr bwMode="auto">
          <a:xfrm>
            <a:off x="3450181" y="3995878"/>
            <a:ext cx="1272712"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R:255 G: 183 B: 87</a:t>
            </a:r>
            <a:endParaRPr lang="en-US" sz="1000" baseline="0" dirty="0">
              <a:solidFill>
                <a:srgbClr val="000000"/>
              </a:solidFill>
              <a:latin typeface="Arial"/>
            </a:endParaRPr>
          </a:p>
        </p:txBody>
      </p:sp>
      <p:sp>
        <p:nvSpPr>
          <p:cNvPr id="42" name="AutoShape 7"/>
          <p:cNvSpPr>
            <a:spLocks noChangeAspect="1" noChangeArrowheads="1"/>
          </p:cNvSpPr>
          <p:nvPr userDrawn="1"/>
        </p:nvSpPr>
        <p:spPr bwMode="auto">
          <a:xfrm>
            <a:off x="3028446" y="3337255"/>
            <a:ext cx="429768" cy="429768"/>
          </a:xfrm>
          <a:prstGeom prst="roundRect">
            <a:avLst/>
          </a:prstGeom>
          <a:solidFill>
            <a:srgbClr val="337947"/>
          </a:solidFill>
          <a:ln w="12700">
            <a:noFill/>
          </a:ln>
          <a:effectLst/>
        </p:spPr>
        <p:txBody>
          <a:bodyPr wrap="none" lIns="86493" tIns="43247" rIns="86493" bIns="43247" anchor="ctr">
            <a:noAutofit/>
          </a:bodyPr>
          <a:lstStyle/>
          <a:p>
            <a:pPr algn="ctr"/>
            <a:endParaRPr lang="en-US" sz="1000" dirty="0">
              <a:solidFill>
                <a:srgbClr val="FFFFFF"/>
              </a:solidFill>
            </a:endParaRPr>
          </a:p>
        </p:txBody>
      </p:sp>
      <p:sp>
        <p:nvSpPr>
          <p:cNvPr id="43" name="Text Box 8"/>
          <p:cNvSpPr txBox="1">
            <a:spLocks noChangeArrowheads="1"/>
          </p:cNvSpPr>
          <p:nvPr userDrawn="1"/>
        </p:nvSpPr>
        <p:spPr bwMode="auto">
          <a:xfrm>
            <a:off x="3450179" y="3429130"/>
            <a:ext cx="1202179"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51 G:121 B: 71</a:t>
            </a:r>
            <a:endParaRPr lang="en-US" sz="1000" baseline="0" dirty="0">
              <a:solidFill>
                <a:srgbClr val="000000"/>
              </a:solidFill>
              <a:latin typeface="Arial"/>
            </a:endParaRPr>
          </a:p>
        </p:txBody>
      </p:sp>
      <p:sp>
        <p:nvSpPr>
          <p:cNvPr id="44" name="Text Box 8"/>
          <p:cNvSpPr txBox="1">
            <a:spLocks noChangeArrowheads="1"/>
          </p:cNvSpPr>
          <p:nvPr userDrawn="1"/>
        </p:nvSpPr>
        <p:spPr bwMode="auto">
          <a:xfrm>
            <a:off x="3491122" y="5129374"/>
            <a:ext cx="1166913"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225 G: 40 B: </a:t>
            </a:r>
            <a:r>
              <a:rPr lang="en-US" sz="1000" baseline="0" dirty="0">
                <a:solidFill>
                  <a:srgbClr val="000000"/>
                </a:solidFill>
                <a:latin typeface="Arial"/>
              </a:rPr>
              <a:t>9</a:t>
            </a:r>
          </a:p>
        </p:txBody>
      </p:sp>
      <p:sp>
        <p:nvSpPr>
          <p:cNvPr id="45" name="AutoShape 16"/>
          <p:cNvSpPr>
            <a:spLocks noChangeAspect="1" noChangeArrowheads="1"/>
          </p:cNvSpPr>
          <p:nvPr userDrawn="1"/>
        </p:nvSpPr>
        <p:spPr bwMode="auto">
          <a:xfrm>
            <a:off x="3028446" y="5604246"/>
            <a:ext cx="429768" cy="429768"/>
          </a:xfrm>
          <a:prstGeom prst="roundRect">
            <a:avLst/>
          </a:prstGeom>
          <a:solidFill>
            <a:srgbClr val="D00A00"/>
          </a:solidFill>
          <a:ln w="12700">
            <a:noFill/>
          </a:ln>
          <a:effectLst/>
        </p:spPr>
        <p:txBody>
          <a:bodyPr wrap="none" lIns="86493" tIns="43247" rIns="86493" bIns="43247" anchor="ctr">
            <a:noAutofit/>
          </a:bodyPr>
          <a:lstStyle/>
          <a:p>
            <a:pPr algn="ctr"/>
            <a:endParaRPr lang="en-US" sz="1000" dirty="0">
              <a:solidFill>
                <a:srgbClr val="FFFFFF"/>
              </a:solidFill>
            </a:endParaRPr>
          </a:p>
        </p:txBody>
      </p:sp>
      <p:sp>
        <p:nvSpPr>
          <p:cNvPr id="46" name="AutoShape 7"/>
          <p:cNvSpPr>
            <a:spLocks noChangeAspect="1" noChangeArrowheads="1"/>
          </p:cNvSpPr>
          <p:nvPr userDrawn="1"/>
        </p:nvSpPr>
        <p:spPr bwMode="auto">
          <a:xfrm>
            <a:off x="3028446" y="1637011"/>
            <a:ext cx="429768" cy="429768"/>
          </a:xfrm>
          <a:prstGeom prst="roundRect">
            <a:avLst/>
          </a:prstGeom>
          <a:solidFill>
            <a:srgbClr val="66AA22"/>
          </a:solidFill>
          <a:ln w="28575">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47" name="AutoShape 7"/>
          <p:cNvSpPr>
            <a:spLocks noChangeAspect="1" noChangeArrowheads="1"/>
          </p:cNvSpPr>
          <p:nvPr userDrawn="1"/>
        </p:nvSpPr>
        <p:spPr bwMode="auto">
          <a:xfrm>
            <a:off x="3028446" y="5037499"/>
            <a:ext cx="429768" cy="429768"/>
          </a:xfrm>
          <a:prstGeom prst="roundRect">
            <a:avLst/>
          </a:prstGeom>
          <a:solidFill>
            <a:srgbClr val="E12809"/>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48" name="AutoShape 7"/>
          <p:cNvSpPr>
            <a:spLocks noChangeAspect="1" noChangeArrowheads="1"/>
          </p:cNvSpPr>
          <p:nvPr userDrawn="1"/>
        </p:nvSpPr>
        <p:spPr bwMode="auto">
          <a:xfrm>
            <a:off x="4933446" y="2203759"/>
            <a:ext cx="429768" cy="429768"/>
          </a:xfrm>
          <a:prstGeom prst="roundRect">
            <a:avLst/>
          </a:prstGeom>
          <a:solidFill>
            <a:srgbClr val="599C08"/>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49" name="Text Box 8"/>
          <p:cNvSpPr txBox="1">
            <a:spLocks noChangeArrowheads="1"/>
          </p:cNvSpPr>
          <p:nvPr userDrawn="1"/>
        </p:nvSpPr>
        <p:spPr bwMode="auto">
          <a:xfrm>
            <a:off x="5334000" y="2295634"/>
            <a:ext cx="1166913"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89 G: 156 B: </a:t>
            </a:r>
            <a:r>
              <a:rPr lang="en-US" sz="1000" baseline="0" dirty="0">
                <a:solidFill>
                  <a:srgbClr val="000000"/>
                </a:solidFill>
                <a:latin typeface="Arial"/>
              </a:rPr>
              <a:t>8</a:t>
            </a:r>
          </a:p>
        </p:txBody>
      </p:sp>
      <p:sp>
        <p:nvSpPr>
          <p:cNvPr id="50" name="Text Box 17"/>
          <p:cNvSpPr txBox="1">
            <a:spLocks noChangeArrowheads="1"/>
          </p:cNvSpPr>
          <p:nvPr userDrawn="1"/>
        </p:nvSpPr>
        <p:spPr bwMode="auto">
          <a:xfrm>
            <a:off x="5423421" y="5696121"/>
            <a:ext cx="123744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a:t>
            </a:r>
            <a:r>
              <a:rPr lang="en-US" sz="1000" baseline="0" dirty="0">
                <a:solidFill>
                  <a:srgbClr val="000000"/>
                </a:solidFill>
                <a:latin typeface="Arial"/>
              </a:rPr>
              <a:t>: </a:t>
            </a:r>
            <a:r>
              <a:rPr lang="en-US" sz="1000" baseline="0" dirty="0" smtClean="0">
                <a:solidFill>
                  <a:srgbClr val="000000"/>
                </a:solidFill>
                <a:latin typeface="Arial"/>
              </a:rPr>
              <a:t>246 G: 27 B</a:t>
            </a:r>
            <a:r>
              <a:rPr lang="en-US" sz="1000" baseline="0" dirty="0">
                <a:solidFill>
                  <a:srgbClr val="000000"/>
                </a:solidFill>
                <a:latin typeface="Arial"/>
              </a:rPr>
              <a:t>: </a:t>
            </a:r>
            <a:r>
              <a:rPr lang="en-US" sz="1000" baseline="0" dirty="0" smtClean="0">
                <a:solidFill>
                  <a:srgbClr val="000000"/>
                </a:solidFill>
                <a:latin typeface="Arial"/>
              </a:rPr>
              <a:t>22</a:t>
            </a:r>
            <a:endParaRPr lang="en-US" sz="1000" baseline="0" dirty="0">
              <a:solidFill>
                <a:srgbClr val="000000"/>
              </a:solidFill>
              <a:latin typeface="Arial"/>
            </a:endParaRPr>
          </a:p>
        </p:txBody>
      </p:sp>
      <p:sp>
        <p:nvSpPr>
          <p:cNvPr id="51" name="Text Box 8"/>
          <p:cNvSpPr txBox="1">
            <a:spLocks noChangeArrowheads="1"/>
          </p:cNvSpPr>
          <p:nvPr userDrawn="1"/>
        </p:nvSpPr>
        <p:spPr bwMode="auto">
          <a:xfrm>
            <a:off x="5334000" y="1728886"/>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115 G: 181 B: 49</a:t>
            </a:r>
            <a:endParaRPr lang="en-US" sz="1000" baseline="0" dirty="0">
              <a:solidFill>
                <a:srgbClr val="000000"/>
              </a:solidFill>
              <a:latin typeface="Arial"/>
            </a:endParaRPr>
          </a:p>
        </p:txBody>
      </p:sp>
      <p:sp>
        <p:nvSpPr>
          <p:cNvPr id="52" name="AutoShape 7"/>
          <p:cNvSpPr>
            <a:spLocks noChangeAspect="1" noChangeArrowheads="1"/>
          </p:cNvSpPr>
          <p:nvPr userDrawn="1"/>
        </p:nvSpPr>
        <p:spPr bwMode="auto">
          <a:xfrm>
            <a:off x="4933446" y="2770507"/>
            <a:ext cx="429768" cy="429768"/>
          </a:xfrm>
          <a:prstGeom prst="roundRect">
            <a:avLst/>
          </a:prstGeom>
          <a:solidFill>
            <a:srgbClr val="1D9B5B"/>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53" name="Text Box 8"/>
          <p:cNvSpPr txBox="1">
            <a:spLocks noChangeArrowheads="1"/>
          </p:cNvSpPr>
          <p:nvPr userDrawn="1"/>
        </p:nvSpPr>
        <p:spPr bwMode="auto">
          <a:xfrm>
            <a:off x="5327887" y="2862382"/>
            <a:ext cx="1202179"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29 G:155 B: 91</a:t>
            </a:r>
            <a:endParaRPr lang="en-US" sz="1000" baseline="0" dirty="0">
              <a:solidFill>
                <a:srgbClr val="000000"/>
              </a:solidFill>
              <a:latin typeface="Arial"/>
            </a:endParaRPr>
          </a:p>
        </p:txBody>
      </p:sp>
      <p:sp>
        <p:nvSpPr>
          <p:cNvPr id="54" name="AutoShape 7"/>
          <p:cNvSpPr>
            <a:spLocks noChangeAspect="1" noChangeArrowheads="1"/>
          </p:cNvSpPr>
          <p:nvPr userDrawn="1"/>
        </p:nvSpPr>
        <p:spPr bwMode="auto">
          <a:xfrm>
            <a:off x="4933446" y="4470751"/>
            <a:ext cx="429768" cy="429768"/>
          </a:xfrm>
          <a:prstGeom prst="roundRect">
            <a:avLst/>
          </a:prstGeom>
          <a:solidFill>
            <a:srgbClr val="FFA225"/>
          </a:solidFill>
          <a:ln w="28575">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55" name="Text Box 8"/>
          <p:cNvSpPr txBox="1">
            <a:spLocks noChangeArrowheads="1"/>
          </p:cNvSpPr>
          <p:nvPr userDrawn="1"/>
        </p:nvSpPr>
        <p:spPr bwMode="auto">
          <a:xfrm>
            <a:off x="5368829" y="4562626"/>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255 G: 162 B: 37</a:t>
            </a:r>
            <a:endParaRPr lang="en-US" sz="1000" baseline="0" dirty="0">
              <a:solidFill>
                <a:srgbClr val="000000"/>
              </a:solidFill>
              <a:latin typeface="Arial"/>
            </a:endParaRPr>
          </a:p>
        </p:txBody>
      </p:sp>
      <p:sp>
        <p:nvSpPr>
          <p:cNvPr id="56" name="AutoShape 7"/>
          <p:cNvSpPr>
            <a:spLocks noChangeAspect="1" noChangeArrowheads="1"/>
          </p:cNvSpPr>
          <p:nvPr userDrawn="1"/>
        </p:nvSpPr>
        <p:spPr bwMode="auto">
          <a:xfrm>
            <a:off x="4933446" y="3904003"/>
            <a:ext cx="429768" cy="429768"/>
          </a:xfrm>
          <a:prstGeom prst="roundRect">
            <a:avLst/>
          </a:prstGeom>
          <a:solidFill>
            <a:srgbClr val="FFC679"/>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57" name="Text Box 8"/>
          <p:cNvSpPr txBox="1">
            <a:spLocks noChangeArrowheads="1"/>
          </p:cNvSpPr>
          <p:nvPr userDrawn="1"/>
        </p:nvSpPr>
        <p:spPr bwMode="auto">
          <a:xfrm>
            <a:off x="5355181" y="3995878"/>
            <a:ext cx="1343244"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R:255 G: 198 B: 121</a:t>
            </a:r>
            <a:endParaRPr lang="en-US" sz="1000" baseline="0" dirty="0">
              <a:solidFill>
                <a:srgbClr val="000000"/>
              </a:solidFill>
              <a:latin typeface="Arial"/>
            </a:endParaRPr>
          </a:p>
        </p:txBody>
      </p:sp>
      <p:sp>
        <p:nvSpPr>
          <p:cNvPr id="58" name="AutoShape 7"/>
          <p:cNvSpPr>
            <a:spLocks noChangeAspect="1" noChangeArrowheads="1"/>
          </p:cNvSpPr>
          <p:nvPr userDrawn="1"/>
        </p:nvSpPr>
        <p:spPr bwMode="auto">
          <a:xfrm>
            <a:off x="4933446" y="3337255"/>
            <a:ext cx="429768" cy="429768"/>
          </a:xfrm>
          <a:prstGeom prst="roundRect">
            <a:avLst/>
          </a:prstGeom>
          <a:solidFill>
            <a:srgbClr val="3A8A51"/>
          </a:solidFill>
          <a:ln w="12700">
            <a:noFill/>
          </a:ln>
          <a:effectLst/>
        </p:spPr>
        <p:txBody>
          <a:bodyPr wrap="none" lIns="86493" tIns="43247" rIns="86493" bIns="43247" anchor="ctr">
            <a:noAutofit/>
          </a:bodyPr>
          <a:lstStyle/>
          <a:p>
            <a:pPr algn="ctr"/>
            <a:endParaRPr lang="en-US" sz="1000" dirty="0">
              <a:solidFill>
                <a:srgbClr val="FFFFFF"/>
              </a:solidFill>
            </a:endParaRPr>
          </a:p>
        </p:txBody>
      </p:sp>
      <p:sp>
        <p:nvSpPr>
          <p:cNvPr id="59" name="Text Box 8"/>
          <p:cNvSpPr txBox="1">
            <a:spLocks noChangeArrowheads="1"/>
          </p:cNvSpPr>
          <p:nvPr userDrawn="1"/>
        </p:nvSpPr>
        <p:spPr bwMode="auto">
          <a:xfrm>
            <a:off x="5355179" y="3429130"/>
            <a:ext cx="123744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58 G: 138 B: 81</a:t>
            </a:r>
            <a:endParaRPr lang="en-US" sz="1000" baseline="0" dirty="0">
              <a:solidFill>
                <a:srgbClr val="000000"/>
              </a:solidFill>
              <a:latin typeface="Arial"/>
            </a:endParaRPr>
          </a:p>
        </p:txBody>
      </p:sp>
      <p:sp>
        <p:nvSpPr>
          <p:cNvPr id="60" name="Text Box 8"/>
          <p:cNvSpPr txBox="1">
            <a:spLocks noChangeArrowheads="1"/>
          </p:cNvSpPr>
          <p:nvPr userDrawn="1"/>
        </p:nvSpPr>
        <p:spPr bwMode="auto">
          <a:xfrm>
            <a:off x="5396122" y="5129374"/>
            <a:ext cx="123744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240 G: 55 B: 24</a:t>
            </a:r>
            <a:endParaRPr lang="en-US" sz="1000" baseline="0" dirty="0">
              <a:solidFill>
                <a:srgbClr val="000000"/>
              </a:solidFill>
              <a:latin typeface="Arial"/>
            </a:endParaRPr>
          </a:p>
        </p:txBody>
      </p:sp>
      <p:sp>
        <p:nvSpPr>
          <p:cNvPr id="61" name="AutoShape 16"/>
          <p:cNvSpPr>
            <a:spLocks noChangeAspect="1" noChangeArrowheads="1"/>
          </p:cNvSpPr>
          <p:nvPr userDrawn="1"/>
        </p:nvSpPr>
        <p:spPr bwMode="auto">
          <a:xfrm>
            <a:off x="4933446" y="5604246"/>
            <a:ext cx="429768" cy="429768"/>
          </a:xfrm>
          <a:prstGeom prst="roundRect">
            <a:avLst/>
          </a:prstGeom>
          <a:solidFill>
            <a:srgbClr val="F61B16"/>
          </a:solidFill>
          <a:ln w="12700">
            <a:noFill/>
          </a:ln>
          <a:effectLst/>
        </p:spPr>
        <p:txBody>
          <a:bodyPr wrap="none" lIns="86493" tIns="43247" rIns="86493" bIns="43247" anchor="ctr">
            <a:noAutofit/>
          </a:bodyPr>
          <a:lstStyle/>
          <a:p>
            <a:pPr algn="ctr"/>
            <a:endParaRPr lang="en-US" sz="1000" dirty="0">
              <a:solidFill>
                <a:srgbClr val="FFFFFF"/>
              </a:solidFill>
            </a:endParaRPr>
          </a:p>
        </p:txBody>
      </p:sp>
      <p:sp>
        <p:nvSpPr>
          <p:cNvPr id="62" name="AutoShape 7"/>
          <p:cNvSpPr>
            <a:spLocks noChangeAspect="1" noChangeArrowheads="1"/>
          </p:cNvSpPr>
          <p:nvPr userDrawn="1"/>
        </p:nvSpPr>
        <p:spPr bwMode="auto">
          <a:xfrm>
            <a:off x="4933446" y="1637011"/>
            <a:ext cx="429768" cy="429768"/>
          </a:xfrm>
          <a:prstGeom prst="roundRect">
            <a:avLst/>
          </a:prstGeom>
          <a:solidFill>
            <a:srgbClr val="73B531"/>
          </a:solidFill>
          <a:ln w="28575">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63" name="AutoShape 7"/>
          <p:cNvSpPr>
            <a:spLocks noChangeAspect="1" noChangeArrowheads="1"/>
          </p:cNvSpPr>
          <p:nvPr userDrawn="1"/>
        </p:nvSpPr>
        <p:spPr bwMode="auto">
          <a:xfrm>
            <a:off x="4933446" y="5037499"/>
            <a:ext cx="429768" cy="429768"/>
          </a:xfrm>
          <a:prstGeom prst="roundRect">
            <a:avLst/>
          </a:prstGeom>
          <a:solidFill>
            <a:srgbClr val="F03718"/>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64" name="AutoShape 7"/>
          <p:cNvSpPr>
            <a:spLocks noChangeAspect="1" noChangeArrowheads="1"/>
          </p:cNvSpPr>
          <p:nvPr userDrawn="1"/>
        </p:nvSpPr>
        <p:spPr bwMode="auto">
          <a:xfrm>
            <a:off x="6838446" y="2203759"/>
            <a:ext cx="429768" cy="429768"/>
          </a:xfrm>
          <a:prstGeom prst="roundRect">
            <a:avLst/>
          </a:prstGeom>
          <a:solidFill>
            <a:srgbClr val="5CA90F"/>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65" name="Text Box 8"/>
          <p:cNvSpPr txBox="1">
            <a:spLocks noChangeArrowheads="1"/>
          </p:cNvSpPr>
          <p:nvPr userDrawn="1"/>
        </p:nvSpPr>
        <p:spPr bwMode="auto">
          <a:xfrm>
            <a:off x="7239000" y="2295634"/>
            <a:ext cx="123744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92 G: 169 B: 15</a:t>
            </a:r>
            <a:endParaRPr lang="en-US" sz="1000" baseline="0" dirty="0">
              <a:solidFill>
                <a:srgbClr val="000000"/>
              </a:solidFill>
              <a:latin typeface="Arial"/>
            </a:endParaRPr>
          </a:p>
        </p:txBody>
      </p:sp>
      <p:sp>
        <p:nvSpPr>
          <p:cNvPr id="66" name="Text Box 17"/>
          <p:cNvSpPr txBox="1">
            <a:spLocks noChangeArrowheads="1"/>
          </p:cNvSpPr>
          <p:nvPr userDrawn="1"/>
        </p:nvSpPr>
        <p:spPr bwMode="auto">
          <a:xfrm>
            <a:off x="7328421" y="5696121"/>
            <a:ext cx="123744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a:t>
            </a:r>
            <a:r>
              <a:rPr lang="en-US" sz="1000" baseline="0" dirty="0">
                <a:solidFill>
                  <a:srgbClr val="000000"/>
                </a:solidFill>
                <a:latin typeface="Arial"/>
              </a:rPr>
              <a:t>: </a:t>
            </a:r>
            <a:r>
              <a:rPr lang="en-US" sz="1000" baseline="0" dirty="0" smtClean="0">
                <a:solidFill>
                  <a:srgbClr val="000000"/>
                </a:solidFill>
                <a:latin typeface="Arial"/>
              </a:rPr>
              <a:t>248 </a:t>
            </a:r>
            <a:r>
              <a:rPr lang="en-US" sz="1000" baseline="0" dirty="0">
                <a:solidFill>
                  <a:srgbClr val="000000"/>
                </a:solidFill>
                <a:latin typeface="Arial"/>
              </a:rPr>
              <a:t>G</a:t>
            </a:r>
            <a:r>
              <a:rPr lang="en-US" sz="1000" baseline="0" dirty="0" smtClean="0">
                <a:solidFill>
                  <a:srgbClr val="000000"/>
                </a:solidFill>
                <a:latin typeface="Arial"/>
              </a:rPr>
              <a:t>: 78 B</a:t>
            </a:r>
            <a:r>
              <a:rPr lang="en-US" sz="1000" baseline="0" dirty="0">
                <a:solidFill>
                  <a:srgbClr val="000000"/>
                </a:solidFill>
                <a:latin typeface="Arial"/>
              </a:rPr>
              <a:t>: </a:t>
            </a:r>
            <a:r>
              <a:rPr lang="en-US" sz="1000" baseline="0" dirty="0" smtClean="0">
                <a:solidFill>
                  <a:srgbClr val="000000"/>
                </a:solidFill>
                <a:latin typeface="Arial"/>
              </a:rPr>
              <a:t>74</a:t>
            </a:r>
            <a:endParaRPr lang="en-US" sz="1000" baseline="0" dirty="0">
              <a:solidFill>
                <a:srgbClr val="000000"/>
              </a:solidFill>
              <a:latin typeface="Arial"/>
            </a:endParaRPr>
          </a:p>
        </p:txBody>
      </p:sp>
      <p:sp>
        <p:nvSpPr>
          <p:cNvPr id="67" name="Text Box 8"/>
          <p:cNvSpPr txBox="1">
            <a:spLocks noChangeArrowheads="1"/>
          </p:cNvSpPr>
          <p:nvPr userDrawn="1"/>
        </p:nvSpPr>
        <p:spPr bwMode="auto">
          <a:xfrm>
            <a:off x="7239000" y="1728886"/>
            <a:ext cx="1343244"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142 G: 199 B: 81 </a:t>
            </a:r>
            <a:endParaRPr lang="en-US" sz="1000" baseline="0" dirty="0">
              <a:solidFill>
                <a:srgbClr val="000000"/>
              </a:solidFill>
              <a:latin typeface="Arial"/>
            </a:endParaRPr>
          </a:p>
        </p:txBody>
      </p:sp>
      <p:sp>
        <p:nvSpPr>
          <p:cNvPr id="68" name="AutoShape 7"/>
          <p:cNvSpPr>
            <a:spLocks noChangeAspect="1" noChangeArrowheads="1"/>
          </p:cNvSpPr>
          <p:nvPr userDrawn="1"/>
        </p:nvSpPr>
        <p:spPr bwMode="auto">
          <a:xfrm>
            <a:off x="6838446" y="2770507"/>
            <a:ext cx="429768" cy="429768"/>
          </a:xfrm>
          <a:prstGeom prst="roundRect">
            <a:avLst/>
          </a:prstGeom>
          <a:solidFill>
            <a:srgbClr val="3FA86E"/>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69" name="Text Box 8"/>
          <p:cNvSpPr txBox="1">
            <a:spLocks noChangeArrowheads="1"/>
          </p:cNvSpPr>
          <p:nvPr userDrawn="1"/>
        </p:nvSpPr>
        <p:spPr bwMode="auto">
          <a:xfrm>
            <a:off x="7232887" y="2862382"/>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63 G: 168 B: 110</a:t>
            </a:r>
            <a:endParaRPr lang="en-US" sz="1000" baseline="0" dirty="0">
              <a:solidFill>
                <a:srgbClr val="000000"/>
              </a:solidFill>
              <a:latin typeface="Arial"/>
            </a:endParaRPr>
          </a:p>
        </p:txBody>
      </p:sp>
      <p:sp>
        <p:nvSpPr>
          <p:cNvPr id="70" name="AutoShape 7"/>
          <p:cNvSpPr>
            <a:spLocks noChangeAspect="1" noChangeArrowheads="1"/>
          </p:cNvSpPr>
          <p:nvPr userDrawn="1"/>
        </p:nvSpPr>
        <p:spPr bwMode="auto">
          <a:xfrm>
            <a:off x="6838446" y="4470751"/>
            <a:ext cx="429768" cy="429768"/>
          </a:xfrm>
          <a:prstGeom prst="roundRect">
            <a:avLst/>
          </a:prstGeom>
          <a:solidFill>
            <a:srgbClr val="FFB24B"/>
          </a:solidFill>
          <a:ln w="28575">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71" name="Text Box 8"/>
          <p:cNvSpPr txBox="1">
            <a:spLocks noChangeArrowheads="1"/>
          </p:cNvSpPr>
          <p:nvPr userDrawn="1"/>
        </p:nvSpPr>
        <p:spPr bwMode="auto">
          <a:xfrm>
            <a:off x="7273829" y="4562626"/>
            <a:ext cx="1307978"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255 G: 178 B: 75</a:t>
            </a:r>
            <a:endParaRPr lang="en-US" sz="1000" baseline="0" dirty="0">
              <a:solidFill>
                <a:srgbClr val="000000"/>
              </a:solidFill>
              <a:latin typeface="Arial"/>
            </a:endParaRPr>
          </a:p>
        </p:txBody>
      </p:sp>
      <p:sp>
        <p:nvSpPr>
          <p:cNvPr id="72" name="AutoShape 7"/>
          <p:cNvSpPr>
            <a:spLocks noChangeAspect="1" noChangeArrowheads="1"/>
          </p:cNvSpPr>
          <p:nvPr userDrawn="1"/>
        </p:nvSpPr>
        <p:spPr bwMode="auto">
          <a:xfrm>
            <a:off x="6838446" y="3904003"/>
            <a:ext cx="429768" cy="429768"/>
          </a:xfrm>
          <a:prstGeom prst="roundRect">
            <a:avLst/>
          </a:prstGeom>
          <a:solidFill>
            <a:srgbClr val="FFE1B9"/>
          </a:solidFill>
          <a:ln w="12700">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73" name="Text Box 8"/>
          <p:cNvSpPr txBox="1">
            <a:spLocks noChangeArrowheads="1"/>
          </p:cNvSpPr>
          <p:nvPr userDrawn="1"/>
        </p:nvSpPr>
        <p:spPr bwMode="auto">
          <a:xfrm>
            <a:off x="7260181" y="3995878"/>
            <a:ext cx="1343244"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R:255 G: 225 B: 185</a:t>
            </a:r>
            <a:endParaRPr lang="en-US" sz="1000" baseline="0" dirty="0">
              <a:solidFill>
                <a:srgbClr val="000000"/>
              </a:solidFill>
              <a:latin typeface="Arial"/>
            </a:endParaRPr>
          </a:p>
        </p:txBody>
      </p:sp>
      <p:sp>
        <p:nvSpPr>
          <p:cNvPr id="74" name="AutoShape 7"/>
          <p:cNvSpPr>
            <a:spLocks noChangeAspect="1" noChangeArrowheads="1"/>
          </p:cNvSpPr>
          <p:nvPr userDrawn="1"/>
        </p:nvSpPr>
        <p:spPr bwMode="auto">
          <a:xfrm>
            <a:off x="6838446" y="3337255"/>
            <a:ext cx="429768" cy="429768"/>
          </a:xfrm>
          <a:prstGeom prst="roundRect">
            <a:avLst/>
          </a:prstGeom>
          <a:solidFill>
            <a:srgbClr val="3F9758"/>
          </a:solidFill>
          <a:ln w="12700">
            <a:noFill/>
          </a:ln>
          <a:effectLst/>
        </p:spPr>
        <p:txBody>
          <a:bodyPr wrap="none" lIns="86493" tIns="43247" rIns="86493" bIns="43247" anchor="ctr">
            <a:noAutofit/>
          </a:bodyPr>
          <a:lstStyle/>
          <a:p>
            <a:pPr algn="ctr"/>
            <a:endParaRPr lang="en-US" sz="1000" dirty="0">
              <a:solidFill>
                <a:srgbClr val="FFFFFF"/>
              </a:solidFill>
            </a:endParaRPr>
          </a:p>
        </p:txBody>
      </p:sp>
      <p:sp>
        <p:nvSpPr>
          <p:cNvPr id="75" name="Text Box 8"/>
          <p:cNvSpPr txBox="1">
            <a:spLocks noChangeArrowheads="1"/>
          </p:cNvSpPr>
          <p:nvPr userDrawn="1"/>
        </p:nvSpPr>
        <p:spPr bwMode="auto">
          <a:xfrm>
            <a:off x="7260179" y="3429130"/>
            <a:ext cx="123744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63 G: 151 B: 88</a:t>
            </a:r>
            <a:endParaRPr lang="en-US" sz="1000" baseline="0" dirty="0">
              <a:solidFill>
                <a:srgbClr val="000000"/>
              </a:solidFill>
              <a:latin typeface="Arial"/>
            </a:endParaRPr>
          </a:p>
        </p:txBody>
      </p:sp>
      <p:sp>
        <p:nvSpPr>
          <p:cNvPr id="76" name="Text Box 8"/>
          <p:cNvSpPr txBox="1">
            <a:spLocks noChangeArrowheads="1"/>
          </p:cNvSpPr>
          <p:nvPr userDrawn="1"/>
        </p:nvSpPr>
        <p:spPr bwMode="auto">
          <a:xfrm>
            <a:off x="7301122" y="5129374"/>
            <a:ext cx="1237446" cy="24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245" tIns="45620" rIns="91245" bIns="45620">
            <a:noAutofit/>
          </a:bodyPr>
          <a:lstStyle>
            <a:lvl1pPr defTabSz="1019175" eaLnBrk="0" hangingPunct="0">
              <a:defRPr sz="2000" baseline="-25000">
                <a:solidFill>
                  <a:schemeClr val="tx1"/>
                </a:solidFill>
                <a:latin typeface="Arial" charset="0"/>
                <a:ea typeface="ＭＳ Ｐゴシック" charset="0"/>
              </a:defRPr>
            </a:lvl1pPr>
            <a:lvl2pPr marL="742950" indent="-285750" defTabSz="1019175" eaLnBrk="0" hangingPunct="0">
              <a:defRPr sz="2000" baseline="-25000">
                <a:solidFill>
                  <a:schemeClr val="tx1"/>
                </a:solidFill>
                <a:latin typeface="Arial" charset="0"/>
                <a:ea typeface="ＭＳ Ｐゴシック" charset="0"/>
              </a:defRPr>
            </a:lvl2pPr>
            <a:lvl3pPr marL="1143000" indent="-228600" defTabSz="1019175" eaLnBrk="0" hangingPunct="0">
              <a:defRPr sz="2000" baseline="-25000">
                <a:solidFill>
                  <a:schemeClr val="tx1"/>
                </a:solidFill>
                <a:latin typeface="Arial" charset="0"/>
                <a:ea typeface="ＭＳ Ｐゴシック" charset="0"/>
              </a:defRPr>
            </a:lvl3pPr>
            <a:lvl4pPr marL="1600200" indent="-228600" defTabSz="1019175" eaLnBrk="0" hangingPunct="0">
              <a:defRPr sz="2000" baseline="-25000">
                <a:solidFill>
                  <a:schemeClr val="tx1"/>
                </a:solidFill>
                <a:latin typeface="Arial" charset="0"/>
                <a:ea typeface="ＭＳ Ｐゴシック" charset="0"/>
              </a:defRPr>
            </a:lvl4pPr>
            <a:lvl5pPr marL="2057400" indent="-228600" defTabSz="1019175" eaLnBrk="0" hangingPunct="0">
              <a:defRPr sz="2000" baseline="-25000">
                <a:solidFill>
                  <a:schemeClr val="tx1"/>
                </a:solidFill>
                <a:latin typeface="Arial" charset="0"/>
                <a:ea typeface="ＭＳ Ｐゴシック" charset="0"/>
              </a:defRPr>
            </a:lvl5pPr>
            <a:lvl6pPr marL="25146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6pPr>
            <a:lvl7pPr marL="29718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7pPr>
            <a:lvl8pPr marL="34290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8pPr>
            <a:lvl9pPr marL="3886200" indent="-228600" defTabSz="1019175" eaLnBrk="0" fontAlgn="base" hangingPunct="0">
              <a:spcBef>
                <a:spcPct val="0"/>
              </a:spcBef>
              <a:spcAft>
                <a:spcPct val="0"/>
              </a:spcAft>
              <a:defRPr sz="2000" baseline="-25000">
                <a:solidFill>
                  <a:schemeClr val="tx1"/>
                </a:solidFill>
                <a:latin typeface="Arial" charset="0"/>
                <a:ea typeface="ＭＳ Ｐゴシック" charset="0"/>
              </a:defRPr>
            </a:lvl9pPr>
          </a:lstStyle>
          <a:p>
            <a:pPr eaLnBrk="1" fontAlgn="base" hangingPunct="1">
              <a:spcBef>
                <a:spcPct val="0"/>
              </a:spcBef>
              <a:spcAft>
                <a:spcPct val="0"/>
              </a:spcAft>
            </a:pPr>
            <a:r>
              <a:rPr lang="en-US" sz="1000" baseline="0" dirty="0" smtClean="0">
                <a:solidFill>
                  <a:srgbClr val="000000"/>
                </a:solidFill>
                <a:latin typeface="Arial"/>
              </a:rPr>
              <a:t>R: 242 G: 77 B: 50</a:t>
            </a:r>
            <a:endParaRPr lang="en-US" sz="1000" baseline="0" dirty="0">
              <a:solidFill>
                <a:srgbClr val="000000"/>
              </a:solidFill>
              <a:latin typeface="Arial"/>
            </a:endParaRPr>
          </a:p>
        </p:txBody>
      </p:sp>
      <p:sp>
        <p:nvSpPr>
          <p:cNvPr id="77" name="AutoShape 16"/>
          <p:cNvSpPr>
            <a:spLocks noChangeAspect="1" noChangeArrowheads="1"/>
          </p:cNvSpPr>
          <p:nvPr userDrawn="1"/>
        </p:nvSpPr>
        <p:spPr bwMode="auto">
          <a:xfrm>
            <a:off x="6838446" y="5604246"/>
            <a:ext cx="429768" cy="429768"/>
          </a:xfrm>
          <a:prstGeom prst="roundRect">
            <a:avLst/>
          </a:prstGeom>
          <a:solidFill>
            <a:srgbClr val="F84E4A"/>
          </a:solidFill>
          <a:ln w="12700">
            <a:noFill/>
          </a:ln>
          <a:effectLst/>
        </p:spPr>
        <p:txBody>
          <a:bodyPr wrap="none" lIns="86493" tIns="43247" rIns="86493" bIns="43247" anchor="ctr">
            <a:noAutofit/>
          </a:bodyPr>
          <a:lstStyle/>
          <a:p>
            <a:pPr algn="ctr"/>
            <a:endParaRPr lang="en-US" sz="1000" dirty="0">
              <a:solidFill>
                <a:srgbClr val="FFFFFF"/>
              </a:solidFill>
            </a:endParaRPr>
          </a:p>
        </p:txBody>
      </p:sp>
      <p:sp>
        <p:nvSpPr>
          <p:cNvPr id="78" name="AutoShape 7"/>
          <p:cNvSpPr>
            <a:spLocks noChangeAspect="1" noChangeArrowheads="1"/>
          </p:cNvSpPr>
          <p:nvPr userDrawn="1"/>
        </p:nvSpPr>
        <p:spPr bwMode="auto">
          <a:xfrm>
            <a:off x="6838446" y="1637011"/>
            <a:ext cx="429768" cy="429768"/>
          </a:xfrm>
          <a:prstGeom prst="roundRect">
            <a:avLst/>
          </a:prstGeom>
          <a:solidFill>
            <a:srgbClr val="8EC751"/>
          </a:solidFill>
          <a:ln w="28575">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
        <p:nvSpPr>
          <p:cNvPr id="79" name="AutoShape 7"/>
          <p:cNvSpPr>
            <a:spLocks noChangeAspect="1" noChangeArrowheads="1"/>
          </p:cNvSpPr>
          <p:nvPr userDrawn="1"/>
        </p:nvSpPr>
        <p:spPr bwMode="auto">
          <a:xfrm>
            <a:off x="6838446" y="5037499"/>
            <a:ext cx="429768" cy="429768"/>
          </a:xfrm>
          <a:prstGeom prst="roundRect">
            <a:avLst/>
          </a:prstGeom>
          <a:solidFill>
            <a:srgbClr val="F24D32"/>
          </a:solidFill>
          <a:ln>
            <a:noFill/>
          </a:ln>
          <a:effectLst/>
        </p:spPr>
        <p:txBody>
          <a:bodyPr wrap="none" lIns="82039" tIns="41020" rIns="82039" bIns="41020" anchor="ctr">
            <a:noAutofit/>
          </a:bodyPr>
          <a:lstStyle/>
          <a:p>
            <a:pPr algn="ctr" defTabSz="820487" fontAlgn="base">
              <a:spcBef>
                <a:spcPct val="0"/>
              </a:spcBef>
              <a:spcAft>
                <a:spcPct val="0"/>
              </a:spcAft>
            </a:pPr>
            <a:endParaRPr lang="en-US" sz="1000" dirty="0">
              <a:solidFill>
                <a:srgbClr val="FFFFFF"/>
              </a:solidFill>
              <a:ea typeface="ＭＳ Ｐゴシック" charset="0"/>
            </a:endParaRPr>
          </a:p>
        </p:txBody>
      </p:sp>
    </p:spTree>
    <p:extLst>
      <p:ext uri="{BB962C8B-B14F-4D97-AF65-F5344CB8AC3E}">
        <p14:creationId xmlns:p14="http://schemas.microsoft.com/office/powerpoint/2010/main" val="36557511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Lower left GL no box">
    <p:spTree>
      <p:nvGrpSpPr>
        <p:cNvPr id="1" name=""/>
        <p:cNvGrpSpPr/>
        <p:nvPr/>
      </p:nvGrpSpPr>
      <p:grpSpPr>
        <a:xfrm>
          <a:off x="0" y="0"/>
          <a:ext cx="0" cy="0"/>
          <a:chOff x="0" y="0"/>
          <a:chExt cx="0" cy="0"/>
        </a:xfrm>
      </p:grpSpPr>
      <p:pic>
        <p:nvPicPr>
          <p:cNvPr id="5" name="Picture 4" descr="small disk-05.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900" y="5369716"/>
            <a:ext cx="2052644" cy="1499619"/>
          </a:xfrm>
          <a:prstGeom prst="rect">
            <a:avLst/>
          </a:prstGeom>
        </p:spPr>
      </p:pic>
      <p:sp>
        <p:nvSpPr>
          <p:cNvPr id="2" name="Title 1"/>
          <p:cNvSpPr>
            <a:spLocks noGrp="1"/>
          </p:cNvSpPr>
          <p:nvPr>
            <p:ph type="title"/>
          </p:nvPr>
        </p:nvSpPr>
        <p:spPr>
          <a:xfrm>
            <a:off x="457200" y="278731"/>
            <a:ext cx="8229600" cy="1143000"/>
          </a:xfrm>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45325" y="1414899"/>
            <a:ext cx="8229600" cy="4525963"/>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110"/>
          <p:cNvSpPr>
            <a:spLocks noGrp="1"/>
          </p:cNvSpPr>
          <p:nvPr>
            <p:ph type="ftr" sz="quarter" idx="3"/>
          </p:nvPr>
        </p:nvSpPr>
        <p:spPr>
          <a:xfrm>
            <a:off x="2903476" y="6463462"/>
            <a:ext cx="3124200" cy="365125"/>
          </a:xfrm>
          <a:prstGeom prst="rect">
            <a:avLst/>
          </a:prstGeom>
        </p:spPr>
        <p:txBody>
          <a:bodyPr vert="horz" lIns="91440" tIns="45720" rIns="91440" bIns="45720" rtlCol="0" anchor="ctr">
            <a:noAutofit/>
          </a:bodyPr>
          <a:lstStyle>
            <a:lvl1pPr algn="ctr">
              <a:defRPr sz="800">
                <a:solidFill>
                  <a:schemeClr val="bg2">
                    <a:lumMod val="75000"/>
                  </a:schemeClr>
                </a:solidFill>
                <a:latin typeface="Arial" panose="020B0604020202020204" pitchFamily="34" charset="0"/>
              </a:defRPr>
            </a:lvl1pPr>
          </a:lstStyle>
          <a:p>
            <a:r>
              <a:rPr lang="en-US" smtClean="0"/>
              <a:t>Confidentiality Label Here</a:t>
            </a:r>
            <a:endParaRPr lang="en-US" dirty="0"/>
          </a:p>
        </p:txBody>
      </p:sp>
      <p:sp>
        <p:nvSpPr>
          <p:cNvPr id="7" name="Slide Number Placeholder 5"/>
          <p:cNvSpPr txBox="1">
            <a:spLocks/>
          </p:cNvSpPr>
          <p:nvPr userDrawn="1"/>
        </p:nvSpPr>
        <p:spPr>
          <a:xfrm>
            <a:off x="-31538" y="6436172"/>
            <a:ext cx="835572" cy="426871"/>
          </a:xfrm>
          <a:prstGeom prst="rect">
            <a:avLst/>
          </a:prstGeom>
        </p:spPr>
        <p:txBody>
          <a:bodyPr anchor="ctr"/>
          <a:lstStyle>
            <a:defPPr>
              <a:defRPr lang="en-US"/>
            </a:defPPr>
            <a:lvl1pPr marL="0" algn="ctr" defTabSz="914400" rtl="0" eaLnBrk="1" latinLnBrk="0" hangingPunct="1">
              <a:defRPr sz="1800"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3E142A-3C00-4127-85D6-84DE39FD85BE}" type="slidenum">
              <a:rPr lang="en-US" sz="800" smtClean="0">
                <a:solidFill>
                  <a:schemeClr val="bg1"/>
                </a:solidFill>
              </a:rPr>
              <a:pPr/>
              <a:t>‹#›</a:t>
            </a:fld>
            <a:endParaRPr lang="en-US" sz="800" dirty="0">
              <a:solidFill>
                <a:schemeClr val="bg1"/>
              </a:solidFill>
            </a:endParaRPr>
          </a:p>
        </p:txBody>
      </p:sp>
    </p:spTree>
    <p:extLst>
      <p:ext uri="{BB962C8B-B14F-4D97-AF65-F5344CB8AC3E}">
        <p14:creationId xmlns:p14="http://schemas.microsoft.com/office/powerpoint/2010/main" val="10050385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ower left GL with box">
    <p:spTree>
      <p:nvGrpSpPr>
        <p:cNvPr id="1" name=""/>
        <p:cNvGrpSpPr/>
        <p:nvPr/>
      </p:nvGrpSpPr>
      <p:grpSpPr>
        <a:xfrm>
          <a:off x="0" y="0"/>
          <a:ext cx="0" cy="0"/>
          <a:chOff x="0" y="0"/>
          <a:chExt cx="0" cy="0"/>
        </a:xfrm>
      </p:grpSpPr>
      <p:grpSp>
        <p:nvGrpSpPr>
          <p:cNvPr id="6" name="Group 5"/>
          <p:cNvGrpSpPr/>
          <p:nvPr userDrawn="1"/>
        </p:nvGrpSpPr>
        <p:grpSpPr>
          <a:xfrm>
            <a:off x="0" y="1257902"/>
            <a:ext cx="9144000" cy="4969479"/>
            <a:chOff x="0" y="1116008"/>
            <a:chExt cx="9144000" cy="4969479"/>
          </a:xfrm>
        </p:grpSpPr>
        <p:sp>
          <p:nvSpPr>
            <p:cNvPr id="7" name="Rounded Rectangle 6"/>
            <p:cNvSpPr/>
            <p:nvPr/>
          </p:nvSpPr>
          <p:spPr>
            <a:xfrm>
              <a:off x="295910" y="1116008"/>
              <a:ext cx="8593790" cy="4827588"/>
            </a:xfrm>
            <a:prstGeom prst="roundRect">
              <a:avLst>
                <a:gd name="adj" fmla="val 2810"/>
              </a:avLst>
            </a:prstGeom>
            <a:gradFill flip="none" rotWithShape="1">
              <a:gsLst>
                <a:gs pos="0">
                  <a:srgbClr val="FFFFFF">
                    <a:alpha val="0"/>
                  </a:srgbClr>
                </a:gs>
                <a:gs pos="60000">
                  <a:srgbClr val="FFFFFF"/>
                </a:gs>
              </a:gsLst>
              <a:lin ang="16200000" scaled="0"/>
              <a:tileRect/>
            </a:gradFill>
            <a:ln w="6350" cmpd="sng">
              <a:solidFill>
                <a:srgbClr val="CBCBCB"/>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dirty="0">
                <a:latin typeface="Arial" panose="020B0604020202020204" pitchFamily="34" charset="0"/>
              </a:endParaRPr>
            </a:p>
          </p:txBody>
        </p:sp>
        <p:sp>
          <p:nvSpPr>
            <p:cNvPr id="8" name="Rectangle 7"/>
            <p:cNvSpPr/>
            <p:nvPr/>
          </p:nvSpPr>
          <p:spPr>
            <a:xfrm>
              <a:off x="0" y="5344508"/>
              <a:ext cx="9144000" cy="740979"/>
            </a:xfrm>
            <a:prstGeom prst="rect">
              <a:avLst/>
            </a:prstGeom>
            <a:gradFill>
              <a:gsLst>
                <a:gs pos="100000">
                  <a:schemeClr val="bg2">
                    <a:lumMod val="20000"/>
                    <a:lumOff val="80000"/>
                  </a:schemeClr>
                </a:gs>
                <a:gs pos="0">
                  <a:srgbClr val="FFFF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Arial" panose="020B0604020202020204" pitchFamily="34" charset="0"/>
              </a:endParaRPr>
            </a:p>
          </p:txBody>
        </p:sp>
      </p:grpSp>
      <p:sp>
        <p:nvSpPr>
          <p:cNvPr id="2" name="Title 1"/>
          <p:cNvSpPr>
            <a:spLocks noGrp="1"/>
          </p:cNvSpPr>
          <p:nvPr>
            <p:ph type="title"/>
          </p:nvPr>
        </p:nvSpPr>
        <p:spPr>
          <a:xfrm>
            <a:off x="457200" y="278731"/>
            <a:ext cx="8229600" cy="1143000"/>
          </a:xfrm>
        </p:spPr>
        <p:txBody>
          <a:bodyPr>
            <a:noAutofit/>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45325" y="1414899"/>
            <a:ext cx="8229600" cy="4525963"/>
          </a:xfrm>
        </p:spPr>
        <p:txBody>
          <a:bodyPr>
            <a:no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Picture 10" descr="small disk-05.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900" y="5369716"/>
            <a:ext cx="2052644" cy="1499619"/>
          </a:xfrm>
          <a:prstGeom prst="rect">
            <a:avLst/>
          </a:prstGeom>
        </p:spPr>
      </p:pic>
      <p:sp>
        <p:nvSpPr>
          <p:cNvPr id="10" name="Footer Placeholder 110"/>
          <p:cNvSpPr>
            <a:spLocks noGrp="1"/>
          </p:cNvSpPr>
          <p:nvPr>
            <p:ph type="ftr" sz="quarter" idx="3"/>
          </p:nvPr>
        </p:nvSpPr>
        <p:spPr>
          <a:xfrm>
            <a:off x="2903476" y="6463462"/>
            <a:ext cx="3124200" cy="365125"/>
          </a:xfrm>
          <a:prstGeom prst="rect">
            <a:avLst/>
          </a:prstGeom>
        </p:spPr>
        <p:txBody>
          <a:bodyPr vert="horz" lIns="91440" tIns="45720" rIns="91440" bIns="45720" rtlCol="0" anchor="ctr">
            <a:noAutofit/>
          </a:bodyPr>
          <a:lstStyle>
            <a:lvl1pPr algn="ctr">
              <a:defRPr sz="800">
                <a:solidFill>
                  <a:schemeClr val="bg2">
                    <a:lumMod val="75000"/>
                  </a:schemeClr>
                </a:solidFill>
                <a:latin typeface="Arial" panose="020B0604020202020204" pitchFamily="34" charset="0"/>
              </a:defRPr>
            </a:lvl1pPr>
          </a:lstStyle>
          <a:p>
            <a:r>
              <a:rPr lang="en-US" smtClean="0"/>
              <a:t>Confidentiality Label Here</a:t>
            </a:r>
            <a:endParaRPr lang="en-US" dirty="0"/>
          </a:p>
        </p:txBody>
      </p:sp>
      <p:sp>
        <p:nvSpPr>
          <p:cNvPr id="12" name="Slide Number Placeholder 5"/>
          <p:cNvSpPr txBox="1">
            <a:spLocks/>
          </p:cNvSpPr>
          <p:nvPr userDrawn="1"/>
        </p:nvSpPr>
        <p:spPr>
          <a:xfrm>
            <a:off x="-31538" y="6436172"/>
            <a:ext cx="835572" cy="426871"/>
          </a:xfrm>
          <a:prstGeom prst="rect">
            <a:avLst/>
          </a:prstGeom>
        </p:spPr>
        <p:txBody>
          <a:bodyPr anchor="ctr"/>
          <a:lstStyle>
            <a:defPPr>
              <a:defRPr lang="en-US"/>
            </a:defPPr>
            <a:lvl1pPr marL="0" algn="ctr" defTabSz="914400" rtl="0" eaLnBrk="1" latinLnBrk="0" hangingPunct="1">
              <a:defRPr sz="1800"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3E142A-3C00-4127-85D6-84DE39FD85BE}" type="slidenum">
              <a:rPr lang="en-US" sz="800" smtClean="0">
                <a:solidFill>
                  <a:schemeClr val="bg1"/>
                </a:solidFill>
              </a:rPr>
              <a:pPr/>
              <a:t>‹#›</a:t>
            </a:fld>
            <a:endParaRPr lang="en-US" sz="800" dirty="0">
              <a:solidFill>
                <a:schemeClr val="bg1"/>
              </a:solidFill>
            </a:endParaRPr>
          </a:p>
        </p:txBody>
      </p:sp>
    </p:spTree>
    <p:extLst>
      <p:ext uri="{BB962C8B-B14F-4D97-AF65-F5344CB8AC3E}">
        <p14:creationId xmlns:p14="http://schemas.microsoft.com/office/powerpoint/2010/main" val="1982032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Right side GL no box">
    <p:spTree>
      <p:nvGrpSpPr>
        <p:cNvPr id="1" name=""/>
        <p:cNvGrpSpPr/>
        <p:nvPr/>
      </p:nvGrpSpPr>
      <p:grpSpPr>
        <a:xfrm>
          <a:off x="0" y="0"/>
          <a:ext cx="0" cy="0"/>
          <a:chOff x="0" y="0"/>
          <a:chExt cx="0" cy="0"/>
        </a:xfrm>
      </p:grpSpPr>
      <p:sp>
        <p:nvSpPr>
          <p:cNvPr id="9" name="Rectangle 8"/>
          <p:cNvSpPr/>
          <p:nvPr userDrawn="1"/>
        </p:nvSpPr>
        <p:spPr>
          <a:xfrm>
            <a:off x="-12330" y="0"/>
            <a:ext cx="9189720" cy="6858000"/>
          </a:xfrm>
          <a:prstGeom prst="rect">
            <a:avLst/>
          </a:prstGeom>
          <a:gradFill flip="none" rotWithShape="1">
            <a:gsLst>
              <a:gs pos="100000">
                <a:schemeClr val="bg2">
                  <a:lumMod val="20000"/>
                  <a:lumOff val="80000"/>
                </a:schemeClr>
              </a:gs>
              <a:gs pos="0">
                <a:srgbClr val="FFFFFF"/>
              </a:gs>
            </a:gsLst>
            <a:lin ang="5400000" scaled="1"/>
            <a:tileRect/>
          </a:gradFill>
          <a:ln w="9525" cap="flat" cmpd="sng" algn="ctr">
            <a:noFill/>
            <a:prstDash val="solid"/>
          </a:ln>
          <a:effectLst/>
        </p:spPr>
        <p:txBody>
          <a:bodyPr lIns="91429" tIns="45714" rIns="91429" bIns="45714" rtlCol="0" anchor="ctr">
            <a:noAutofit/>
          </a:bodyPr>
          <a:lstStyle/>
          <a:p>
            <a:pPr marL="0" marR="0" lvl="0" indent="0" algn="ctr" defTabSz="45714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Arial" panose="020B0604020202020204" pitchFamily="34" charset="0"/>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4761490" y="2297822"/>
            <a:ext cx="6890898" cy="2248507"/>
          </a:xfrm>
          <a:prstGeom prst="rect">
            <a:avLst/>
          </a:prstGeom>
        </p:spPr>
      </p:pic>
      <p:sp>
        <p:nvSpPr>
          <p:cNvPr id="2" name="Title 1"/>
          <p:cNvSpPr>
            <a:spLocks noGrp="1"/>
          </p:cNvSpPr>
          <p:nvPr>
            <p:ph type="title"/>
          </p:nvPr>
        </p:nvSpPr>
        <p:spPr/>
        <p:txBody>
          <a:bodyPr>
            <a:noAutofit/>
          </a:bodyPr>
          <a:lstStyle>
            <a:lvl1pPr>
              <a:defRPr sz="280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41434" y="1411008"/>
            <a:ext cx="8229600" cy="4525963"/>
          </a:xfrm>
        </p:spPr>
        <p:txBody>
          <a:bodyPr>
            <a:noAutofit/>
          </a:bodyPr>
          <a:lstStyle>
            <a:lvl1pPr>
              <a:defRPr b="1">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Footer Placeholder 110"/>
          <p:cNvSpPr>
            <a:spLocks noGrp="1"/>
          </p:cNvSpPr>
          <p:nvPr>
            <p:ph type="ftr" sz="quarter" idx="3"/>
          </p:nvPr>
        </p:nvSpPr>
        <p:spPr>
          <a:xfrm>
            <a:off x="2903476" y="6463462"/>
            <a:ext cx="3124200" cy="365125"/>
          </a:xfrm>
          <a:prstGeom prst="rect">
            <a:avLst/>
          </a:prstGeom>
        </p:spPr>
        <p:txBody>
          <a:bodyPr vert="horz" lIns="91440" tIns="45720" rIns="91440" bIns="45720" rtlCol="0" anchor="ctr">
            <a:noAutofit/>
          </a:bodyPr>
          <a:lstStyle>
            <a:lvl1pPr algn="ctr">
              <a:defRPr sz="800">
                <a:solidFill>
                  <a:schemeClr val="bg2">
                    <a:lumMod val="75000"/>
                  </a:schemeClr>
                </a:solidFill>
                <a:latin typeface="Arial" panose="020B0604020202020204" pitchFamily="34" charset="0"/>
              </a:defRPr>
            </a:lvl1pPr>
          </a:lstStyle>
          <a:p>
            <a:r>
              <a:rPr lang="en-US" smtClean="0"/>
              <a:t>Confidentiality Label Here</a:t>
            </a:r>
            <a:endParaRPr lang="en-US" dirty="0"/>
          </a:p>
        </p:txBody>
      </p:sp>
      <p:pic>
        <p:nvPicPr>
          <p:cNvPr id="17" name="Picture 16"/>
          <p:cNvPicPr>
            <a:picLocks noChangeAspect="1"/>
          </p:cNvPicPr>
          <p:nvPr userDrawn="1"/>
        </p:nvPicPr>
        <p:blipFill rotWithShape="1">
          <a:blip r:embed="rId3" cstate="print">
            <a:extLst>
              <a:ext uri="{28A0092B-C50C-407E-A947-70E740481C1C}">
                <a14:useLocalDpi xmlns:a14="http://schemas.microsoft.com/office/drawing/2010/main" val="0"/>
              </a:ext>
            </a:extLst>
          </a:blip>
          <a:srcRect l="21785" t="15713" r="24292" b="58094"/>
          <a:stretch/>
        </p:blipFill>
        <p:spPr>
          <a:xfrm>
            <a:off x="7218862" y="6210446"/>
            <a:ext cx="1619452" cy="607874"/>
          </a:xfrm>
          <a:prstGeom prst="rect">
            <a:avLst/>
          </a:prstGeom>
        </p:spPr>
      </p:pic>
      <p:sp>
        <p:nvSpPr>
          <p:cNvPr id="11" name="Slide Number Placeholder 5"/>
          <p:cNvSpPr txBox="1">
            <a:spLocks/>
          </p:cNvSpPr>
          <p:nvPr userDrawn="1"/>
        </p:nvSpPr>
        <p:spPr>
          <a:xfrm>
            <a:off x="-31538" y="6436172"/>
            <a:ext cx="835572" cy="426871"/>
          </a:xfrm>
          <a:prstGeom prst="rect">
            <a:avLst/>
          </a:prstGeom>
        </p:spPr>
        <p:txBody>
          <a:bodyPr anchor="ctr"/>
          <a:lstStyle>
            <a:defPPr>
              <a:defRPr lang="en-US"/>
            </a:defPPr>
            <a:lvl1pPr marL="0" algn="ctr" defTabSz="914400" rtl="0" eaLnBrk="1" latinLnBrk="0" hangingPunct="1">
              <a:defRPr sz="1800"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3E142A-3C00-4127-85D6-84DE39FD85BE}" type="slidenum">
              <a:rPr lang="en-US" sz="800" smtClean="0">
                <a:solidFill>
                  <a:schemeClr val="bg2">
                    <a:lumMod val="75000"/>
                  </a:schemeClr>
                </a:solidFill>
              </a:rPr>
              <a:pPr/>
              <a:t>‹#›</a:t>
            </a:fld>
            <a:endParaRPr lang="en-US" sz="800" dirty="0">
              <a:solidFill>
                <a:schemeClr val="bg2">
                  <a:lumMod val="75000"/>
                </a:schemeClr>
              </a:solidFill>
            </a:endParaRPr>
          </a:p>
        </p:txBody>
      </p:sp>
    </p:spTree>
    <p:extLst>
      <p:ext uri="{BB962C8B-B14F-4D97-AF65-F5344CB8AC3E}">
        <p14:creationId xmlns:p14="http://schemas.microsoft.com/office/powerpoint/2010/main" val="5624925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Right side GL with box">
    <p:spTree>
      <p:nvGrpSpPr>
        <p:cNvPr id="1" name=""/>
        <p:cNvGrpSpPr/>
        <p:nvPr/>
      </p:nvGrpSpPr>
      <p:grpSpPr>
        <a:xfrm>
          <a:off x="0" y="0"/>
          <a:ext cx="0" cy="0"/>
          <a:chOff x="0" y="0"/>
          <a:chExt cx="0" cy="0"/>
        </a:xfrm>
      </p:grpSpPr>
      <p:sp>
        <p:nvSpPr>
          <p:cNvPr id="13" name="Rectangle 12"/>
          <p:cNvSpPr/>
          <p:nvPr userDrawn="1"/>
        </p:nvSpPr>
        <p:spPr>
          <a:xfrm>
            <a:off x="-12330" y="0"/>
            <a:ext cx="9189720" cy="6858000"/>
          </a:xfrm>
          <a:prstGeom prst="rect">
            <a:avLst/>
          </a:prstGeom>
          <a:gradFill flip="none" rotWithShape="1">
            <a:gsLst>
              <a:gs pos="100000">
                <a:schemeClr val="bg2">
                  <a:lumMod val="20000"/>
                  <a:lumOff val="80000"/>
                </a:schemeClr>
              </a:gs>
              <a:gs pos="0">
                <a:srgbClr val="FFFFFF"/>
              </a:gs>
            </a:gsLst>
            <a:lin ang="5400000" scaled="1"/>
            <a:tileRect/>
          </a:gradFill>
          <a:ln w="9525" cap="flat" cmpd="sng" algn="ctr">
            <a:noFill/>
            <a:prstDash val="solid"/>
          </a:ln>
          <a:effectLst/>
        </p:spPr>
        <p:txBody>
          <a:bodyPr lIns="91429" tIns="45714" rIns="91429" bIns="45714" rtlCol="0" anchor="ctr">
            <a:noAutofit/>
          </a:bodyPr>
          <a:lstStyle/>
          <a:p>
            <a:pPr marL="0" marR="0" lvl="0" indent="0" algn="ctr" defTabSz="45714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Arial" panose="020B0604020202020204" pitchFamily="34" charset="0"/>
            </a:endParaRPr>
          </a:p>
        </p:txBody>
      </p:sp>
      <p:grpSp>
        <p:nvGrpSpPr>
          <p:cNvPr id="18" name="Group 17"/>
          <p:cNvGrpSpPr/>
          <p:nvPr userDrawn="1"/>
        </p:nvGrpSpPr>
        <p:grpSpPr>
          <a:xfrm>
            <a:off x="0" y="1257902"/>
            <a:ext cx="9144000" cy="4969479"/>
            <a:chOff x="0" y="1116008"/>
            <a:chExt cx="9144000" cy="4969479"/>
          </a:xfrm>
        </p:grpSpPr>
        <p:sp>
          <p:nvSpPr>
            <p:cNvPr id="19" name="Rounded Rectangle 18"/>
            <p:cNvSpPr/>
            <p:nvPr/>
          </p:nvSpPr>
          <p:spPr>
            <a:xfrm>
              <a:off x="295910" y="1116008"/>
              <a:ext cx="8593790" cy="4827588"/>
            </a:xfrm>
            <a:prstGeom prst="roundRect">
              <a:avLst>
                <a:gd name="adj" fmla="val 2810"/>
              </a:avLst>
            </a:prstGeom>
            <a:gradFill flip="none" rotWithShape="1">
              <a:gsLst>
                <a:gs pos="0">
                  <a:srgbClr val="FFFFFF">
                    <a:alpha val="0"/>
                  </a:srgbClr>
                </a:gs>
                <a:gs pos="60000">
                  <a:srgbClr val="FFFFFF"/>
                </a:gs>
              </a:gsLst>
              <a:lin ang="16200000" scaled="0"/>
              <a:tileRect/>
            </a:gradFill>
            <a:ln w="6350" cmpd="sng">
              <a:solidFill>
                <a:srgbClr val="CBCBCB"/>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dirty="0">
                <a:latin typeface="Arial" panose="020B0604020202020204" pitchFamily="34" charset="0"/>
              </a:endParaRPr>
            </a:p>
          </p:txBody>
        </p:sp>
        <p:sp>
          <p:nvSpPr>
            <p:cNvPr id="20" name="Rectangle 19"/>
            <p:cNvSpPr/>
            <p:nvPr/>
          </p:nvSpPr>
          <p:spPr>
            <a:xfrm>
              <a:off x="0" y="5344508"/>
              <a:ext cx="9144000" cy="740979"/>
            </a:xfrm>
            <a:prstGeom prst="rect">
              <a:avLst/>
            </a:prstGeom>
            <a:gradFill>
              <a:gsLst>
                <a:gs pos="100000">
                  <a:schemeClr val="bg2">
                    <a:lumMod val="20000"/>
                    <a:lumOff val="80000"/>
                  </a:schemeClr>
                </a:gs>
                <a:gs pos="0">
                  <a:srgbClr val="FFFF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Arial" panose="020B0604020202020204" pitchFamily="34" charset="0"/>
              </a:endParaRPr>
            </a:p>
          </p:txBody>
        </p:sp>
      </p:grpSp>
      <p:sp>
        <p:nvSpPr>
          <p:cNvPr id="2" name="Title 1"/>
          <p:cNvSpPr>
            <a:spLocks noGrp="1"/>
          </p:cNvSpPr>
          <p:nvPr>
            <p:ph type="title"/>
          </p:nvPr>
        </p:nvSpPr>
        <p:spPr/>
        <p:txBody>
          <a:bodyPr>
            <a:noAutofit/>
          </a:bodyPr>
          <a:lstStyle>
            <a:lvl1pPr>
              <a:defRPr sz="280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41434" y="1411008"/>
            <a:ext cx="8229600" cy="4525963"/>
          </a:xfrm>
        </p:spPr>
        <p:txBody>
          <a:bodyPr>
            <a:noAutofit/>
          </a:bodyPr>
          <a:lstStyle>
            <a:lvl1pPr>
              <a:defRPr b="1">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4761490" y="2297822"/>
            <a:ext cx="6890898" cy="2248507"/>
          </a:xfrm>
          <a:prstGeom prst="rect">
            <a:avLst/>
          </a:prstGeom>
        </p:spPr>
      </p:pic>
      <p:sp>
        <p:nvSpPr>
          <p:cNvPr id="15" name="Footer Placeholder 110"/>
          <p:cNvSpPr>
            <a:spLocks noGrp="1"/>
          </p:cNvSpPr>
          <p:nvPr>
            <p:ph type="ftr" sz="quarter" idx="3"/>
          </p:nvPr>
        </p:nvSpPr>
        <p:spPr>
          <a:xfrm>
            <a:off x="2903476" y="6463462"/>
            <a:ext cx="3124200" cy="365125"/>
          </a:xfrm>
          <a:prstGeom prst="rect">
            <a:avLst/>
          </a:prstGeom>
        </p:spPr>
        <p:txBody>
          <a:bodyPr vert="horz" lIns="91440" tIns="45720" rIns="91440" bIns="45720" rtlCol="0" anchor="ctr">
            <a:noAutofit/>
          </a:bodyPr>
          <a:lstStyle>
            <a:lvl1pPr algn="ctr">
              <a:defRPr sz="800">
                <a:solidFill>
                  <a:schemeClr val="bg2">
                    <a:lumMod val="75000"/>
                  </a:schemeClr>
                </a:solidFill>
                <a:latin typeface="Arial" panose="020B0604020202020204" pitchFamily="34" charset="0"/>
              </a:defRPr>
            </a:lvl1pPr>
          </a:lstStyle>
          <a:p>
            <a:r>
              <a:rPr lang="en-US" smtClean="0"/>
              <a:t>Confidentiality Label Here</a:t>
            </a:r>
            <a:endParaRPr lang="en-US" dirty="0"/>
          </a:p>
        </p:txBody>
      </p:sp>
      <p:pic>
        <p:nvPicPr>
          <p:cNvPr id="16" name="Picture 15"/>
          <p:cNvPicPr>
            <a:picLocks noChangeAspect="1"/>
          </p:cNvPicPr>
          <p:nvPr userDrawn="1"/>
        </p:nvPicPr>
        <p:blipFill rotWithShape="1">
          <a:blip r:embed="rId3" cstate="print">
            <a:extLst>
              <a:ext uri="{28A0092B-C50C-407E-A947-70E740481C1C}">
                <a14:useLocalDpi xmlns:a14="http://schemas.microsoft.com/office/drawing/2010/main" val="0"/>
              </a:ext>
            </a:extLst>
          </a:blip>
          <a:srcRect l="21785" t="15713" r="24292" b="58094"/>
          <a:stretch/>
        </p:blipFill>
        <p:spPr>
          <a:xfrm>
            <a:off x="7218862" y="6210446"/>
            <a:ext cx="1619452" cy="607874"/>
          </a:xfrm>
          <a:prstGeom prst="rect">
            <a:avLst/>
          </a:prstGeom>
        </p:spPr>
      </p:pic>
      <p:sp>
        <p:nvSpPr>
          <p:cNvPr id="12" name="Slide Number Placeholder 5"/>
          <p:cNvSpPr txBox="1">
            <a:spLocks/>
          </p:cNvSpPr>
          <p:nvPr userDrawn="1"/>
        </p:nvSpPr>
        <p:spPr>
          <a:xfrm>
            <a:off x="-31538" y="6436172"/>
            <a:ext cx="835572" cy="426871"/>
          </a:xfrm>
          <a:prstGeom prst="rect">
            <a:avLst/>
          </a:prstGeom>
        </p:spPr>
        <p:txBody>
          <a:bodyPr anchor="ctr"/>
          <a:lstStyle>
            <a:defPPr>
              <a:defRPr lang="en-US"/>
            </a:defPPr>
            <a:lvl1pPr marL="0" algn="ctr" defTabSz="914400" rtl="0" eaLnBrk="1" latinLnBrk="0" hangingPunct="1">
              <a:defRPr sz="1800"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3E142A-3C00-4127-85D6-84DE39FD85BE}" type="slidenum">
              <a:rPr lang="en-US" sz="800" smtClean="0">
                <a:solidFill>
                  <a:schemeClr val="bg2">
                    <a:lumMod val="75000"/>
                  </a:schemeClr>
                </a:solidFill>
              </a:rPr>
              <a:pPr/>
              <a:t>‹#›</a:t>
            </a:fld>
            <a:endParaRPr lang="en-US" sz="800" dirty="0">
              <a:solidFill>
                <a:schemeClr val="bg2">
                  <a:lumMod val="75000"/>
                </a:schemeClr>
              </a:solidFill>
            </a:endParaRPr>
          </a:p>
        </p:txBody>
      </p:sp>
    </p:spTree>
    <p:extLst>
      <p:ext uri="{BB962C8B-B14F-4D97-AF65-F5344CB8AC3E}">
        <p14:creationId xmlns:p14="http://schemas.microsoft.com/office/powerpoint/2010/main" val="17283702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ft side GL no box">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flipH="1" flipV="1">
            <a:off x="-2471326" y="2311670"/>
            <a:ext cx="6890899" cy="2248507"/>
          </a:xfrm>
          <a:prstGeom prst="rect">
            <a:avLst/>
          </a:prstGeom>
        </p:spPr>
      </p:pic>
      <p:sp>
        <p:nvSpPr>
          <p:cNvPr id="2" name="Title 1"/>
          <p:cNvSpPr>
            <a:spLocks noGrp="1"/>
          </p:cNvSpPr>
          <p:nvPr>
            <p:ph type="title"/>
          </p:nvPr>
        </p:nvSpPr>
        <p:spPr>
          <a:xfrm>
            <a:off x="800100" y="274638"/>
            <a:ext cx="8229600" cy="1143000"/>
          </a:xfrm>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800100" y="1426774"/>
            <a:ext cx="8229600" cy="4525963"/>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79117" t="2189" r="1020" b="38433"/>
          <a:stretch/>
        </p:blipFill>
        <p:spPr>
          <a:xfrm rot="14337240" flipH="1" flipV="1">
            <a:off x="684394" y="5463962"/>
            <a:ext cx="1368796" cy="1335138"/>
          </a:xfrm>
          <a:prstGeom prst="ellipse">
            <a:avLst/>
          </a:prstGeom>
          <a:ln w="63500" cap="rnd">
            <a:noFill/>
          </a:ln>
          <a:effectLst>
            <a:outerShdw blurRad="381000" dist="292100" dir="5400000" sx="-80000" sy="-18000" rotWithShape="0">
              <a:srgbClr val="000000">
                <a:alpha val="22000"/>
              </a:srgbClr>
            </a:outerShdw>
          </a:effectLst>
        </p:spPr>
      </p:pic>
      <p:sp>
        <p:nvSpPr>
          <p:cNvPr id="8" name="Footer Placeholder 110"/>
          <p:cNvSpPr>
            <a:spLocks noGrp="1"/>
          </p:cNvSpPr>
          <p:nvPr>
            <p:ph type="ftr" sz="quarter" idx="3"/>
          </p:nvPr>
        </p:nvSpPr>
        <p:spPr>
          <a:xfrm>
            <a:off x="2903476" y="6463462"/>
            <a:ext cx="3124200" cy="365125"/>
          </a:xfrm>
          <a:prstGeom prst="rect">
            <a:avLst/>
          </a:prstGeom>
        </p:spPr>
        <p:txBody>
          <a:bodyPr vert="horz" lIns="91440" tIns="45720" rIns="91440" bIns="45720" rtlCol="0" anchor="ctr">
            <a:noAutofit/>
          </a:bodyPr>
          <a:lstStyle>
            <a:lvl1pPr algn="ctr">
              <a:defRPr sz="800">
                <a:solidFill>
                  <a:schemeClr val="bg2">
                    <a:lumMod val="75000"/>
                  </a:schemeClr>
                </a:solidFill>
                <a:latin typeface="Arial" panose="020B0604020202020204" pitchFamily="34" charset="0"/>
              </a:defRPr>
            </a:lvl1pPr>
          </a:lstStyle>
          <a:p>
            <a:r>
              <a:rPr lang="en-US" smtClean="0"/>
              <a:t>Confidentiality Label Here</a:t>
            </a:r>
            <a:endParaRPr lang="en-US" dirty="0"/>
          </a:p>
        </p:txBody>
      </p:sp>
    </p:spTree>
    <p:extLst>
      <p:ext uri="{BB962C8B-B14F-4D97-AF65-F5344CB8AC3E}">
        <p14:creationId xmlns:p14="http://schemas.microsoft.com/office/powerpoint/2010/main" val="41558150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ft side GL with box">
    <p:spTree>
      <p:nvGrpSpPr>
        <p:cNvPr id="1" name=""/>
        <p:cNvGrpSpPr/>
        <p:nvPr/>
      </p:nvGrpSpPr>
      <p:grpSpPr>
        <a:xfrm>
          <a:off x="0" y="0"/>
          <a:ext cx="0" cy="0"/>
          <a:chOff x="0" y="0"/>
          <a:chExt cx="0" cy="0"/>
        </a:xfrm>
      </p:grpSpPr>
      <p:grpSp>
        <p:nvGrpSpPr>
          <p:cNvPr id="12" name="Group 11"/>
          <p:cNvGrpSpPr/>
          <p:nvPr userDrawn="1"/>
        </p:nvGrpSpPr>
        <p:grpSpPr>
          <a:xfrm>
            <a:off x="0" y="1257902"/>
            <a:ext cx="9144000" cy="4969479"/>
            <a:chOff x="0" y="1116008"/>
            <a:chExt cx="9144000" cy="4969479"/>
          </a:xfrm>
        </p:grpSpPr>
        <p:sp>
          <p:nvSpPr>
            <p:cNvPr id="14" name="Rounded Rectangle 13"/>
            <p:cNvSpPr/>
            <p:nvPr/>
          </p:nvSpPr>
          <p:spPr>
            <a:xfrm>
              <a:off x="295910" y="1116008"/>
              <a:ext cx="8593790" cy="4827588"/>
            </a:xfrm>
            <a:prstGeom prst="roundRect">
              <a:avLst>
                <a:gd name="adj" fmla="val 2810"/>
              </a:avLst>
            </a:prstGeom>
            <a:gradFill flip="none" rotWithShape="1">
              <a:gsLst>
                <a:gs pos="0">
                  <a:srgbClr val="FFFFFF">
                    <a:alpha val="0"/>
                  </a:srgbClr>
                </a:gs>
                <a:gs pos="60000">
                  <a:srgbClr val="FFFFFF"/>
                </a:gs>
              </a:gsLst>
              <a:lin ang="16200000" scaled="0"/>
              <a:tileRect/>
            </a:gradFill>
            <a:ln w="6350" cmpd="sng">
              <a:solidFill>
                <a:srgbClr val="CBCBCB"/>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dirty="0">
                <a:latin typeface="Arial" panose="020B0604020202020204" pitchFamily="34" charset="0"/>
              </a:endParaRPr>
            </a:p>
          </p:txBody>
        </p:sp>
        <p:sp>
          <p:nvSpPr>
            <p:cNvPr id="15" name="Rectangle 14"/>
            <p:cNvSpPr/>
            <p:nvPr/>
          </p:nvSpPr>
          <p:spPr>
            <a:xfrm>
              <a:off x="0" y="5344508"/>
              <a:ext cx="9144000" cy="740979"/>
            </a:xfrm>
            <a:prstGeom prst="rect">
              <a:avLst/>
            </a:prstGeom>
            <a:gradFill>
              <a:gsLst>
                <a:gs pos="100000">
                  <a:schemeClr val="bg2">
                    <a:lumMod val="20000"/>
                    <a:lumOff val="80000"/>
                  </a:schemeClr>
                </a:gs>
                <a:gs pos="0">
                  <a:srgbClr val="FFFF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Arial" panose="020B0604020202020204" pitchFamily="34" charset="0"/>
              </a:endParaRPr>
            </a:p>
          </p:txBody>
        </p:sp>
      </p:grpSp>
      <p:sp>
        <p:nvSpPr>
          <p:cNvPr id="16" name="Rectangle 15"/>
          <p:cNvSpPr/>
          <p:nvPr userDrawn="1"/>
        </p:nvSpPr>
        <p:spPr>
          <a:xfrm>
            <a:off x="183931" y="5065485"/>
            <a:ext cx="210207" cy="1129695"/>
          </a:xfrm>
          <a:prstGeom prst="rect">
            <a:avLst/>
          </a:prstGeom>
          <a:gradFill>
            <a:gsLst>
              <a:gs pos="29000">
                <a:schemeClr val="bg2">
                  <a:lumMod val="20000"/>
                  <a:lumOff val="80000"/>
                </a:schemeClr>
              </a:gs>
              <a:gs pos="0">
                <a:srgbClr val="FFFF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Arial" panose="020B0604020202020204" pitchFamily="34" charset="0"/>
            </a:endParaRPr>
          </a:p>
        </p:txBody>
      </p:sp>
      <p:sp>
        <p:nvSpPr>
          <p:cNvPr id="2" name="Title 1"/>
          <p:cNvSpPr>
            <a:spLocks noGrp="1"/>
          </p:cNvSpPr>
          <p:nvPr>
            <p:ph type="title"/>
          </p:nvPr>
        </p:nvSpPr>
        <p:spPr>
          <a:xfrm>
            <a:off x="800100" y="274638"/>
            <a:ext cx="8229600" cy="1143000"/>
          </a:xfrm>
        </p:spPr>
        <p:txBody>
          <a:bodyPr>
            <a:noAutofit/>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flipH="1" flipV="1">
            <a:off x="-2471324" y="2311670"/>
            <a:ext cx="6890898" cy="2248507"/>
          </a:xfrm>
          <a:prstGeom prst="rect">
            <a:avLst/>
          </a:prstGeom>
        </p:spPr>
      </p:pic>
      <p:pic>
        <p:nvPicPr>
          <p:cNvPr id="17" name="Pictur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l="79117" t="2189" r="1020" b="38433"/>
          <a:stretch/>
        </p:blipFill>
        <p:spPr>
          <a:xfrm rot="14337240" flipH="1" flipV="1">
            <a:off x="684394" y="5463962"/>
            <a:ext cx="1368796" cy="1335138"/>
          </a:xfrm>
          <a:prstGeom prst="ellipse">
            <a:avLst/>
          </a:prstGeom>
          <a:ln w="63500" cap="rnd">
            <a:noFill/>
          </a:ln>
          <a:effectLst>
            <a:outerShdw blurRad="381000" dist="292100" dir="5400000" sx="-80000" sy="-18000" rotWithShape="0">
              <a:srgbClr val="000000">
                <a:alpha val="22000"/>
              </a:srgbClr>
            </a:outerShdw>
          </a:effectLst>
        </p:spPr>
      </p:pic>
      <p:sp>
        <p:nvSpPr>
          <p:cNvPr id="18" name="Footer Placeholder 110"/>
          <p:cNvSpPr>
            <a:spLocks noGrp="1"/>
          </p:cNvSpPr>
          <p:nvPr>
            <p:ph type="ftr" sz="quarter" idx="3"/>
          </p:nvPr>
        </p:nvSpPr>
        <p:spPr>
          <a:xfrm>
            <a:off x="2903476" y="6463462"/>
            <a:ext cx="3124200" cy="365125"/>
          </a:xfrm>
          <a:prstGeom prst="rect">
            <a:avLst/>
          </a:prstGeom>
        </p:spPr>
        <p:txBody>
          <a:bodyPr vert="horz" lIns="91440" tIns="45720" rIns="91440" bIns="45720" rtlCol="0" anchor="ctr">
            <a:noAutofit/>
          </a:bodyPr>
          <a:lstStyle>
            <a:lvl1pPr algn="ctr">
              <a:defRPr sz="800">
                <a:solidFill>
                  <a:schemeClr val="bg2">
                    <a:lumMod val="75000"/>
                  </a:schemeClr>
                </a:solidFill>
                <a:latin typeface="Arial" panose="020B0604020202020204" pitchFamily="34" charset="0"/>
              </a:defRPr>
            </a:lvl1pPr>
          </a:lstStyle>
          <a:p>
            <a:r>
              <a:rPr lang="en-US" smtClean="0"/>
              <a:t>Confidentiality Label Here</a:t>
            </a:r>
            <a:endParaRPr lang="en-US" dirty="0"/>
          </a:p>
        </p:txBody>
      </p:sp>
      <p:sp>
        <p:nvSpPr>
          <p:cNvPr id="3" name="Content Placeholder 2"/>
          <p:cNvSpPr>
            <a:spLocks noGrp="1"/>
          </p:cNvSpPr>
          <p:nvPr>
            <p:ph idx="1"/>
          </p:nvPr>
        </p:nvSpPr>
        <p:spPr>
          <a:xfrm>
            <a:off x="800100" y="1426774"/>
            <a:ext cx="8229600" cy="4525963"/>
          </a:xfrm>
        </p:spPr>
        <p:txBody>
          <a:bodyPr>
            <a:no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99799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Bottom GL no box">
    <p:spTree>
      <p:nvGrpSpPr>
        <p:cNvPr id="1" name=""/>
        <p:cNvGrpSpPr/>
        <p:nvPr/>
      </p:nvGrpSpPr>
      <p:grpSpPr>
        <a:xfrm>
          <a:off x="0" y="0"/>
          <a:ext cx="0" cy="0"/>
          <a:chOff x="0" y="0"/>
          <a:chExt cx="0" cy="0"/>
        </a:xfrm>
      </p:grpSpPr>
      <p:sp>
        <p:nvSpPr>
          <p:cNvPr id="8" name="Rectangle 7"/>
          <p:cNvSpPr/>
          <p:nvPr userDrawn="1"/>
        </p:nvSpPr>
        <p:spPr>
          <a:xfrm>
            <a:off x="-12330" y="0"/>
            <a:ext cx="9189720" cy="6858000"/>
          </a:xfrm>
          <a:prstGeom prst="rect">
            <a:avLst/>
          </a:prstGeom>
          <a:gradFill flip="none" rotWithShape="1">
            <a:gsLst>
              <a:gs pos="100000">
                <a:schemeClr val="bg2">
                  <a:lumMod val="20000"/>
                  <a:lumOff val="80000"/>
                </a:schemeClr>
              </a:gs>
              <a:gs pos="0">
                <a:srgbClr val="FFFFFF"/>
              </a:gs>
            </a:gsLst>
            <a:lin ang="5400000" scaled="1"/>
            <a:tileRect/>
          </a:gradFill>
          <a:ln w="9525" cap="flat" cmpd="sng" algn="ctr">
            <a:noFill/>
            <a:prstDash val="solid"/>
          </a:ln>
          <a:effectLst/>
        </p:spPr>
        <p:txBody>
          <a:bodyPr lIns="91429" tIns="45714" rIns="91429" bIns="45714" rtlCol="0" anchor="ctr">
            <a:noAutofit/>
          </a:bodyPr>
          <a:lstStyle/>
          <a:p>
            <a:pPr marL="0" marR="0" lvl="0" indent="0" algn="ctr" defTabSz="45714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Arial" panose="020B0604020202020204" pitchFamily="34" charset="0"/>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528" y="30035"/>
            <a:ext cx="9144000" cy="6842035"/>
          </a:xfrm>
          <a:prstGeom prst="rect">
            <a:avLst/>
          </a:prstGeom>
        </p:spPr>
      </p:pic>
      <p:sp>
        <p:nvSpPr>
          <p:cNvPr id="2" name="Title 1"/>
          <p:cNvSpPr>
            <a:spLocks noGrp="1"/>
          </p:cNvSpPr>
          <p:nvPr>
            <p:ph type="title"/>
          </p:nvPr>
        </p:nvSpPr>
        <p:spPr/>
        <p:txBody>
          <a:bodyPr>
            <a:noAutofit/>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426774"/>
            <a:ext cx="8229600" cy="4525963"/>
          </a:xfrm>
        </p:spPr>
        <p:txBody>
          <a:bodyPr>
            <a:no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Footer Placeholder 110"/>
          <p:cNvSpPr>
            <a:spLocks noGrp="1"/>
          </p:cNvSpPr>
          <p:nvPr>
            <p:ph type="ftr" sz="quarter" idx="3"/>
          </p:nvPr>
        </p:nvSpPr>
        <p:spPr>
          <a:xfrm>
            <a:off x="2903476" y="6463462"/>
            <a:ext cx="3124200" cy="365125"/>
          </a:xfrm>
          <a:prstGeom prst="rect">
            <a:avLst/>
          </a:prstGeom>
        </p:spPr>
        <p:txBody>
          <a:bodyPr vert="horz" lIns="91440" tIns="45720" rIns="91440" bIns="45720" rtlCol="0" anchor="ctr">
            <a:noAutofit/>
          </a:bodyPr>
          <a:lstStyle>
            <a:lvl1pPr algn="ctr">
              <a:defRPr sz="800">
                <a:solidFill>
                  <a:schemeClr val="bg2">
                    <a:lumMod val="75000"/>
                  </a:schemeClr>
                </a:solidFill>
                <a:latin typeface="Arial" panose="020B0604020202020204" pitchFamily="34" charset="0"/>
              </a:defRPr>
            </a:lvl1pPr>
          </a:lstStyle>
          <a:p>
            <a:r>
              <a:rPr lang="en-US" smtClean="0"/>
              <a:t>Confidentiality Label Here</a:t>
            </a:r>
            <a:endParaRPr lang="en-US" dirty="0"/>
          </a:p>
        </p:txBody>
      </p:sp>
      <p:sp>
        <p:nvSpPr>
          <p:cNvPr id="10" name="Slide Number Placeholder 5"/>
          <p:cNvSpPr txBox="1">
            <a:spLocks/>
          </p:cNvSpPr>
          <p:nvPr userDrawn="1"/>
        </p:nvSpPr>
        <p:spPr>
          <a:xfrm>
            <a:off x="-31538" y="6436172"/>
            <a:ext cx="835572" cy="426871"/>
          </a:xfrm>
          <a:prstGeom prst="rect">
            <a:avLst/>
          </a:prstGeom>
        </p:spPr>
        <p:txBody>
          <a:bodyPr anchor="ctr"/>
          <a:lstStyle>
            <a:defPPr>
              <a:defRPr lang="en-US"/>
            </a:defPPr>
            <a:lvl1pPr marL="0" algn="ctr" defTabSz="914400" rtl="0" eaLnBrk="1" latinLnBrk="0" hangingPunct="1">
              <a:defRPr sz="1800"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3E142A-3C00-4127-85D6-84DE39FD85BE}" type="slidenum">
              <a:rPr lang="en-US" sz="800" smtClean="0">
                <a:solidFill>
                  <a:schemeClr val="bg1"/>
                </a:solidFill>
              </a:rPr>
              <a:pPr/>
              <a:t>‹#›</a:t>
            </a:fld>
            <a:endParaRPr lang="en-US" sz="800" dirty="0">
              <a:solidFill>
                <a:schemeClr val="bg1"/>
              </a:solidFill>
            </a:endParaRPr>
          </a:p>
        </p:txBody>
      </p:sp>
    </p:spTree>
    <p:extLst>
      <p:ext uri="{BB962C8B-B14F-4D97-AF65-F5344CB8AC3E}">
        <p14:creationId xmlns:p14="http://schemas.microsoft.com/office/powerpoint/2010/main" val="42256900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12330" y="0"/>
            <a:ext cx="9189720" cy="6858000"/>
          </a:xfrm>
          <a:prstGeom prst="rect">
            <a:avLst/>
          </a:prstGeom>
          <a:gradFill flip="none" rotWithShape="1">
            <a:gsLst>
              <a:gs pos="100000">
                <a:schemeClr val="bg2">
                  <a:lumMod val="20000"/>
                  <a:lumOff val="80000"/>
                </a:schemeClr>
              </a:gs>
              <a:gs pos="0">
                <a:srgbClr val="FFFFFF"/>
              </a:gs>
            </a:gsLst>
            <a:lin ang="5400000" scaled="1"/>
            <a:tileRect/>
          </a:gradFill>
          <a:ln w="9525" cap="flat" cmpd="sng" algn="ctr">
            <a:noFill/>
            <a:prstDash val="solid"/>
          </a:ln>
          <a:effectLst/>
        </p:spPr>
        <p:txBody>
          <a:bodyPr lIns="91429" tIns="45714" rIns="91429" bIns="45714" rtlCol="0" anchor="ctr">
            <a:noAutofit/>
          </a:bodyPr>
          <a:lstStyle/>
          <a:p>
            <a:pPr marL="0" marR="0" lvl="0" indent="0" algn="ctr" defTabSz="45714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Arial" panose="020B0604020202020204" pitchFamily="34" charset="0"/>
            </a:endParaRPr>
          </a:p>
        </p:txBody>
      </p:sp>
      <p:sp>
        <p:nvSpPr>
          <p:cNvPr id="2" name="Title Placeholder 1"/>
          <p:cNvSpPr>
            <a:spLocks noGrp="1"/>
          </p:cNvSpPr>
          <p:nvPr>
            <p:ph type="title"/>
          </p:nvPr>
        </p:nvSpPr>
        <p:spPr>
          <a:xfrm>
            <a:off x="445325" y="274638"/>
            <a:ext cx="8229600" cy="114300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62417" y="1414495"/>
            <a:ext cx="8229600" cy="4525963"/>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1" name="Footer Placeholder 110"/>
          <p:cNvSpPr>
            <a:spLocks noGrp="1"/>
          </p:cNvSpPr>
          <p:nvPr>
            <p:ph type="ftr" sz="quarter" idx="3"/>
          </p:nvPr>
        </p:nvSpPr>
        <p:spPr>
          <a:xfrm>
            <a:off x="2903476" y="6463462"/>
            <a:ext cx="3124200" cy="365125"/>
          </a:xfrm>
          <a:prstGeom prst="rect">
            <a:avLst/>
          </a:prstGeom>
        </p:spPr>
        <p:txBody>
          <a:bodyPr vert="horz" lIns="91440" tIns="45720" rIns="91440" bIns="45720" rtlCol="0" anchor="ctr">
            <a:noAutofit/>
          </a:bodyPr>
          <a:lstStyle>
            <a:lvl1pPr algn="ctr">
              <a:defRPr sz="800">
                <a:solidFill>
                  <a:schemeClr val="bg2">
                    <a:lumMod val="75000"/>
                  </a:schemeClr>
                </a:solidFill>
                <a:latin typeface="Arial" panose="020B0604020202020204" pitchFamily="34" charset="0"/>
              </a:defRPr>
            </a:lvl1pPr>
          </a:lstStyle>
          <a:p>
            <a:r>
              <a:rPr lang="en-US" smtClean="0"/>
              <a:t>Confidentiality Label Here</a:t>
            </a:r>
            <a:endParaRPr lang="en-US" dirty="0"/>
          </a:p>
        </p:txBody>
      </p:sp>
      <p:sp>
        <p:nvSpPr>
          <p:cNvPr id="14" name="Slide Number Placeholder 5"/>
          <p:cNvSpPr txBox="1">
            <a:spLocks/>
          </p:cNvSpPr>
          <p:nvPr/>
        </p:nvSpPr>
        <p:spPr>
          <a:xfrm>
            <a:off x="-31538" y="6436172"/>
            <a:ext cx="835572" cy="426871"/>
          </a:xfrm>
          <a:prstGeom prst="rect">
            <a:avLst/>
          </a:prstGeom>
        </p:spPr>
        <p:txBody>
          <a:bodyPr anchor="ctr"/>
          <a:lstStyle>
            <a:defPPr>
              <a:defRPr lang="en-US"/>
            </a:defPPr>
            <a:lvl1pPr marL="0" algn="ctr" defTabSz="914400" rtl="0" eaLnBrk="1" latinLnBrk="0" hangingPunct="1">
              <a:defRPr sz="1800"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3E142A-3C00-4127-85D6-84DE39FD85BE}" type="slidenum">
              <a:rPr lang="en-US" sz="800" smtClean="0">
                <a:solidFill>
                  <a:schemeClr val="bg2">
                    <a:lumMod val="75000"/>
                  </a:schemeClr>
                </a:solidFill>
              </a:rPr>
              <a:pPr/>
              <a:t>‹#›</a:t>
            </a:fld>
            <a:endParaRPr lang="en-US" sz="800" dirty="0">
              <a:solidFill>
                <a:schemeClr val="bg2">
                  <a:lumMod val="75000"/>
                </a:schemeClr>
              </a:solidFill>
            </a:endParaRPr>
          </a:p>
        </p:txBody>
      </p:sp>
      <p:pic>
        <p:nvPicPr>
          <p:cNvPr id="11" name="Picture 10"/>
          <p:cNvPicPr>
            <a:picLocks noChangeAspect="1"/>
          </p:cNvPicPr>
          <p:nvPr/>
        </p:nvPicPr>
        <p:blipFill rotWithShape="1">
          <a:blip r:embed="rId19" cstate="print">
            <a:extLst>
              <a:ext uri="{28A0092B-C50C-407E-A947-70E740481C1C}">
                <a14:useLocalDpi xmlns:a14="http://schemas.microsoft.com/office/drawing/2010/main" val="0"/>
              </a:ext>
            </a:extLst>
          </a:blip>
          <a:srcRect l="21785" t="15713" r="24292" b="58094"/>
          <a:stretch/>
        </p:blipFill>
        <p:spPr>
          <a:xfrm>
            <a:off x="7218862" y="6210446"/>
            <a:ext cx="1619452" cy="607874"/>
          </a:xfrm>
          <a:prstGeom prst="rect">
            <a:avLst/>
          </a:prstGeom>
        </p:spPr>
      </p:pic>
    </p:spTree>
    <p:extLst>
      <p:ext uri="{BB962C8B-B14F-4D97-AF65-F5344CB8AC3E}">
        <p14:creationId xmlns:p14="http://schemas.microsoft.com/office/powerpoint/2010/main" val="2885958803"/>
      </p:ext>
    </p:extLst>
  </p:cSld>
  <p:clrMap bg1="lt1" tx1="dk1" bg2="lt2" tx2="dk2" accent1="accent1" accent2="accent2" accent3="accent3" accent4="accent4" accent5="accent5" accent6="accent6" hlink="hlink" folHlink="folHlink"/>
  <p:sldLayoutIdLst>
    <p:sldLayoutId id="2147483675" r:id="rId1"/>
    <p:sldLayoutId id="2147483677" r:id="rId2"/>
    <p:sldLayoutId id="2147483683" r:id="rId3"/>
    <p:sldLayoutId id="2147483688" r:id="rId4"/>
    <p:sldLayoutId id="2147483682" r:id="rId5"/>
    <p:sldLayoutId id="2147483689" r:id="rId6"/>
    <p:sldLayoutId id="2147483681" r:id="rId7"/>
    <p:sldLayoutId id="2147483690" r:id="rId8"/>
    <p:sldLayoutId id="2147483676" r:id="rId9"/>
    <p:sldLayoutId id="2147483687" r:id="rId10"/>
    <p:sldLayoutId id="2147483684" r:id="rId11"/>
    <p:sldLayoutId id="2147483686" r:id="rId12"/>
    <p:sldLayoutId id="2147483685" r:id="rId13"/>
    <p:sldLayoutId id="2147483691" r:id="rId14"/>
    <p:sldLayoutId id="2147483678" r:id="rId15"/>
    <p:sldLayoutId id="2147483697" r:id="rId16"/>
    <p:sldLayoutId id="2147483705" r:id="rId17"/>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hf hdr="0" dt="0"/>
  <p:txStyles>
    <p:titleStyle>
      <a:lvl1pPr algn="l" defTabSz="914400" rtl="0" eaLnBrk="1" latinLnBrk="0" hangingPunct="1">
        <a:spcBef>
          <a:spcPct val="0"/>
        </a:spcBef>
        <a:buNone/>
        <a:defRPr lang="en-US" sz="2800" b="1" kern="1200" dirty="0">
          <a:solidFill>
            <a:srgbClr val="187232"/>
          </a:solidFill>
          <a:latin typeface="Arial" panose="020B0604020202020204" pitchFamily="34" charset="0"/>
          <a:ea typeface="+mj-ea"/>
          <a:cs typeface="Arial" panose="020B0604020202020204" pitchFamily="34" charset="0"/>
        </a:defRPr>
      </a:lvl1pPr>
    </p:titleStyle>
    <p:bodyStyle>
      <a:lvl1pPr marL="236538" indent="-236538" algn="l" defTabSz="914400" rtl="0" eaLnBrk="1" latinLnBrk="0" hangingPunct="1">
        <a:spcBef>
          <a:spcPct val="20000"/>
        </a:spcBef>
        <a:buClr>
          <a:srgbClr val="94A33F"/>
        </a:buClr>
        <a:buFont typeface="Arial" panose="020B0604020202020204" pitchFamily="34" charset="0"/>
        <a:buChar char="•"/>
        <a:defRPr lang="en-US" sz="2400" b="1" kern="1200" dirty="0" smtClean="0">
          <a:solidFill>
            <a:srgbClr val="005A8B"/>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
          <a:srgbClr val="94A33F"/>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
          <a:srgbClr val="94A33F"/>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
          <a:srgbClr val="94A33F"/>
        </a:buClr>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12330" y="0"/>
            <a:ext cx="9189720" cy="6858000"/>
          </a:xfrm>
          <a:prstGeom prst="rect">
            <a:avLst/>
          </a:prstGeom>
          <a:gradFill flip="none" rotWithShape="1">
            <a:gsLst>
              <a:gs pos="100000">
                <a:schemeClr val="bg2">
                  <a:lumMod val="20000"/>
                  <a:lumOff val="80000"/>
                </a:schemeClr>
              </a:gs>
              <a:gs pos="0">
                <a:srgbClr val="FFFFFF"/>
              </a:gs>
            </a:gsLst>
            <a:lin ang="5400000" scaled="1"/>
            <a:tileRect/>
          </a:gradFill>
          <a:ln w="9525" cap="flat" cmpd="sng" algn="ctr">
            <a:noFill/>
            <a:prstDash val="solid"/>
          </a:ln>
          <a:effectLst/>
        </p:spPr>
        <p:txBody>
          <a:bodyPr lIns="91429" tIns="45714" rIns="91429" bIns="45714" rtlCol="0" anchor="ctr"/>
          <a:lstStyle/>
          <a:p>
            <a:pPr marL="0" marR="0" lvl="0" indent="0" algn="ctr" defTabSz="45714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Arial" panose="020B0604020202020204" pitchFamily="34" charset="0"/>
            </a:endParaRPr>
          </a:p>
        </p:txBody>
      </p:sp>
      <p:sp>
        <p:nvSpPr>
          <p:cNvPr id="3" name="Slide Number Placeholder 5"/>
          <p:cNvSpPr txBox="1">
            <a:spLocks/>
          </p:cNvSpPr>
          <p:nvPr/>
        </p:nvSpPr>
        <p:spPr>
          <a:xfrm>
            <a:off x="-31538" y="6436172"/>
            <a:ext cx="835572" cy="426871"/>
          </a:xfrm>
          <a:prstGeom prst="rect">
            <a:avLst/>
          </a:prstGeom>
        </p:spPr>
        <p:txBody>
          <a:bodyPr anchor="ctr"/>
          <a:lstStyle>
            <a:defPPr>
              <a:defRPr lang="en-US"/>
            </a:defPPr>
            <a:lvl1pPr marL="0" algn="ctr" defTabSz="914400" rtl="0" eaLnBrk="1" latinLnBrk="0" hangingPunct="1">
              <a:defRPr sz="1800"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3E142A-3C00-4127-85D6-84DE39FD85BE}" type="slidenum">
              <a:rPr lang="en-US" sz="800" smtClean="0">
                <a:solidFill>
                  <a:schemeClr val="bg2">
                    <a:lumMod val="75000"/>
                  </a:schemeClr>
                </a:solidFill>
              </a:rPr>
              <a:pPr/>
              <a:t>‹#›</a:t>
            </a:fld>
            <a:endParaRPr lang="en-US" sz="800" dirty="0">
              <a:solidFill>
                <a:schemeClr val="bg2">
                  <a:lumMod val="75000"/>
                </a:schemeClr>
              </a:solidFill>
            </a:endParaRPr>
          </a:p>
        </p:txBody>
      </p:sp>
    </p:spTree>
    <p:extLst>
      <p:ext uri="{BB962C8B-B14F-4D97-AF65-F5344CB8AC3E}">
        <p14:creationId xmlns:p14="http://schemas.microsoft.com/office/powerpoint/2010/main" val="1192992546"/>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hf hdr="0" dt="0"/>
  <p:txStyles>
    <p:titleStyle>
      <a:lvl1pPr algn="l" defTabSz="914400" rtl="0" eaLnBrk="1" latinLnBrk="0" hangingPunct="1">
        <a:spcBef>
          <a:spcPct val="0"/>
        </a:spcBef>
        <a:buNone/>
        <a:defRPr lang="en-US" sz="2800" b="1" kern="1200" dirty="0">
          <a:solidFill>
            <a:srgbClr val="187232"/>
          </a:solidFill>
          <a:latin typeface="Arial" panose="020B0604020202020204" pitchFamily="34" charset="0"/>
          <a:ea typeface="+mj-ea"/>
          <a:cs typeface="Arial" panose="020B0604020202020204" pitchFamily="34" charset="0"/>
        </a:defRPr>
      </a:lvl1pPr>
    </p:titleStyle>
    <p:bodyStyle>
      <a:lvl1pPr marL="236538" indent="-236538" algn="l" defTabSz="914400" rtl="0" eaLnBrk="1" latinLnBrk="0" hangingPunct="1">
        <a:spcBef>
          <a:spcPct val="20000"/>
        </a:spcBef>
        <a:buClr>
          <a:srgbClr val="94A33F"/>
        </a:buClr>
        <a:buFont typeface="Arial" panose="020B0604020202020204" pitchFamily="34" charset="0"/>
        <a:buChar char="•"/>
        <a:defRPr lang="en-US" sz="2400" b="1" kern="1200" dirty="0" smtClean="0">
          <a:solidFill>
            <a:srgbClr val="005A8B"/>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
          <a:srgbClr val="94A33F"/>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
          <a:srgbClr val="94A33F"/>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
          <a:srgbClr val="94A33F"/>
        </a:buClr>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English Learning Examples</a:t>
            </a:r>
            <a:endParaRPr lang="en-US" sz="3200" b="0" dirty="0">
              <a:solidFill>
                <a:schemeClr val="accent2"/>
              </a:solidFill>
            </a:endParaRPr>
          </a:p>
        </p:txBody>
      </p:sp>
      <p:sp>
        <p:nvSpPr>
          <p:cNvPr id="3" name="Content Placeholder 2"/>
          <p:cNvSpPr>
            <a:spLocks noGrp="1"/>
          </p:cNvSpPr>
          <p:nvPr>
            <p:ph idx="1"/>
          </p:nvPr>
        </p:nvSpPr>
        <p:spPr/>
        <p:txBody>
          <a:bodyPr/>
          <a:lstStyle/>
          <a:p>
            <a:pPr lvl="0"/>
            <a:r>
              <a:rPr lang="en-US" sz="1800" dirty="0"/>
              <a:t>Example </a:t>
            </a:r>
            <a:r>
              <a:rPr lang="en-US" sz="1800" dirty="0" smtClean="0"/>
              <a:t>1</a:t>
            </a:r>
          </a:p>
          <a:p>
            <a:pPr lvl="1"/>
            <a:r>
              <a:rPr lang="en-US" sz="1600" dirty="0" smtClean="0"/>
              <a:t>I </a:t>
            </a:r>
            <a:r>
              <a:rPr lang="en-US" sz="1600" dirty="0"/>
              <a:t>will be on China Spring Festival vacations from Feb. 05 to Feb. 10. I will be back to office on Feb. 11.</a:t>
            </a:r>
          </a:p>
          <a:p>
            <a:pPr lvl="1"/>
            <a:r>
              <a:rPr lang="en-US" sz="1600" dirty="0"/>
              <a:t>I will be on vacation from Feb. 5 to Feb. 10 for the China Spring Festival. I will be back in the office on Feb. 11</a:t>
            </a:r>
            <a:r>
              <a:rPr lang="en-US" sz="1600" dirty="0" smtClean="0"/>
              <a:t>.</a:t>
            </a:r>
            <a:r>
              <a:rPr lang="en-US" dirty="0"/>
              <a:t> </a:t>
            </a:r>
            <a:endParaRPr lang="en-US" dirty="0" smtClean="0"/>
          </a:p>
          <a:p>
            <a:pPr lvl="0"/>
            <a:r>
              <a:rPr lang="en-US" sz="2000" dirty="0" smtClean="0"/>
              <a:t>Example </a:t>
            </a:r>
            <a:r>
              <a:rPr lang="en-US" sz="2000" dirty="0"/>
              <a:t>2</a:t>
            </a:r>
          </a:p>
          <a:p>
            <a:pPr lvl="1"/>
            <a:r>
              <a:rPr lang="en-US" sz="1600" dirty="0"/>
              <a:t>Cindy’s mailbox got some technical issues so she could not read and reply any emails.</a:t>
            </a:r>
          </a:p>
          <a:p>
            <a:pPr lvl="1"/>
            <a:r>
              <a:rPr lang="en-US" sz="1600" dirty="0"/>
              <a:t>Cindy’s email has some technical issues so she can’t read or reply to any emails.  </a:t>
            </a:r>
          </a:p>
          <a:p>
            <a:pPr lvl="0"/>
            <a:r>
              <a:rPr lang="en-US" sz="2000" dirty="0"/>
              <a:t>Example 3</a:t>
            </a:r>
          </a:p>
          <a:p>
            <a:pPr lvl="1"/>
            <a:r>
              <a:rPr lang="en-US" sz="1600" dirty="0"/>
              <a:t>If you have emergencies please contact me and I will help to pass on messages to her.  </a:t>
            </a:r>
          </a:p>
          <a:p>
            <a:pPr lvl="1"/>
            <a:r>
              <a:rPr lang="en-US" sz="1600" dirty="0"/>
              <a:t>If you have an emergency, please contact me and I will talk to her.  </a:t>
            </a:r>
            <a:endParaRPr lang="en-US" sz="1600" dirty="0" smtClean="0"/>
          </a:p>
          <a:p>
            <a:pPr lvl="0"/>
            <a:r>
              <a:rPr lang="en-US" sz="2000" dirty="0"/>
              <a:t>Example 4</a:t>
            </a:r>
          </a:p>
          <a:p>
            <a:pPr lvl="1"/>
            <a:r>
              <a:rPr lang="en-US" sz="1600" dirty="0"/>
              <a:t>She will reply emails as soon as possible if her mailbox works fine.</a:t>
            </a:r>
          </a:p>
          <a:p>
            <a:pPr lvl="1"/>
            <a:r>
              <a:rPr lang="en-US" sz="1600" dirty="0"/>
              <a:t>She will reply to email as soon as her email is working again.  </a:t>
            </a:r>
          </a:p>
          <a:p>
            <a:pPr lvl="1"/>
            <a:endParaRPr lang="en-US" sz="1600" dirty="0"/>
          </a:p>
          <a:p>
            <a:pPr lvl="1"/>
            <a:endParaRPr lang="en-US" sz="1200" dirty="0"/>
          </a:p>
        </p:txBody>
      </p:sp>
      <p:sp>
        <p:nvSpPr>
          <p:cNvPr id="4" name="Footer Placeholder 3"/>
          <p:cNvSpPr>
            <a:spLocks noGrp="1"/>
          </p:cNvSpPr>
          <p:nvPr>
            <p:ph type="ftr" sz="quarter" idx="3"/>
          </p:nvPr>
        </p:nvSpPr>
        <p:spPr/>
        <p:txBody>
          <a:bodyPr/>
          <a:lstStyle/>
          <a:p>
            <a:r>
              <a:rPr lang="en-US" dirty="0"/>
              <a:t>Fidelity Internal Information</a:t>
            </a:r>
          </a:p>
        </p:txBody>
      </p:sp>
    </p:spTree>
    <p:custDataLst>
      <p:tags r:id="rId1"/>
    </p:custDataLst>
    <p:extLst>
      <p:ext uri="{BB962C8B-B14F-4D97-AF65-F5344CB8AC3E}">
        <p14:creationId xmlns:p14="http://schemas.microsoft.com/office/powerpoint/2010/main" val="3990253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English Learning Examples</a:t>
            </a:r>
            <a:endParaRPr lang="en-US" sz="3200" b="0" dirty="0">
              <a:solidFill>
                <a:schemeClr val="accent2"/>
              </a:solidFill>
            </a:endParaRPr>
          </a:p>
        </p:txBody>
      </p:sp>
      <p:sp>
        <p:nvSpPr>
          <p:cNvPr id="3" name="Content Placeholder 2"/>
          <p:cNvSpPr>
            <a:spLocks noGrp="1"/>
          </p:cNvSpPr>
          <p:nvPr>
            <p:ph idx="1"/>
          </p:nvPr>
        </p:nvSpPr>
        <p:spPr/>
        <p:txBody>
          <a:bodyPr/>
          <a:lstStyle/>
          <a:p>
            <a:pPr lvl="0"/>
            <a:r>
              <a:rPr lang="en-US" sz="2000" dirty="0"/>
              <a:t>Example 5</a:t>
            </a:r>
          </a:p>
          <a:p>
            <a:pPr lvl="1"/>
            <a:r>
              <a:rPr lang="en-US" sz="1600" dirty="0"/>
              <a:t>You need to delete the new SSN at last.</a:t>
            </a:r>
          </a:p>
          <a:p>
            <a:pPr lvl="1"/>
            <a:r>
              <a:rPr lang="en-US" sz="1600" dirty="0"/>
              <a:t>Lastly, you need to delete the new SSN.  </a:t>
            </a:r>
          </a:p>
          <a:p>
            <a:pPr lvl="0"/>
            <a:r>
              <a:rPr lang="en-US" sz="2000" dirty="0"/>
              <a:t>Example 6</a:t>
            </a:r>
          </a:p>
          <a:p>
            <a:pPr lvl="1"/>
            <a:r>
              <a:rPr lang="en-US" sz="1600" dirty="0"/>
              <a:t>Actually this is just due to data issue causing automation to fail.</a:t>
            </a:r>
          </a:p>
          <a:p>
            <a:pPr lvl="1"/>
            <a:r>
              <a:rPr lang="en-US" sz="1600" dirty="0"/>
              <a:t>Actually, this is just due to a data issue causing the script to fail.</a:t>
            </a:r>
          </a:p>
          <a:p>
            <a:pPr lvl="0"/>
            <a:r>
              <a:rPr lang="en-US" sz="2000" dirty="0"/>
              <a:t>Example 7</a:t>
            </a:r>
          </a:p>
          <a:p>
            <a:pPr lvl="1"/>
            <a:r>
              <a:rPr lang="en-US" sz="1600" dirty="0"/>
              <a:t>Regarding regression QA team work with function QA team process I have made draft version “APOCS model process” ,this is  in order to show the document with simple and clear mode to whole project team . </a:t>
            </a:r>
          </a:p>
          <a:p>
            <a:pPr lvl="1"/>
            <a:r>
              <a:rPr lang="en-US" sz="1600" dirty="0"/>
              <a:t>I have created a draft presentation called “APOCS Model Process” to document the process for the Regression QA Team to work with the functional QA Team.  It is intended to clearly display the process to everyone involved.    </a:t>
            </a:r>
          </a:p>
          <a:p>
            <a:pPr lvl="0"/>
            <a:r>
              <a:rPr lang="en-US" sz="2000" dirty="0"/>
              <a:t>Example 8</a:t>
            </a:r>
          </a:p>
          <a:p>
            <a:pPr lvl="1"/>
            <a:r>
              <a:rPr lang="en-US" sz="1600" dirty="0"/>
              <a:t>Let them easily and fast understand function &amp;regression QA collaboration process .</a:t>
            </a:r>
          </a:p>
          <a:p>
            <a:pPr lvl="1"/>
            <a:r>
              <a:rPr lang="en-US" sz="1600" dirty="0"/>
              <a:t>It will allow them to easily and quickly understand the collaboration between the functional and regression teams.  </a:t>
            </a:r>
          </a:p>
          <a:p>
            <a:pPr lvl="1"/>
            <a:endParaRPr lang="en-US" sz="1100" dirty="0"/>
          </a:p>
        </p:txBody>
      </p:sp>
      <p:sp>
        <p:nvSpPr>
          <p:cNvPr id="4" name="Footer Placeholder 3"/>
          <p:cNvSpPr>
            <a:spLocks noGrp="1"/>
          </p:cNvSpPr>
          <p:nvPr>
            <p:ph type="ftr" sz="quarter" idx="3"/>
          </p:nvPr>
        </p:nvSpPr>
        <p:spPr/>
        <p:txBody>
          <a:bodyPr/>
          <a:lstStyle/>
          <a:p>
            <a:r>
              <a:rPr lang="en-US" dirty="0"/>
              <a:t>Fidelity Internal Information</a:t>
            </a:r>
          </a:p>
        </p:txBody>
      </p:sp>
    </p:spTree>
    <p:custDataLst>
      <p:tags r:id="rId1"/>
    </p:custDataLst>
    <p:extLst>
      <p:ext uri="{BB962C8B-B14F-4D97-AF65-F5344CB8AC3E}">
        <p14:creationId xmlns:p14="http://schemas.microsoft.com/office/powerpoint/2010/main" val="3187688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English Learning Examples</a:t>
            </a:r>
            <a:endParaRPr lang="en-US" sz="3200" b="0" dirty="0">
              <a:solidFill>
                <a:schemeClr val="accent2"/>
              </a:solidFill>
            </a:endParaRPr>
          </a:p>
        </p:txBody>
      </p:sp>
      <p:sp>
        <p:nvSpPr>
          <p:cNvPr id="3" name="Content Placeholder 2"/>
          <p:cNvSpPr>
            <a:spLocks noGrp="1"/>
          </p:cNvSpPr>
          <p:nvPr>
            <p:ph idx="1"/>
          </p:nvPr>
        </p:nvSpPr>
        <p:spPr/>
        <p:txBody>
          <a:bodyPr/>
          <a:lstStyle/>
          <a:p>
            <a:pPr lvl="0"/>
            <a:r>
              <a:rPr lang="en-US" sz="2000" dirty="0"/>
              <a:t>Example 9</a:t>
            </a:r>
          </a:p>
          <a:p>
            <a:pPr lvl="1"/>
            <a:r>
              <a:rPr lang="en-US" sz="1600" dirty="0"/>
              <a:t>Welcome anybody can post feedback or suggestions to me.</a:t>
            </a:r>
          </a:p>
          <a:p>
            <a:pPr lvl="1"/>
            <a:r>
              <a:rPr lang="en-US" sz="1600" dirty="0"/>
              <a:t>I welcome anybody to provide feedback or suggestions to me.  </a:t>
            </a:r>
          </a:p>
          <a:p>
            <a:pPr lvl="0"/>
            <a:r>
              <a:rPr lang="en-US" sz="2000" dirty="0"/>
              <a:t>Example 10</a:t>
            </a:r>
          </a:p>
          <a:p>
            <a:pPr lvl="1"/>
            <a:r>
              <a:rPr lang="en-US" sz="1600" dirty="0"/>
              <a:t>WI Centralized Regression QA   Perform dry-run in FIN environment . If there are any issues observed during dry-</a:t>
            </a:r>
            <a:r>
              <a:rPr lang="en-US" sz="1600" dirty="0" err="1"/>
              <a:t>run,return</a:t>
            </a:r>
            <a:r>
              <a:rPr lang="en-US" sz="1600" dirty="0"/>
              <a:t> test case back to Function team for rework till successful dry-run in FIN.</a:t>
            </a:r>
          </a:p>
          <a:p>
            <a:pPr lvl="1"/>
            <a:r>
              <a:rPr lang="en-US" sz="1600" dirty="0"/>
              <a:t>WI Centralized Regression QA will Perform dry-run in the FIN environment . If there are any issues observed during dry-run, test case will be returned to Functional team for rework until successful dry-run in FIN. </a:t>
            </a:r>
          </a:p>
          <a:p>
            <a:pPr lvl="0"/>
            <a:r>
              <a:rPr lang="en-US" sz="2000" dirty="0"/>
              <a:t>Example 11</a:t>
            </a:r>
          </a:p>
          <a:p>
            <a:pPr lvl="1"/>
            <a:r>
              <a:rPr lang="en-US" sz="1600" dirty="0"/>
              <a:t>WI Centralized Regression QA integrated test case  into regression suite in test lab</a:t>
            </a:r>
          </a:p>
          <a:p>
            <a:pPr lvl="1"/>
            <a:r>
              <a:rPr lang="en-US" sz="1600" dirty="0"/>
              <a:t>WI Centralized Regression QA will integrate the test case into regression suite in test lab.  </a:t>
            </a:r>
          </a:p>
          <a:p>
            <a:pPr lvl="0"/>
            <a:r>
              <a:rPr lang="en-US" sz="2000" dirty="0"/>
              <a:t>Example 12</a:t>
            </a:r>
          </a:p>
          <a:p>
            <a:pPr lvl="1"/>
            <a:r>
              <a:rPr lang="en-US" sz="1600" dirty="0"/>
              <a:t>WI Centralized Regression QA perform test case execution in FIN environment  </a:t>
            </a:r>
          </a:p>
          <a:p>
            <a:pPr lvl="1"/>
            <a:r>
              <a:rPr lang="en-US" sz="1600" dirty="0"/>
              <a:t>WI Centralized Regression QA will perform test case execution in the  FIN environment  </a:t>
            </a:r>
          </a:p>
          <a:p>
            <a:pPr lvl="1"/>
            <a:endParaRPr lang="en-US" sz="1400" dirty="0"/>
          </a:p>
          <a:p>
            <a:pPr lvl="1"/>
            <a:endParaRPr lang="en-US" sz="1100" dirty="0"/>
          </a:p>
        </p:txBody>
      </p:sp>
      <p:sp>
        <p:nvSpPr>
          <p:cNvPr id="4" name="Footer Placeholder 3"/>
          <p:cNvSpPr>
            <a:spLocks noGrp="1"/>
          </p:cNvSpPr>
          <p:nvPr>
            <p:ph type="ftr" sz="quarter" idx="3"/>
          </p:nvPr>
        </p:nvSpPr>
        <p:spPr/>
        <p:txBody>
          <a:bodyPr/>
          <a:lstStyle/>
          <a:p>
            <a:r>
              <a:rPr lang="en-US" dirty="0"/>
              <a:t>Fidelity Internal Information</a:t>
            </a:r>
          </a:p>
        </p:txBody>
      </p:sp>
    </p:spTree>
    <p:custDataLst>
      <p:tags r:id="rId1"/>
    </p:custDataLst>
    <p:extLst>
      <p:ext uri="{BB962C8B-B14F-4D97-AF65-F5344CB8AC3E}">
        <p14:creationId xmlns:p14="http://schemas.microsoft.com/office/powerpoint/2010/main" val="3187688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English Learning Examples</a:t>
            </a:r>
            <a:endParaRPr lang="en-US" sz="3200" b="0" dirty="0">
              <a:solidFill>
                <a:schemeClr val="accent2"/>
              </a:solidFill>
            </a:endParaRPr>
          </a:p>
        </p:txBody>
      </p:sp>
      <p:sp>
        <p:nvSpPr>
          <p:cNvPr id="3" name="Content Placeholder 2"/>
          <p:cNvSpPr>
            <a:spLocks noGrp="1"/>
          </p:cNvSpPr>
          <p:nvPr>
            <p:ph idx="1"/>
          </p:nvPr>
        </p:nvSpPr>
        <p:spPr/>
        <p:txBody>
          <a:bodyPr/>
          <a:lstStyle/>
          <a:p>
            <a:pPr lvl="0"/>
            <a:r>
              <a:rPr lang="en-US" sz="1800" dirty="0"/>
              <a:t>Example 13</a:t>
            </a:r>
          </a:p>
          <a:p>
            <a:pPr lvl="1"/>
            <a:r>
              <a:rPr lang="en-US" sz="1600" dirty="0"/>
              <a:t>It can save duplicate effort for Function QA execution  in FIN </a:t>
            </a:r>
            <a:r>
              <a:rPr lang="en-US" sz="1600" dirty="0" smtClean="0"/>
              <a:t>.</a:t>
            </a:r>
          </a:p>
          <a:p>
            <a:pPr lvl="1"/>
            <a:r>
              <a:rPr lang="en-US" sz="1600" dirty="0" smtClean="0"/>
              <a:t>Regression team execution can save duplicate effort for Functional QA execution in FIN.  </a:t>
            </a:r>
            <a:endParaRPr lang="en-US" sz="1600" dirty="0"/>
          </a:p>
          <a:p>
            <a:pPr lvl="0"/>
            <a:r>
              <a:rPr lang="en-US" sz="1800" dirty="0"/>
              <a:t>Example 14</a:t>
            </a:r>
          </a:p>
          <a:p>
            <a:pPr lvl="1"/>
            <a:r>
              <a:rPr lang="en-US" sz="1600" dirty="0"/>
              <a:t>Send out APOCS weekly status report . </a:t>
            </a:r>
            <a:endParaRPr lang="en-US" sz="1600" dirty="0" smtClean="0"/>
          </a:p>
          <a:p>
            <a:pPr lvl="1"/>
            <a:r>
              <a:rPr lang="en-US" sz="1600" dirty="0" smtClean="0"/>
              <a:t>APOCS will send out a weekly status report</a:t>
            </a:r>
            <a:endParaRPr lang="en-US" sz="1600" dirty="0"/>
          </a:p>
          <a:p>
            <a:pPr lvl="0"/>
            <a:r>
              <a:rPr lang="en-US" sz="1800" dirty="0"/>
              <a:t>Example 15</a:t>
            </a:r>
          </a:p>
          <a:p>
            <a:pPr lvl="1"/>
            <a:r>
              <a:rPr lang="en-US" sz="1600" dirty="0"/>
              <a:t>WI Centralized Regression QA complete test case execution in </a:t>
            </a:r>
            <a:r>
              <a:rPr lang="en-US" sz="1600" dirty="0" smtClean="0"/>
              <a:t>FIN</a:t>
            </a:r>
          </a:p>
          <a:p>
            <a:pPr lvl="1"/>
            <a:r>
              <a:rPr lang="en-US" sz="1600" dirty="0" smtClean="0"/>
              <a:t>WI Centralized Regression QA will complete test case execution in FIN.  </a:t>
            </a:r>
          </a:p>
          <a:p>
            <a:r>
              <a:rPr lang="en-US" sz="1800" dirty="0" smtClean="0"/>
              <a:t>Example 16</a:t>
            </a:r>
          </a:p>
          <a:p>
            <a:pPr lvl="1"/>
            <a:r>
              <a:rPr lang="en-US" sz="1600" dirty="0" smtClean="0"/>
              <a:t>If just using the acronym “the” is not necessary.  I will test in FAC.  </a:t>
            </a:r>
          </a:p>
          <a:p>
            <a:pPr lvl="1"/>
            <a:r>
              <a:rPr lang="en-US" sz="1600" dirty="0" smtClean="0"/>
              <a:t>If “environment” is included, “the” should be added.  I will test in the FAC environment.  </a:t>
            </a:r>
            <a:endParaRPr lang="en-US" sz="1400" dirty="0" smtClean="0"/>
          </a:p>
        </p:txBody>
      </p:sp>
      <p:sp>
        <p:nvSpPr>
          <p:cNvPr id="4" name="Footer Placeholder 3"/>
          <p:cNvSpPr>
            <a:spLocks noGrp="1"/>
          </p:cNvSpPr>
          <p:nvPr>
            <p:ph type="ftr" sz="quarter" idx="3"/>
          </p:nvPr>
        </p:nvSpPr>
        <p:spPr/>
        <p:txBody>
          <a:bodyPr/>
          <a:lstStyle/>
          <a:p>
            <a:r>
              <a:rPr lang="en-US" dirty="0"/>
              <a:t>Fidelity Internal Information</a:t>
            </a:r>
          </a:p>
        </p:txBody>
      </p:sp>
    </p:spTree>
    <p:custDataLst>
      <p:tags r:id="rId1"/>
    </p:custDataLst>
    <p:extLst>
      <p:ext uri="{BB962C8B-B14F-4D97-AF65-F5344CB8AC3E}">
        <p14:creationId xmlns:p14="http://schemas.microsoft.com/office/powerpoint/2010/main" val="3187688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English Learning Examples</a:t>
            </a:r>
            <a:endParaRPr lang="en-US" sz="3200" b="0" dirty="0">
              <a:solidFill>
                <a:schemeClr val="accent2"/>
              </a:solidFill>
            </a:endParaRPr>
          </a:p>
        </p:txBody>
      </p:sp>
      <p:sp>
        <p:nvSpPr>
          <p:cNvPr id="3" name="Content Placeholder 2"/>
          <p:cNvSpPr>
            <a:spLocks noGrp="1"/>
          </p:cNvSpPr>
          <p:nvPr>
            <p:ph idx="1"/>
          </p:nvPr>
        </p:nvSpPr>
        <p:spPr/>
        <p:txBody>
          <a:bodyPr/>
          <a:lstStyle/>
          <a:p>
            <a:r>
              <a:rPr lang="en-US" sz="2000" dirty="0"/>
              <a:t>Example 17</a:t>
            </a:r>
          </a:p>
          <a:p>
            <a:pPr lvl="1"/>
            <a:r>
              <a:rPr lang="en-US" altLang="zh-CN" sz="1600" dirty="0">
                <a:solidFill>
                  <a:srgbClr val="000000"/>
                </a:solidFill>
                <a:latin typeface="Arial" charset="0"/>
                <a:cs typeface="Arial" charset="0"/>
              </a:rPr>
              <a:t>Sign-off mail include test case pass rate ,issue description ,test case execution status.</a:t>
            </a:r>
          </a:p>
          <a:p>
            <a:pPr lvl="1"/>
            <a:r>
              <a:rPr lang="en-US" sz="1600" dirty="0">
                <a:solidFill>
                  <a:srgbClr val="000000"/>
                </a:solidFill>
                <a:latin typeface="Arial" charset="0"/>
                <a:cs typeface="Arial" charset="0"/>
              </a:rPr>
              <a:t>The signoff email should include test case pass rate, issue description and test execution status.  </a:t>
            </a:r>
            <a:endParaRPr lang="en-US" sz="1600" dirty="0" smtClean="0">
              <a:solidFill>
                <a:srgbClr val="000000"/>
              </a:solidFill>
              <a:latin typeface="Arial" charset="0"/>
              <a:cs typeface="Arial" charset="0"/>
            </a:endParaRPr>
          </a:p>
          <a:p>
            <a:r>
              <a:rPr lang="en-US" sz="2000" dirty="0"/>
              <a:t>Example </a:t>
            </a:r>
            <a:r>
              <a:rPr lang="en-US" sz="2000" dirty="0" smtClean="0"/>
              <a:t>18</a:t>
            </a:r>
            <a:endParaRPr lang="en-US" sz="2000" dirty="0"/>
          </a:p>
          <a:p>
            <a:pPr lvl="1"/>
            <a:r>
              <a:rPr lang="en-US" sz="1600" dirty="0">
                <a:solidFill>
                  <a:srgbClr val="000000"/>
                </a:solidFill>
                <a:latin typeface="Arial" charset="0"/>
                <a:cs typeface="Arial" charset="0"/>
              </a:rPr>
              <a:t>The purpose of review is to make sure regression testing are more valuable, the functionalities we test are key functionalities with high risk, to decommission old and outdated test cases and add new test modules/cases with high priority/risk transit from functional team</a:t>
            </a:r>
            <a:r>
              <a:rPr lang="en-US" sz="1600" dirty="0" smtClean="0">
                <a:solidFill>
                  <a:srgbClr val="000000"/>
                </a:solidFill>
                <a:latin typeface="Arial" charset="0"/>
                <a:cs typeface="Arial" charset="0"/>
              </a:rPr>
              <a:t>.</a:t>
            </a:r>
          </a:p>
          <a:p>
            <a:pPr lvl="1"/>
            <a:r>
              <a:rPr lang="en-US" sz="1600" dirty="0" smtClean="0">
                <a:solidFill>
                  <a:srgbClr val="000000"/>
                </a:solidFill>
                <a:latin typeface="Arial" charset="0"/>
                <a:cs typeface="Arial" charset="0"/>
              </a:rPr>
              <a:t>The purpose of the review is to make sure regression testing is more valuable, the functions under test are key functions with high risk, to decommission old and outdated test cases and add new test modules/cases with high priority and/or risk. </a:t>
            </a:r>
          </a:p>
        </p:txBody>
      </p:sp>
      <p:sp>
        <p:nvSpPr>
          <p:cNvPr id="4" name="Footer Placeholder 3"/>
          <p:cNvSpPr>
            <a:spLocks noGrp="1"/>
          </p:cNvSpPr>
          <p:nvPr>
            <p:ph type="ftr" sz="quarter" idx="3"/>
          </p:nvPr>
        </p:nvSpPr>
        <p:spPr/>
        <p:txBody>
          <a:bodyPr/>
          <a:lstStyle/>
          <a:p>
            <a:r>
              <a:rPr lang="en-US" dirty="0"/>
              <a:t>Fidelity Internal Information</a:t>
            </a:r>
          </a:p>
        </p:txBody>
      </p:sp>
    </p:spTree>
    <p:custDataLst>
      <p:tags r:id="rId1"/>
    </p:custDataLst>
    <p:extLst>
      <p:ext uri="{BB962C8B-B14F-4D97-AF65-F5344CB8AC3E}">
        <p14:creationId xmlns:p14="http://schemas.microsoft.com/office/powerpoint/2010/main" val="3187688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English Learning Examples</a:t>
            </a:r>
            <a:endParaRPr lang="en-US" sz="3200" b="0" dirty="0">
              <a:solidFill>
                <a:schemeClr val="accent2"/>
              </a:solidFill>
            </a:endParaRPr>
          </a:p>
        </p:txBody>
      </p:sp>
      <p:sp>
        <p:nvSpPr>
          <p:cNvPr id="3" name="Content Placeholder 2"/>
          <p:cNvSpPr>
            <a:spLocks noGrp="1"/>
          </p:cNvSpPr>
          <p:nvPr>
            <p:ph idx="1"/>
          </p:nvPr>
        </p:nvSpPr>
        <p:spPr/>
        <p:txBody>
          <a:bodyPr/>
          <a:lstStyle/>
          <a:p>
            <a:r>
              <a:rPr lang="en-US" sz="2000" dirty="0" smtClean="0"/>
              <a:t>Example 19</a:t>
            </a:r>
            <a:endParaRPr lang="en-US" sz="2000" dirty="0"/>
          </a:p>
          <a:p>
            <a:pPr lvl="1"/>
            <a:r>
              <a:rPr lang="en-US" sz="1600" dirty="0">
                <a:solidFill>
                  <a:srgbClr val="000000"/>
                </a:solidFill>
                <a:latin typeface="Arial" charset="0"/>
                <a:cs typeface="Arial" charset="0"/>
              </a:rPr>
              <a:t>Most of the old Ventura Modernization test cases have no precondition, have no data requirement, no queries about how to search new test data, how to reset data. </a:t>
            </a:r>
            <a:r>
              <a:rPr lang="en-US" sz="1600" dirty="0" smtClean="0">
                <a:solidFill>
                  <a:srgbClr val="000000"/>
                </a:solidFill>
                <a:latin typeface="Arial" charset="0"/>
                <a:cs typeface="Arial" charset="0"/>
              </a:rPr>
              <a:t>Most of the old Ventura Modernization test cases do not have any preconditions, data requirements, queries to search for new test data, information on how to reset.  </a:t>
            </a:r>
          </a:p>
          <a:p>
            <a:r>
              <a:rPr lang="en-US" sz="2000" dirty="0"/>
              <a:t>Example 20</a:t>
            </a:r>
          </a:p>
          <a:p>
            <a:pPr lvl="1"/>
            <a:r>
              <a:rPr lang="en-US" sz="1600" dirty="0">
                <a:solidFill>
                  <a:srgbClr val="000000"/>
                </a:solidFill>
                <a:latin typeface="Arial" charset="0"/>
                <a:cs typeface="Arial" charset="0"/>
              </a:rPr>
              <a:t>we don’t have those basic and important information.</a:t>
            </a:r>
          </a:p>
          <a:p>
            <a:pPr lvl="1"/>
            <a:r>
              <a:rPr lang="en-US" sz="1600" dirty="0" smtClean="0">
                <a:solidFill>
                  <a:srgbClr val="000000"/>
                </a:solidFill>
                <a:latin typeface="Arial" charset="0"/>
                <a:cs typeface="Arial" charset="0"/>
              </a:rPr>
              <a:t>We don’t have the required information.  </a:t>
            </a:r>
            <a:endParaRPr lang="en-US" sz="1600" dirty="0">
              <a:solidFill>
                <a:srgbClr val="000000"/>
              </a:solidFill>
              <a:latin typeface="Arial" charset="0"/>
              <a:cs typeface="Arial" charset="0"/>
            </a:endParaRPr>
          </a:p>
          <a:p>
            <a:r>
              <a:rPr lang="en-US" sz="2000" dirty="0" smtClean="0"/>
              <a:t>Example </a:t>
            </a:r>
            <a:r>
              <a:rPr lang="en-US" sz="2000" dirty="0" smtClean="0"/>
              <a:t>21</a:t>
            </a:r>
            <a:endParaRPr lang="en-US" sz="2000" dirty="0"/>
          </a:p>
          <a:p>
            <a:pPr lvl="1"/>
            <a:r>
              <a:rPr lang="en-US" sz="1600" dirty="0">
                <a:solidFill>
                  <a:srgbClr val="000000"/>
                </a:solidFill>
                <a:latin typeface="Arial" charset="0"/>
                <a:cs typeface="Arial" charset="0"/>
              </a:rPr>
              <a:t>Even if a few test cases have queries, but the queries are wrong</a:t>
            </a:r>
            <a:r>
              <a:rPr lang="en-US" sz="1600" dirty="0" smtClean="0">
                <a:solidFill>
                  <a:srgbClr val="000000"/>
                </a:solidFill>
                <a:latin typeface="Arial" charset="0"/>
                <a:cs typeface="Arial" charset="0"/>
              </a:rPr>
              <a:t>.</a:t>
            </a:r>
          </a:p>
          <a:p>
            <a:pPr lvl="1"/>
            <a:r>
              <a:rPr lang="en-US" sz="1600" dirty="0" smtClean="0">
                <a:solidFill>
                  <a:srgbClr val="000000"/>
                </a:solidFill>
                <a:latin typeface="Arial" charset="0"/>
                <a:cs typeface="Arial" charset="0"/>
              </a:rPr>
              <a:t>Some test cases have queries, however queries are not correct.  </a:t>
            </a:r>
          </a:p>
          <a:p>
            <a:r>
              <a:rPr lang="en-US" sz="2000" dirty="0"/>
              <a:t>Example </a:t>
            </a:r>
            <a:r>
              <a:rPr lang="en-US" sz="2000" dirty="0" smtClean="0"/>
              <a:t>22</a:t>
            </a:r>
            <a:endParaRPr lang="en-US" sz="2000" dirty="0"/>
          </a:p>
          <a:p>
            <a:pPr lvl="1"/>
            <a:r>
              <a:rPr lang="en-US" sz="1600" dirty="0">
                <a:solidFill>
                  <a:srgbClr val="000000"/>
                </a:solidFill>
                <a:latin typeface="Arial" charset="0"/>
                <a:cs typeface="Arial" charset="0"/>
              </a:rPr>
              <a:t>When we do self-review for failed test cases, it is difficult for us to know where to start? </a:t>
            </a:r>
            <a:endParaRPr lang="en-US" sz="1600" dirty="0" smtClean="0">
              <a:solidFill>
                <a:srgbClr val="000000"/>
              </a:solidFill>
              <a:latin typeface="Arial" charset="0"/>
              <a:cs typeface="Arial" charset="0"/>
            </a:endParaRPr>
          </a:p>
          <a:p>
            <a:pPr lvl="1"/>
            <a:r>
              <a:rPr lang="en-US" sz="1600" dirty="0" smtClean="0">
                <a:solidFill>
                  <a:srgbClr val="000000"/>
                </a:solidFill>
                <a:latin typeface="Arial" charset="0"/>
                <a:cs typeface="Arial" charset="0"/>
              </a:rPr>
              <a:t>When we review the failed test cases, it is difficult for us to know where to start.  </a:t>
            </a:r>
          </a:p>
        </p:txBody>
      </p:sp>
      <p:sp>
        <p:nvSpPr>
          <p:cNvPr id="4" name="Footer Placeholder 3"/>
          <p:cNvSpPr>
            <a:spLocks noGrp="1"/>
          </p:cNvSpPr>
          <p:nvPr>
            <p:ph type="ftr" sz="quarter" idx="3"/>
          </p:nvPr>
        </p:nvSpPr>
        <p:spPr/>
        <p:txBody>
          <a:bodyPr/>
          <a:lstStyle/>
          <a:p>
            <a:r>
              <a:rPr lang="en-US" dirty="0"/>
              <a:t>Fidelity Internal Information</a:t>
            </a:r>
          </a:p>
        </p:txBody>
      </p:sp>
    </p:spTree>
    <p:custDataLst>
      <p:tags r:id="rId1"/>
    </p:custDataLst>
    <p:extLst>
      <p:ext uri="{BB962C8B-B14F-4D97-AF65-F5344CB8AC3E}">
        <p14:creationId xmlns:p14="http://schemas.microsoft.com/office/powerpoint/2010/main" val="580657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English Learning Examples</a:t>
            </a:r>
            <a:endParaRPr lang="en-US" sz="3200" b="0" dirty="0">
              <a:solidFill>
                <a:schemeClr val="accent2"/>
              </a:solidFill>
            </a:endParaRPr>
          </a:p>
        </p:txBody>
      </p:sp>
      <p:sp>
        <p:nvSpPr>
          <p:cNvPr id="3" name="Content Placeholder 2"/>
          <p:cNvSpPr>
            <a:spLocks noGrp="1"/>
          </p:cNvSpPr>
          <p:nvPr>
            <p:ph idx="1"/>
          </p:nvPr>
        </p:nvSpPr>
        <p:spPr/>
        <p:txBody>
          <a:bodyPr/>
          <a:lstStyle/>
          <a:p>
            <a:r>
              <a:rPr lang="en-US" sz="2000" dirty="0" smtClean="0"/>
              <a:t>Example </a:t>
            </a:r>
            <a:r>
              <a:rPr lang="en-US" sz="2000" dirty="0" smtClean="0"/>
              <a:t>23</a:t>
            </a:r>
            <a:endParaRPr lang="en-US" sz="2000" dirty="0" smtClean="0"/>
          </a:p>
          <a:p>
            <a:pPr lvl="1"/>
            <a:r>
              <a:rPr lang="en-US" sz="1600" dirty="0">
                <a:solidFill>
                  <a:srgbClr val="000000"/>
                </a:solidFill>
                <a:latin typeface="Arial" charset="0"/>
                <a:cs typeface="Arial" charset="0"/>
              </a:rPr>
              <a:t>And waste time a lot when we try to solve issues by using wrong queries. </a:t>
            </a:r>
            <a:endParaRPr lang="en-US" sz="1600" dirty="0" smtClean="0">
              <a:solidFill>
                <a:srgbClr val="000000"/>
              </a:solidFill>
              <a:latin typeface="Arial" charset="0"/>
              <a:cs typeface="Arial" charset="0"/>
            </a:endParaRPr>
          </a:p>
          <a:p>
            <a:pPr lvl="1"/>
            <a:r>
              <a:rPr lang="en-US" sz="1600" dirty="0" smtClean="0">
                <a:solidFill>
                  <a:srgbClr val="000000"/>
                </a:solidFill>
                <a:latin typeface="Arial" charset="0"/>
                <a:cs typeface="Arial" charset="0"/>
              </a:rPr>
              <a:t>We waste a lot of time when we try to solve issues by using the wrong queries</a:t>
            </a:r>
          </a:p>
          <a:p>
            <a:r>
              <a:rPr lang="en-US" sz="2000" dirty="0"/>
              <a:t>Example </a:t>
            </a:r>
            <a:r>
              <a:rPr lang="en-US" sz="2000" dirty="0" smtClean="0"/>
              <a:t>24</a:t>
            </a:r>
            <a:endParaRPr lang="en-US" sz="2000" dirty="0"/>
          </a:p>
          <a:p>
            <a:pPr lvl="1"/>
            <a:r>
              <a:rPr lang="en-US" sz="1600" dirty="0" smtClean="0">
                <a:solidFill>
                  <a:srgbClr val="000000"/>
                </a:solidFill>
                <a:latin typeface="Arial" charset="0"/>
                <a:cs typeface="Arial" charset="0"/>
              </a:rPr>
              <a:t>We </a:t>
            </a:r>
            <a:r>
              <a:rPr lang="en-US" sz="1600" dirty="0">
                <a:solidFill>
                  <a:srgbClr val="000000"/>
                </a:solidFill>
                <a:latin typeface="Arial" charset="0"/>
                <a:cs typeface="Arial" charset="0"/>
              </a:rPr>
              <a:t>checked some of our hand off test cases, we can’t find any manual steps and some of them non-correspondence</a:t>
            </a:r>
            <a:r>
              <a:rPr lang="en-US" sz="1600" dirty="0" smtClean="0">
                <a:solidFill>
                  <a:srgbClr val="000000"/>
                </a:solidFill>
                <a:latin typeface="Arial" charset="0"/>
                <a:cs typeface="Arial" charset="0"/>
              </a:rPr>
              <a:t>.</a:t>
            </a:r>
          </a:p>
          <a:p>
            <a:pPr lvl="1"/>
            <a:r>
              <a:rPr lang="en-US" sz="1600" dirty="0" smtClean="0">
                <a:solidFill>
                  <a:srgbClr val="000000"/>
                </a:solidFill>
                <a:latin typeface="Arial" charset="0"/>
                <a:cs typeface="Arial" charset="0"/>
              </a:rPr>
              <a:t>We reviewed some of the hand off test cases and we can’t find any manual steps.  </a:t>
            </a:r>
          </a:p>
          <a:p>
            <a:r>
              <a:rPr lang="en-US" sz="2000" dirty="0"/>
              <a:t>Example </a:t>
            </a:r>
            <a:r>
              <a:rPr lang="en-US" sz="2000" dirty="0" smtClean="0"/>
              <a:t>25</a:t>
            </a:r>
            <a:endParaRPr lang="en-US" sz="2000" dirty="0"/>
          </a:p>
          <a:p>
            <a:pPr lvl="1"/>
            <a:r>
              <a:rPr lang="en-US" sz="1600" dirty="0" smtClean="0">
                <a:solidFill>
                  <a:srgbClr val="000000"/>
                </a:solidFill>
                <a:latin typeface="Arial" charset="0"/>
                <a:cs typeface="Arial" charset="0"/>
              </a:rPr>
              <a:t>We </a:t>
            </a:r>
            <a:r>
              <a:rPr lang="en-US" sz="1600" dirty="0">
                <a:solidFill>
                  <a:srgbClr val="000000"/>
                </a:solidFill>
                <a:latin typeface="Arial" charset="0"/>
                <a:cs typeface="Arial" charset="0"/>
              </a:rPr>
              <a:t>checked some manual steps for new hand off test cases, we found some of the cases have same steps. </a:t>
            </a:r>
            <a:endParaRPr lang="en-US" sz="1600" dirty="0" smtClean="0">
              <a:solidFill>
                <a:srgbClr val="000000"/>
              </a:solidFill>
              <a:latin typeface="Arial" charset="0"/>
              <a:cs typeface="Arial" charset="0"/>
            </a:endParaRPr>
          </a:p>
          <a:p>
            <a:pPr lvl="1"/>
            <a:r>
              <a:rPr lang="en-US" sz="1600" dirty="0" smtClean="0">
                <a:solidFill>
                  <a:srgbClr val="000000"/>
                </a:solidFill>
                <a:latin typeface="Arial" charset="0"/>
                <a:cs typeface="Arial" charset="0"/>
              </a:rPr>
              <a:t>We reviewed the manual steps for the new hand off test cases, we found some of the cases have the same steps.  </a:t>
            </a:r>
            <a:endParaRPr lang="en-US" sz="1200" dirty="0"/>
          </a:p>
          <a:p>
            <a:r>
              <a:rPr lang="en-US" sz="2000" dirty="0"/>
              <a:t>Example </a:t>
            </a:r>
            <a:r>
              <a:rPr lang="en-US" sz="2000" dirty="0" smtClean="0"/>
              <a:t>26</a:t>
            </a:r>
            <a:endParaRPr lang="en-US" sz="2000" dirty="0"/>
          </a:p>
          <a:p>
            <a:pPr lvl="1"/>
            <a:r>
              <a:rPr lang="en-US" sz="1600" dirty="0">
                <a:solidFill>
                  <a:srgbClr val="000000"/>
                </a:solidFill>
                <a:latin typeface="Arial" charset="0"/>
                <a:cs typeface="Arial" charset="0"/>
              </a:rPr>
              <a:t>I got some feedbacks about unclear clarifications for data issues which I raised in WI QA Everything Data team </a:t>
            </a:r>
            <a:r>
              <a:rPr lang="en-US" sz="1600" dirty="0" err="1">
                <a:solidFill>
                  <a:srgbClr val="000000"/>
                </a:solidFill>
                <a:latin typeface="Arial" charset="0"/>
                <a:cs typeface="Arial" charset="0"/>
              </a:rPr>
              <a:t>Ribbit</a:t>
            </a:r>
            <a:r>
              <a:rPr lang="en-US" sz="1600" dirty="0">
                <a:solidFill>
                  <a:srgbClr val="000000"/>
                </a:solidFill>
                <a:latin typeface="Arial" charset="0"/>
                <a:cs typeface="Arial" charset="0"/>
              </a:rPr>
              <a:t>. </a:t>
            </a:r>
            <a:endParaRPr lang="en-US" sz="1600" dirty="0" smtClean="0">
              <a:solidFill>
                <a:srgbClr val="000000"/>
              </a:solidFill>
              <a:latin typeface="Arial" charset="0"/>
              <a:cs typeface="Arial" charset="0"/>
            </a:endParaRPr>
          </a:p>
          <a:p>
            <a:pPr lvl="1"/>
            <a:r>
              <a:rPr lang="en-US" sz="1600" dirty="0" smtClean="0">
                <a:solidFill>
                  <a:srgbClr val="000000"/>
                </a:solidFill>
                <a:latin typeface="Arial" charset="0"/>
                <a:cs typeface="Arial" charset="0"/>
              </a:rPr>
              <a:t>I received some feedback about some questions that I posed on the WI QA Everything Data </a:t>
            </a:r>
            <a:r>
              <a:rPr lang="en-US" sz="1600" dirty="0" err="1" smtClean="0">
                <a:solidFill>
                  <a:srgbClr val="000000"/>
                </a:solidFill>
                <a:latin typeface="Arial" charset="0"/>
                <a:cs typeface="Arial" charset="0"/>
              </a:rPr>
              <a:t>ribbit</a:t>
            </a:r>
            <a:r>
              <a:rPr lang="en-US" sz="1600" dirty="0" smtClean="0">
                <a:solidFill>
                  <a:srgbClr val="000000"/>
                </a:solidFill>
                <a:latin typeface="Arial" charset="0"/>
                <a:cs typeface="Arial" charset="0"/>
              </a:rPr>
              <a:t> site.  </a:t>
            </a:r>
            <a:endParaRPr lang="en-US" sz="1200" dirty="0"/>
          </a:p>
        </p:txBody>
      </p:sp>
      <p:sp>
        <p:nvSpPr>
          <p:cNvPr id="4" name="Footer Placeholder 3"/>
          <p:cNvSpPr>
            <a:spLocks noGrp="1"/>
          </p:cNvSpPr>
          <p:nvPr>
            <p:ph type="ftr" sz="quarter" idx="3"/>
          </p:nvPr>
        </p:nvSpPr>
        <p:spPr/>
        <p:txBody>
          <a:bodyPr/>
          <a:lstStyle/>
          <a:p>
            <a:r>
              <a:rPr lang="en-US" dirty="0"/>
              <a:t>Fidelity Internal Information</a:t>
            </a:r>
          </a:p>
        </p:txBody>
      </p:sp>
    </p:spTree>
    <p:custDataLst>
      <p:tags r:id="rId1"/>
    </p:custDataLst>
    <p:extLst>
      <p:ext uri="{BB962C8B-B14F-4D97-AF65-F5344CB8AC3E}">
        <p14:creationId xmlns:p14="http://schemas.microsoft.com/office/powerpoint/2010/main" val="2980145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English Learning Examples</a:t>
            </a:r>
            <a:endParaRPr lang="en-US" sz="3200" b="0" dirty="0">
              <a:solidFill>
                <a:schemeClr val="accent2"/>
              </a:solidFill>
            </a:endParaRPr>
          </a:p>
        </p:txBody>
      </p:sp>
      <p:sp>
        <p:nvSpPr>
          <p:cNvPr id="3" name="Content Placeholder 2"/>
          <p:cNvSpPr>
            <a:spLocks noGrp="1"/>
          </p:cNvSpPr>
          <p:nvPr>
            <p:ph idx="1"/>
          </p:nvPr>
        </p:nvSpPr>
        <p:spPr/>
        <p:txBody>
          <a:bodyPr/>
          <a:lstStyle/>
          <a:p>
            <a:r>
              <a:rPr lang="en-US" sz="2000" dirty="0" smtClean="0"/>
              <a:t>Example </a:t>
            </a:r>
            <a:r>
              <a:rPr lang="en-US" sz="2000" dirty="0" smtClean="0"/>
              <a:t>27</a:t>
            </a:r>
            <a:endParaRPr lang="en-US" sz="2000" dirty="0"/>
          </a:p>
          <a:p>
            <a:pPr lvl="1"/>
            <a:r>
              <a:rPr lang="en-US" sz="1600" dirty="0">
                <a:solidFill>
                  <a:srgbClr val="000000"/>
                </a:solidFill>
                <a:latin typeface="Arial" charset="0"/>
                <a:cs typeface="Arial" charset="0"/>
              </a:rPr>
              <a:t>My revised explanations may not be good enough but just a reference to you on how to provide clear </a:t>
            </a:r>
            <a:r>
              <a:rPr lang="en-US" sz="1600" dirty="0" smtClean="0">
                <a:solidFill>
                  <a:srgbClr val="000000"/>
                </a:solidFill>
                <a:latin typeface="Arial" charset="0"/>
                <a:cs typeface="Arial" charset="0"/>
              </a:rPr>
              <a:t>information.  </a:t>
            </a:r>
          </a:p>
          <a:p>
            <a:pPr lvl="1"/>
            <a:r>
              <a:rPr lang="en-US" sz="1600" dirty="0" smtClean="0">
                <a:solidFill>
                  <a:srgbClr val="000000"/>
                </a:solidFill>
                <a:latin typeface="Arial" charset="0"/>
                <a:cs typeface="Arial" charset="0"/>
              </a:rPr>
              <a:t>My updated questions may not be perfect but should provide a good reference to you on how to ask request support.  </a:t>
            </a:r>
          </a:p>
          <a:p>
            <a:r>
              <a:rPr lang="en-US" sz="2000" dirty="0" smtClean="0"/>
              <a:t>Example </a:t>
            </a:r>
            <a:r>
              <a:rPr lang="en-US" sz="2000" dirty="0" smtClean="0"/>
              <a:t>28</a:t>
            </a:r>
            <a:endParaRPr lang="en-US" sz="2000" dirty="0"/>
          </a:p>
          <a:p>
            <a:pPr lvl="1"/>
            <a:r>
              <a:rPr lang="en-US" sz="1600" dirty="0">
                <a:solidFill>
                  <a:srgbClr val="000000"/>
                </a:solidFill>
                <a:latin typeface="Arial" charset="0"/>
                <a:cs typeface="Arial" charset="0"/>
              </a:rPr>
              <a:t>I just wondering if this is a setup issue or data issue, as I am required to test EZE using plan 75506</a:t>
            </a:r>
            <a:r>
              <a:rPr lang="en-US" sz="1600" dirty="0" smtClean="0">
                <a:solidFill>
                  <a:srgbClr val="000000"/>
                </a:solidFill>
                <a:latin typeface="Arial" charset="0"/>
                <a:cs typeface="Arial" charset="0"/>
              </a:rPr>
              <a:t>.</a:t>
            </a:r>
          </a:p>
          <a:p>
            <a:pPr lvl="1"/>
            <a:r>
              <a:rPr lang="en-US" sz="1600" dirty="0" smtClean="0">
                <a:solidFill>
                  <a:srgbClr val="000000"/>
                </a:solidFill>
                <a:latin typeface="Arial" charset="0"/>
                <a:cs typeface="Arial" charset="0"/>
              </a:rPr>
              <a:t>I was just wondering if this is a setup issue or date issue, as I am required to test EZE using plan 75506.  </a:t>
            </a:r>
          </a:p>
          <a:p>
            <a:r>
              <a:rPr lang="en-US" sz="2000" dirty="0"/>
              <a:t>Example </a:t>
            </a:r>
            <a:r>
              <a:rPr lang="en-US" sz="2000" dirty="0" smtClean="0"/>
              <a:t>29</a:t>
            </a:r>
            <a:endParaRPr lang="en-US" sz="2000" dirty="0"/>
          </a:p>
          <a:p>
            <a:pPr lvl="1"/>
            <a:r>
              <a:rPr lang="en-US" sz="1600" dirty="0">
                <a:solidFill>
                  <a:srgbClr val="000000"/>
                </a:solidFill>
                <a:latin typeface="Arial" charset="0"/>
                <a:cs typeface="Arial" charset="0"/>
              </a:rPr>
              <a:t>It's new created and have no deferral amount and Fund balance. But there is no enroll link on NB home page</a:t>
            </a:r>
            <a:r>
              <a:rPr lang="en-US" sz="1600" dirty="0" smtClean="0">
                <a:solidFill>
                  <a:srgbClr val="000000"/>
                </a:solidFill>
                <a:latin typeface="Arial" charset="0"/>
                <a:cs typeface="Arial" charset="0"/>
              </a:rPr>
              <a:t>.</a:t>
            </a:r>
          </a:p>
          <a:p>
            <a:pPr lvl="1"/>
            <a:r>
              <a:rPr lang="en-US" sz="1600" dirty="0" smtClean="0">
                <a:solidFill>
                  <a:srgbClr val="000000"/>
                </a:solidFill>
                <a:latin typeface="Arial" charset="0"/>
                <a:cs typeface="Arial" charset="0"/>
              </a:rPr>
              <a:t>It’s a newly created SSN and does not have a deferral amount or fund balance but there is no enroll link on the NB home page.  </a:t>
            </a:r>
            <a:endParaRPr lang="en-US" sz="1600" dirty="0">
              <a:solidFill>
                <a:srgbClr val="000000"/>
              </a:solidFill>
              <a:latin typeface="Arial" charset="0"/>
              <a:cs typeface="Arial" charset="0"/>
            </a:endParaRPr>
          </a:p>
          <a:p>
            <a:pPr lvl="1"/>
            <a:endParaRPr lang="en-US" sz="1600" dirty="0">
              <a:solidFill>
                <a:srgbClr val="000000"/>
              </a:solidFill>
              <a:latin typeface="Arial" charset="0"/>
              <a:cs typeface="Arial" charset="0"/>
            </a:endParaRPr>
          </a:p>
          <a:p>
            <a:pPr lvl="1"/>
            <a:endParaRPr lang="en-US" sz="1600" dirty="0" smtClean="0">
              <a:solidFill>
                <a:srgbClr val="000000"/>
              </a:solidFill>
              <a:latin typeface="Arial" charset="0"/>
              <a:cs typeface="Arial" charset="0"/>
            </a:endParaRPr>
          </a:p>
        </p:txBody>
      </p:sp>
      <p:sp>
        <p:nvSpPr>
          <p:cNvPr id="4" name="Footer Placeholder 3"/>
          <p:cNvSpPr>
            <a:spLocks noGrp="1"/>
          </p:cNvSpPr>
          <p:nvPr>
            <p:ph type="ftr" sz="quarter" idx="3"/>
          </p:nvPr>
        </p:nvSpPr>
        <p:spPr/>
        <p:txBody>
          <a:bodyPr/>
          <a:lstStyle/>
          <a:p>
            <a:r>
              <a:rPr lang="en-US" dirty="0"/>
              <a:t>Fidelity Internal Information</a:t>
            </a:r>
          </a:p>
        </p:txBody>
      </p:sp>
    </p:spTree>
    <p:custDataLst>
      <p:tags r:id="rId1"/>
    </p:custDataLst>
    <p:extLst>
      <p:ext uri="{BB962C8B-B14F-4D97-AF65-F5344CB8AC3E}">
        <p14:creationId xmlns:p14="http://schemas.microsoft.com/office/powerpoint/2010/main" val="891818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FFISYNC_CONTAIN_GUIDS" val="TRUE"/>
</p:tagLst>
</file>

<file path=ppt/tags/tag2.xml><?xml version="1.0" encoding="utf-8"?>
<p:tagLst xmlns:a="http://schemas.openxmlformats.org/drawingml/2006/main" xmlns:r="http://schemas.openxmlformats.org/officeDocument/2006/relationships" xmlns:p="http://schemas.openxmlformats.org/presentationml/2006/main">
  <p:tag name="OFFISYNC_SLIDE_GUID" val="bacd6c69-170f-42a5-b19d-81e1d283a96b"/>
</p:tagLst>
</file>

<file path=ppt/tags/tag3.xml><?xml version="1.0" encoding="utf-8"?>
<p:tagLst xmlns:a="http://schemas.openxmlformats.org/drawingml/2006/main" xmlns:r="http://schemas.openxmlformats.org/officeDocument/2006/relationships" xmlns:p="http://schemas.openxmlformats.org/presentationml/2006/main">
  <p:tag name="OFFISYNC_SLIDE_GUID" val="bf3ca8dd-5ada-4c0c-ab0c-118bd27d3f1b"/>
</p:tagLst>
</file>

<file path=ppt/tags/tag4.xml><?xml version="1.0" encoding="utf-8"?>
<p:tagLst xmlns:a="http://schemas.openxmlformats.org/drawingml/2006/main" xmlns:r="http://schemas.openxmlformats.org/officeDocument/2006/relationships" xmlns:p="http://schemas.openxmlformats.org/presentationml/2006/main">
  <p:tag name="OFFISYNC_SLIDE_GUID" val="2c52dad3-c82f-45c7-95c3-97a58a2a8903"/>
</p:tagLst>
</file>

<file path=ppt/tags/tag5.xml><?xml version="1.0" encoding="utf-8"?>
<p:tagLst xmlns:a="http://schemas.openxmlformats.org/drawingml/2006/main" xmlns:r="http://schemas.openxmlformats.org/officeDocument/2006/relationships" xmlns:p="http://schemas.openxmlformats.org/presentationml/2006/main">
  <p:tag name="OFFISYNC_SLIDE_GUID" val="dd4b9c99-a6c3-4e0d-8409-6b4bc1996993"/>
</p:tagLst>
</file>

<file path=ppt/tags/tag6.xml><?xml version="1.0" encoding="utf-8"?>
<p:tagLst xmlns:a="http://schemas.openxmlformats.org/drawingml/2006/main" xmlns:r="http://schemas.openxmlformats.org/officeDocument/2006/relationships" xmlns:p="http://schemas.openxmlformats.org/presentationml/2006/main">
  <p:tag name="OFFISYNC_SLIDE_GUID" val="abe3b536-8d2c-42d5-bbc5-2666d0e39739"/>
</p:tagLst>
</file>

<file path=ppt/tags/tag7.xml><?xml version="1.0" encoding="utf-8"?>
<p:tagLst xmlns:a="http://schemas.openxmlformats.org/drawingml/2006/main" xmlns:r="http://schemas.openxmlformats.org/officeDocument/2006/relationships" xmlns:p="http://schemas.openxmlformats.org/presentationml/2006/main">
  <p:tag name="OFFISYNC_SLIDE_GUID" val="5cb17414-5d47-4343-94c5-56cf15d0e213"/>
</p:tagLst>
</file>

<file path=ppt/tags/tag8.xml><?xml version="1.0" encoding="utf-8"?>
<p:tagLst xmlns:a="http://schemas.openxmlformats.org/drawingml/2006/main" xmlns:r="http://schemas.openxmlformats.org/officeDocument/2006/relationships" xmlns:p="http://schemas.openxmlformats.org/presentationml/2006/main">
  <p:tag name="OFFISYNC_SLIDE_GUID" val="714c2ffe-729f-4b1b-b9ef-0dcc93b4c0e2"/>
</p:tagLst>
</file>

<file path=ppt/tags/tag9.xml><?xml version="1.0" encoding="utf-8"?>
<p:tagLst xmlns:a="http://schemas.openxmlformats.org/drawingml/2006/main" xmlns:r="http://schemas.openxmlformats.org/officeDocument/2006/relationships" xmlns:p="http://schemas.openxmlformats.org/presentationml/2006/main">
  <p:tag name="OFFISYNC_SLIDE_GUID" val="b9ebda78-28b7-49ae-80c9-4f951be71afd"/>
</p:tagLst>
</file>

<file path=ppt/theme/theme1.xml><?xml version="1.0" encoding="utf-8"?>
<a:theme xmlns:a="http://schemas.openxmlformats.org/drawingml/2006/main" name="CentralRegression&amp;DigitalPlatformsV3">
  <a:themeElements>
    <a:clrScheme name="Fidelity Final Colors">
      <a:dk1>
        <a:srgbClr val="000000"/>
      </a:dk1>
      <a:lt1>
        <a:srgbClr val="FFFFFF"/>
      </a:lt1>
      <a:dk2>
        <a:srgbClr val="275E37"/>
      </a:dk2>
      <a:lt2>
        <a:srgbClr val="D8D8D8"/>
      </a:lt2>
      <a:accent1>
        <a:srgbClr val="E3EDF5"/>
      </a:accent1>
      <a:accent2>
        <a:srgbClr val="005A8B"/>
      </a:accent2>
      <a:accent3>
        <a:srgbClr val="0074A8"/>
      </a:accent3>
      <a:accent4>
        <a:srgbClr val="3F6F06"/>
      </a:accent4>
      <a:accent5>
        <a:srgbClr val="85AA0E"/>
      </a:accent5>
      <a:accent6>
        <a:srgbClr val="5D7975"/>
      </a:accent6>
      <a:hlink>
        <a:srgbClr val="005A8B"/>
      </a:hlink>
      <a:folHlink>
        <a:srgbClr val="FF9609"/>
      </a:folHlink>
    </a:clrScheme>
    <a:fontScheme name="Fidelity Font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spPr>
      <a:bodyPr rtlCol="0" anchor="ctr"/>
      <a:lstStyle>
        <a:defPPr algn="ctr">
          <a:defRPr dirty="0">
            <a:latin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defRPr sz="1400" dirty="0" smtClean="0"/>
        </a:defPPr>
      </a:lstStyle>
    </a:txDef>
  </a:objectDefaults>
  <a:extraClrSchemeLst/>
</a:theme>
</file>

<file path=ppt/theme/theme2.xml><?xml version="1.0" encoding="utf-8"?>
<a:theme xmlns:a="http://schemas.openxmlformats.org/drawingml/2006/main" name="2_Office Theme">
  <a:themeElements>
    <a:clrScheme name="Fidelity Final Colors">
      <a:dk1>
        <a:srgbClr val="000000"/>
      </a:dk1>
      <a:lt1>
        <a:srgbClr val="FFFFFF"/>
      </a:lt1>
      <a:dk2>
        <a:srgbClr val="275E37"/>
      </a:dk2>
      <a:lt2>
        <a:srgbClr val="D8D8D8"/>
      </a:lt2>
      <a:accent1>
        <a:srgbClr val="E3EDF5"/>
      </a:accent1>
      <a:accent2>
        <a:srgbClr val="005A8B"/>
      </a:accent2>
      <a:accent3>
        <a:srgbClr val="0074A8"/>
      </a:accent3>
      <a:accent4>
        <a:srgbClr val="3F6F06"/>
      </a:accent4>
      <a:accent5>
        <a:srgbClr val="85AA0E"/>
      </a:accent5>
      <a:accent6>
        <a:srgbClr val="5D7975"/>
      </a:accent6>
      <a:hlink>
        <a:srgbClr val="005A8B"/>
      </a:hlink>
      <a:folHlink>
        <a:srgbClr val="FF9609"/>
      </a:folHlink>
    </a:clrScheme>
    <a:fontScheme name="Fidelity Font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rgbClr val="D3D3D3"/>
          </a:solidFill>
        </a:ln>
      </a:spPr>
      <a:bodyPr rtlCol="0" anchor="t"/>
      <a:lstStyle>
        <a:defPPr algn="l">
          <a:defRPr dirty="0" err="1" smtClean="0">
            <a:solidFill>
              <a:schemeClr val="accent2"/>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117a8727-b89f-4bbb-a074-cd1bb1d68dc1">2JPFR2ZACEQY-27-1</_dlc_DocId>
    <_dlc_DocIdUrl xmlns="117a8727-b89f-4bbb-a074-cd1bb1d68dc1">
      <Url>http://webpoint.fmr.com/sites/BUDocStore/_layouts/DocIdRedir.aspx?ID=2JPFR2ZACEQY-27-1</Url>
      <Description>2JPFR2ZACEQY-27-1</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1B94732562267148943659DC10CFDA9A" ma:contentTypeVersion="0" ma:contentTypeDescription="Create a new document." ma:contentTypeScope="" ma:versionID="f29fe0250d597dd00bf2b47de61cb9d8">
  <xsd:schema xmlns:xsd="http://www.w3.org/2001/XMLSchema" xmlns:xs="http://www.w3.org/2001/XMLSchema" xmlns:p="http://schemas.microsoft.com/office/2006/metadata/properties" xmlns:ns2="117a8727-b89f-4bbb-a074-cd1bb1d68dc1" targetNamespace="http://schemas.microsoft.com/office/2006/metadata/properties" ma:root="true" ma:fieldsID="e9b9501d55c6694aee1b89c951bc5591" ns2:_="">
    <xsd:import namespace="117a8727-b89f-4bbb-a074-cd1bb1d68dc1"/>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7a8727-b89f-4bbb-a074-cd1bb1d68dc1"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CDF637-8E0C-48B6-97C8-1678EE317F75}">
  <ds:schemaRefs>
    <ds:schemaRef ds:uri="http://schemas.microsoft.com/sharepoint/events"/>
  </ds:schemaRefs>
</ds:datastoreItem>
</file>

<file path=customXml/itemProps2.xml><?xml version="1.0" encoding="utf-8"?>
<ds:datastoreItem xmlns:ds="http://schemas.openxmlformats.org/officeDocument/2006/customXml" ds:itemID="{EF2DC40E-7EA0-4B65-9764-05CFFB506F83}">
  <ds:schemaRefs>
    <ds:schemaRef ds:uri="http://purl.org/dc/elements/1.1/"/>
    <ds:schemaRef ds:uri="http://schemas.microsoft.com/office/2006/metadata/properties"/>
    <ds:schemaRef ds:uri="117a8727-b89f-4bbb-a074-cd1bb1d68dc1"/>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5D547D4E-5611-47A3-AEC5-BF4DBD7105C7}">
  <ds:schemaRefs>
    <ds:schemaRef ds:uri="http://schemas.microsoft.com/sharepoint/v3/contenttype/forms"/>
  </ds:schemaRefs>
</ds:datastoreItem>
</file>

<file path=customXml/itemProps4.xml><?xml version="1.0" encoding="utf-8"?>
<ds:datastoreItem xmlns:ds="http://schemas.openxmlformats.org/officeDocument/2006/customXml" ds:itemID="{56546592-F6B3-4C2C-95D4-6D0184754B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7a8727-b89f-4bbb-a074-cd1bb1d68d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CentralRegression&amp;DigitalPlatformsV3</Template>
  <TotalTime>6977</TotalTime>
  <Words>1232</Words>
  <Application>Microsoft Office PowerPoint</Application>
  <PresentationFormat>On-screen Show (4:3)</PresentationFormat>
  <Paragraphs>102</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CentralRegression&amp;DigitalPlatformsV3</vt:lpstr>
      <vt:lpstr>2_Office Theme</vt:lpstr>
      <vt:lpstr>English Learning Examples</vt:lpstr>
      <vt:lpstr>English Learning Examples</vt:lpstr>
      <vt:lpstr>English Learning Examples</vt:lpstr>
      <vt:lpstr>English Learning Examples</vt:lpstr>
      <vt:lpstr>English Learning Examples</vt:lpstr>
      <vt:lpstr>English Learning Examples</vt:lpstr>
      <vt:lpstr>English Learning Examples</vt:lpstr>
      <vt:lpstr>English Learning Examples</vt:lpstr>
    </vt:vector>
  </TitlesOfParts>
  <Company>[Default]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Learning Examples</dc:title>
  <dc:creator>Traky, Martin</dc:creator>
  <cp:lastModifiedBy>Traky, Martin</cp:lastModifiedBy>
  <cp:revision>12</cp:revision>
  <cp:lastPrinted>2015-02-02T16:31:04Z</cp:lastPrinted>
  <dcterms:created xsi:type="dcterms:W3CDTF">2016-02-15T03:45:46Z</dcterms:created>
  <dcterms:modified xsi:type="dcterms:W3CDTF">2016-03-18T13:24:40Z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ContentTypeId" pid="2">
    <vt:lpwstr>0x0101001B94732562267148943659DC10CFDA9A</vt:lpwstr>
  </property>
  <property fmtid="{D5CDD505-2E9C-101B-9397-08002B2CF9AE}" name="_dlc_DocIdItemGuid" pid="3">
    <vt:lpwstr>b93c9156-6525-4957-a915-ff28cbabc821</vt:lpwstr>
  </property>
  <property fmtid="{D5CDD505-2E9C-101B-9397-08002B2CF9AE}" name="UploadedBy40000" pid="4">
    <vt:lpwstr>14310</vt:lpwstr>
  </property>
  <property fmtid="{D5CDD505-2E9C-101B-9397-08002B2CF9AE}" name="_CopySource" pid="5">
    <vt:lpwstr>Fidelity 4x3 Presentation.pptx</vt:lpwstr>
  </property>
  <property fmtid="{D5CDD505-2E9C-101B-9397-08002B2CF9AE}" name="Offisync_ProviderInitializationData" pid="6">
    <vt:lpwstr>https://ribbit.fmr.com</vt:lpwstr>
  </property>
  <property fmtid="{D5CDD505-2E9C-101B-9397-08002B2CF9AE}" name="Offisync_UpdateToken" pid="7">
    <vt:lpwstr>1</vt:lpwstr>
  </property>
  <property fmtid="{D5CDD505-2E9C-101B-9397-08002B2CF9AE}" name="Offisync_ServerID" pid="8">
    <vt:lpwstr>b66ae4db-2d31-4d69-9e9c-43dcde94714b</vt:lpwstr>
  </property>
  <property fmtid="{D5CDD505-2E9C-101B-9397-08002B2CF9AE}" name="Jive_LatestUserAccountName" pid="9">
    <vt:lpwstr>a496817</vt:lpwstr>
  </property>
  <property fmtid="{D5CDD505-2E9C-101B-9397-08002B2CF9AE}" name="Jive_VersionGuid" pid="10">
    <vt:lpwstr>95c6960f64204e31adac50977481418c</vt:lpwstr>
  </property>
  <property fmtid="{D5CDD505-2E9C-101B-9397-08002B2CF9AE}" name="Offisync_UniqueId" pid="11">
    <vt:lpwstr>691783</vt:lpwstr>
  </property>
</Properties>
</file>