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7710"/>
  </p:normalViewPr>
  <p:slideViewPr>
    <p:cSldViewPr snapToGrid="0" snapToObjects="1">
      <p:cViewPr varScale="1">
        <p:scale>
          <a:sx n="86" d="100"/>
          <a:sy n="86" d="100"/>
        </p:scale>
        <p:origin x="2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F39AC-A2AC-4B4D-9057-855E66027890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C033-8FBA-7E45-A8CB-6740ED0DB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55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Our</a:t>
            </a:r>
            <a:r>
              <a:rPr lang="de-DE" sz="1600" dirty="0"/>
              <a:t> Internet </a:t>
            </a:r>
            <a:r>
              <a:rPr lang="de-DE" sz="1600" dirty="0" err="1"/>
              <a:t>today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Internet </a:t>
            </a:r>
            <a:r>
              <a:rPr lang="de-DE" sz="2400" dirty="0"/>
              <a:t>Service Providers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connected</a:t>
            </a:r>
            <a:r>
              <a:rPr lang="de-DE" sz="24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When</a:t>
            </a:r>
            <a:r>
              <a:rPr lang="de-DE" sz="1600" dirty="0"/>
              <a:t> an end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wants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consume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Internet, he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identifies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host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, </a:t>
            </a:r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 err="1"/>
              <a:t>connects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host,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finally</a:t>
            </a:r>
            <a:r>
              <a:rPr lang="de-DE" sz="1600" dirty="0"/>
              <a:t> </a:t>
            </a:r>
            <a:r>
              <a:rPr lang="de-DE" sz="1600" dirty="0" err="1"/>
              <a:t>sends</a:t>
            </a:r>
            <a:r>
              <a:rPr lang="de-DE" sz="1600" dirty="0"/>
              <a:t> </a:t>
            </a:r>
            <a:r>
              <a:rPr lang="de-DE" sz="1600" dirty="0" err="1"/>
              <a:t>him</a:t>
            </a:r>
            <a:r>
              <a:rPr lang="de-DE" sz="1600" dirty="0"/>
              <a:t> a </a:t>
            </a:r>
            <a:r>
              <a:rPr lang="de-DE" sz="1600" dirty="0" err="1"/>
              <a:t>request</a:t>
            </a:r>
            <a:r>
              <a:rPr lang="de-DE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C033-8FBA-7E45-A8CB-6740ED0DBE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43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80's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packets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, </a:t>
            </a:r>
            <a:r>
              <a:rPr lang="de-DE" dirty="0" err="1"/>
              <a:t>stationary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Traditionally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Internet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dominated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host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packet.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today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today's</a:t>
            </a:r>
            <a:r>
              <a:rPr lang="de-DE" dirty="0"/>
              <a:t> total Internet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80%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 Internet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large-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security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host-</a:t>
            </a:r>
            <a:r>
              <a:rPr lang="de-DE" dirty="0" err="1"/>
              <a:t>centric</a:t>
            </a:r>
            <a:r>
              <a:rPr lang="de-DE" dirty="0"/>
              <a:t>, </a:t>
            </a:r>
            <a:r>
              <a:rPr lang="de-DE" dirty="0" err="1"/>
              <a:t>today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</a:t>
            </a:r>
            <a:r>
              <a:rPr lang="de-DE" dirty="0" err="1"/>
              <a:t>information-centric</a:t>
            </a:r>
            <a:r>
              <a:rPr lang="de-DE" dirty="0"/>
              <a:t>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C033-8FBA-7E45-A8CB-6740ED0DBE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1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ICN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regardless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host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Information </a:t>
            </a:r>
            <a:r>
              <a:rPr lang="de-DE" dirty="0" err="1"/>
              <a:t>Centric</a:t>
            </a:r>
            <a:r>
              <a:rPr lang="de-DE" dirty="0"/>
              <a:t> Networking,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reception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receiver-driven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he </a:t>
            </a:r>
            <a:r>
              <a:rPr lang="de-DE" dirty="0" err="1"/>
              <a:t>sends</a:t>
            </a:r>
            <a:r>
              <a:rPr lang="de-DE" dirty="0"/>
              <a:t>, but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receiver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receiver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such a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seeks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location</a:t>
            </a:r>
            <a:r>
              <a:rPr lang="de-DE" dirty="0"/>
              <a:t>-independent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C033-8FBA-7E45-A8CB-6740ED0DBEA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06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Information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, but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an </a:t>
            </a:r>
            <a:r>
              <a:rPr lang="de-DE" dirty="0" err="1"/>
              <a:t>actor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,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it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Such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, </a:t>
            </a:r>
            <a:r>
              <a:rPr lang="de-DE" dirty="0" err="1"/>
              <a:t>edit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C033-8FBA-7E45-A8CB-6740ED0DBE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34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EEE1-9198-BC40-8547-6919B0D2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2E04D-56F6-9C48-8C5C-3C68F82B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15C7-6891-3648-B6E2-29A4E7EC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CE89-CF09-A548-9D15-BB83A69D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1B74-403F-B54C-B4E8-E43B90B9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11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1EE9-A865-3943-8C9B-347CDA11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F6E13-8F1C-6349-B44B-CD3ECA9D8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DEE0-3235-6748-94A0-AADB46D6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9772-BF5B-3D4D-B044-B2E0E2D3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8059-5D22-014A-A39E-434D91C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69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CC50F-C4FE-F54B-84D1-E01EEC4F2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C5B5F-0014-A84A-B626-E6844F813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7554-06AD-094E-BBBC-719D58BE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7F27-B734-544C-8819-C7EF189E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C645-25B6-324F-ACF4-7BDE7FDE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B477-A965-9349-947B-F30BA967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165F-47E8-7245-A8A2-959AEA8F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EA71-42FA-2E49-ACAB-69803932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0B01-E94A-5A47-AE3C-2B8FFA9E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05F5-A21D-BE4C-A9D5-0F279AF8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7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61DF-868C-9C44-AB1D-DB62373A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DA96E-2139-8549-875D-CED62BC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F6C0-3021-504F-85A3-4A2925CD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F9F7-C653-C74C-909C-FAB5C6F2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CDAD-3C3A-BE43-886A-A04D684E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68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606-8DFC-DC44-A797-81BB216C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B20A-29E5-F24F-8C6F-1DCC96928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48D2C-53C3-0A49-8536-772C4C2F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459E9-F554-5245-BD8E-9BD53C1A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B8584-9F1B-984C-92F4-B142E970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FFB11-C213-FC42-9248-9DB6067A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3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9314-B031-D14C-8E9A-8A6D287D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7C90-D59C-1243-A829-A603158B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79D20-8E15-CD43-B28D-5759DD437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CC8D3-35A7-9840-9312-4036AD335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198C6-66DE-5C42-A196-C8BC71AA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25357-8393-F542-A6C2-0AE5D85E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755B1-90A2-7E4A-B131-6347C943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1CC8D-415C-5245-9167-3697CE9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85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5B95-9184-BF46-8238-09FEE73C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7373D-9042-AF49-923F-05E9E557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96F78-DFA2-C546-AF38-88A86D9F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CD81E-26FF-FD49-B8A8-30265C0A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0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11D5E-0C51-7940-8BD1-C6F4B44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4FF68-343B-6941-8E90-A8759453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519A1-7286-4341-AAC6-F17243E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A67E-9271-D640-AD48-C251633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C458-F064-0D42-B8CB-4EBEE2C0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C762E-5742-3B48-AA06-0F448D9D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242B-0936-2447-B935-95209D16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D7033-E5A2-9349-A633-2964CB21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2C659-39FC-D442-AA71-3104D970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81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687B-7A68-BA43-A2C0-F823DE77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D2E4A-C41C-2441-87E2-AE9577005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1BC5F-6900-5745-83AF-E6E1BCA8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25D1-EFF7-AD47-9E06-3D3BFA84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DBD10-4D2D-904C-A2EB-51BA6079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3BA9-EEA7-8444-92CA-D86A15C8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8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442FD-8BDA-D641-94C9-5AC6B2F1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66D0-963D-0142-92D6-C846E974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8C51-DF05-734F-A714-9F79ADB31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F563-52F6-034E-B1B8-E7DA0E507599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F639-8632-034F-A763-D621507EC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1285-59D8-3243-80E9-901955222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F432-C6F9-EE40-8AD5-574CD969F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13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4F3A-C2BB-3A46-94E3-52A1F148C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Centric</a:t>
            </a:r>
            <a:r>
              <a:rPr lang="de-DE" dirty="0"/>
              <a:t>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5B1F3-E7E3-9042-BBA4-1F1296EA8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Fiona </a:t>
            </a:r>
            <a:r>
              <a:rPr lang="de-DE" dirty="0" err="1"/>
              <a:t>Guerin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78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5CAA-E51D-9F4C-B517-5A2A753E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Internet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A104F-FFAF-E44A-A2DA-340374A43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5517" y="1825625"/>
            <a:ext cx="7180965" cy="4351338"/>
          </a:xfrm>
        </p:spPr>
      </p:pic>
    </p:spTree>
    <p:extLst>
      <p:ext uri="{BB962C8B-B14F-4D97-AF65-F5344CB8AC3E}">
        <p14:creationId xmlns:p14="http://schemas.microsoft.com/office/powerpoint/2010/main" val="416162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9142-40DC-0042-86F5-BD5F0D1F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F20EAF-7FCE-0E49-B31D-8A5871AF9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4351338" cy="43513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C23F72-5A83-ED47-875D-402246609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12666" y="1825624"/>
            <a:ext cx="4026004" cy="4351337"/>
          </a:xfrm>
        </p:spPr>
      </p:pic>
    </p:spTree>
    <p:extLst>
      <p:ext uri="{BB962C8B-B14F-4D97-AF65-F5344CB8AC3E}">
        <p14:creationId xmlns:p14="http://schemas.microsoft.com/office/powerpoint/2010/main" val="29767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5DE162-B77A-5E48-9261-CB689057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Centric</a:t>
            </a:r>
            <a:r>
              <a:rPr lang="de-DE" dirty="0"/>
              <a:t> Networking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8C844A-0BF3-E449-8524-264D02D9E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5925" y="1855606"/>
            <a:ext cx="2480150" cy="4792006"/>
          </a:xfrm>
        </p:spPr>
      </p:pic>
    </p:spTree>
    <p:extLst>
      <p:ext uri="{BB962C8B-B14F-4D97-AF65-F5344CB8AC3E}">
        <p14:creationId xmlns:p14="http://schemas.microsoft.com/office/powerpoint/2010/main" val="136974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A345-A403-AE47-A109-535608DE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</a:t>
            </a:r>
            <a:r>
              <a:rPr lang="de-DE" dirty="0" err="1"/>
              <a:t>Centric</a:t>
            </a:r>
            <a:r>
              <a:rPr lang="de-DE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BFA5-B965-ED48-9A27-30731149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Information = f (Information)</a:t>
            </a:r>
          </a:p>
        </p:txBody>
      </p:sp>
    </p:spTree>
    <p:extLst>
      <p:ext uri="{BB962C8B-B14F-4D97-AF65-F5344CB8AC3E}">
        <p14:creationId xmlns:p14="http://schemas.microsoft.com/office/powerpoint/2010/main" val="47204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5F65-6131-BD4A-9ACE-3E953491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792-A503-724D-9D13-DDAE825A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Xylomenos</a:t>
            </a:r>
            <a:r>
              <a:rPr lang="de-DE" dirty="0"/>
              <a:t>, George, et al. "A </a:t>
            </a:r>
            <a:r>
              <a:rPr lang="de-DE" dirty="0" err="1"/>
              <a:t>survey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information-centric</a:t>
            </a:r>
            <a:r>
              <a:rPr lang="de-DE" dirty="0"/>
              <a:t> </a:t>
            </a:r>
            <a:r>
              <a:rPr lang="de-DE" dirty="0" err="1"/>
              <a:t>networking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." </a:t>
            </a:r>
            <a:r>
              <a:rPr lang="de-DE" i="1" dirty="0"/>
              <a:t>IEEE Communications Surveys &amp; Tutorials</a:t>
            </a:r>
            <a:r>
              <a:rPr lang="de-DE" dirty="0"/>
              <a:t> 16.2 (2013): 1024-1049.</a:t>
            </a:r>
          </a:p>
          <a:p>
            <a:r>
              <a:rPr lang="de-DE" dirty="0"/>
              <a:t>Wang, Liang. “Information-</a:t>
            </a:r>
            <a:r>
              <a:rPr lang="de-DE" dirty="0" err="1"/>
              <a:t>Centric</a:t>
            </a:r>
            <a:r>
              <a:rPr lang="de-DE" dirty="0"/>
              <a:t> Networking“, https://www.cl.cam.ac.uk/~lw525/publications/icn-basics.pdf </a:t>
            </a:r>
          </a:p>
        </p:txBody>
      </p:sp>
    </p:spTree>
    <p:extLst>
      <p:ext uri="{BB962C8B-B14F-4D97-AF65-F5344CB8AC3E}">
        <p14:creationId xmlns:p14="http://schemas.microsoft.com/office/powerpoint/2010/main" val="116885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415</Words>
  <Application>Microsoft Macintosh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Information Centric Networking</vt:lpstr>
      <vt:lpstr>The Internet</vt:lpstr>
      <vt:lpstr>What is wrong with the Internet?</vt:lpstr>
      <vt:lpstr>Information Centric Networking</vt:lpstr>
      <vt:lpstr>Service Centric Networking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Guerin</dc:creator>
  <cp:lastModifiedBy>Fiona Guerin</cp:lastModifiedBy>
  <cp:revision>11</cp:revision>
  <dcterms:created xsi:type="dcterms:W3CDTF">2019-10-24T18:55:26Z</dcterms:created>
  <dcterms:modified xsi:type="dcterms:W3CDTF">2019-10-25T00:50:52Z</dcterms:modified>
</cp:coreProperties>
</file>