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9B8A689-80D0-45E1-BC91-37DB30C43C14}" type="datetimeFigureOut">
              <a:rPr lang="zh-TW" altLang="en-US" smtClean="0"/>
              <a:t>2015/7/16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C518CC7-5DA0-4F07-95BB-C87AE047A6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Presentation by Fiona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Version control (this is one of them)</a:t>
            </a:r>
          </a:p>
          <a:p>
            <a:r>
              <a:rPr lang="en-US" altLang="zh-TW" dirty="0" smtClean="0"/>
              <a:t>Making it easy and simple</a:t>
            </a:r>
          </a:p>
          <a:p>
            <a:r>
              <a:rPr lang="en-US" altLang="zh-TW" dirty="0" smtClean="0"/>
              <a:t>Newest version control implementation tool</a:t>
            </a:r>
          </a:p>
          <a:p>
            <a:r>
              <a:rPr lang="en-US" altLang="zh-TW" dirty="0" smtClean="0"/>
              <a:t>Not only programmer designer and document authors</a:t>
            </a:r>
          </a:p>
          <a:p>
            <a:r>
              <a:rPr lang="en-US" altLang="zh-TW" dirty="0" smtClean="0"/>
              <a:t>Focus on content not files</a:t>
            </a:r>
          </a:p>
          <a:p>
            <a:endParaRPr lang="en-US" altLang="zh-TW" dirty="0"/>
          </a:p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Many other requires complicated server set ups</a:t>
            </a:r>
          </a:p>
          <a:p>
            <a:r>
              <a:rPr lang="en-US" altLang="zh-TW" dirty="0" smtClean="0"/>
              <a:t>GIT is LOCAL ENABLED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Many people contribute to the project</a:t>
            </a:r>
          </a:p>
          <a:p>
            <a:r>
              <a:rPr lang="en-US" altLang="zh-TW" dirty="0" smtClean="0"/>
              <a:t>You can take turn at the keyboard </a:t>
            </a:r>
          </a:p>
          <a:p>
            <a:r>
              <a:rPr lang="en-US" altLang="zh-TW" dirty="0" smtClean="0"/>
              <a:t>- add command line </a:t>
            </a:r>
          </a:p>
          <a:p>
            <a:r>
              <a:rPr lang="en-US" altLang="zh-TW" dirty="0" smtClean="0"/>
              <a:t>- $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myproject</a:t>
            </a:r>
            <a:r>
              <a:rPr lang="en-US" altLang="zh-TW" dirty="0" smtClean="0"/>
              <a:t> (name of project) </a:t>
            </a:r>
          </a:p>
          <a:p>
            <a:r>
              <a:rPr lang="en-US" altLang="zh-TW" dirty="0" smtClean="0"/>
              <a:t>-$ cd my project (creates a file and control file to store historic elements)</a:t>
            </a:r>
          </a:p>
          <a:p>
            <a:r>
              <a:rPr lang="en-US" altLang="zh-TW" dirty="0" smtClean="0"/>
              <a:t>-$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(notice the file and put them in to </a:t>
            </a:r>
            <a:r>
              <a:rPr lang="en-US" altLang="zh-TW" dirty="0" err="1" smtClean="0"/>
              <a:t>hoding</a:t>
            </a:r>
            <a:r>
              <a:rPr lang="en-US" altLang="zh-TW" dirty="0" smtClean="0"/>
              <a:t> zone, ready </a:t>
            </a:r>
            <a:r>
              <a:rPr lang="en-US" altLang="zh-TW" dirty="0" err="1" smtClean="0"/>
              <a:t>permenatly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commited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(permanently record historical version or snapshot as existed given point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1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Sequential fashion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andy\Downloads\11748783_10203300747958691_15878587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7341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Almost different time with overlap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andy\Downloads\11178659_10203300747918690_195230414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9818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Everyone can take file of their own and work on it, than, bring it back to the central file</a:t>
            </a:r>
          </a:p>
          <a:p>
            <a:r>
              <a:rPr lang="en-US" altLang="zh-TW" dirty="0" smtClean="0"/>
              <a:t>-MERGE the changes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10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Doug &amp; </a:t>
            </a:r>
            <a:r>
              <a:rPr lang="en-US" altLang="zh-TW" dirty="0" err="1" smtClean="0"/>
              <a:t>dana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 descr="C:\Users\andy\Downloads\11721122_10203300747758686_98096415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908720"/>
            <a:ext cx="8590613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and customize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Add little segment </a:t>
            </a:r>
          </a:p>
          <a:p>
            <a:r>
              <a:rPr lang="en-US" altLang="zh-TW" dirty="0" smtClean="0"/>
              <a:t>Commit only small portion</a:t>
            </a:r>
          </a:p>
          <a:p>
            <a:r>
              <a:rPr lang="en-US" altLang="zh-TW" dirty="0" smtClean="0"/>
              <a:t>A graphical representation showing:</a:t>
            </a:r>
          </a:p>
          <a:p>
            <a:r>
              <a:rPr lang="en-US" altLang="zh-TW" dirty="0" smtClean="0"/>
              <a:t>-when they branch</a:t>
            </a:r>
          </a:p>
          <a:p>
            <a:r>
              <a:rPr lang="en-US" altLang="zh-TW" dirty="0" smtClean="0"/>
              <a:t>-merge them back together</a:t>
            </a:r>
          </a:p>
          <a:p>
            <a:r>
              <a:rPr lang="en-US" altLang="zh-TW" dirty="0" smtClean="0"/>
              <a:t>-who did WHAT WHEN</a:t>
            </a:r>
          </a:p>
          <a:p>
            <a:r>
              <a:rPr lang="en-US" altLang="zh-TW" dirty="0" smtClean="0"/>
              <a:t>-which date </a:t>
            </a:r>
          </a:p>
          <a:p>
            <a:endParaRPr lang="en-US" altLang="zh-TW" dirty="0"/>
          </a:p>
          <a:p>
            <a:r>
              <a:rPr lang="en-US" altLang="zh-TW" dirty="0" smtClean="0"/>
              <a:t>(it is hard for beginner but it is extremely convenient for advanced user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6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Picture 4" descr="C:\Users\andy\Downloads\11751090_10203300747878689_195245242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0846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966</TotalTime>
  <Words>216</Words>
  <Application>Microsoft Office PowerPoint</Application>
  <PresentationFormat>如螢幕大小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地平線</vt:lpstr>
      <vt:lpstr>git</vt:lpstr>
      <vt:lpstr>What is git</vt:lpstr>
      <vt:lpstr>HISTORY TRACKING</vt:lpstr>
      <vt:lpstr>Sequential fashion</vt:lpstr>
      <vt:lpstr>Almost different time with overlap</vt:lpstr>
      <vt:lpstr>How it works?</vt:lpstr>
      <vt:lpstr>Doug &amp; dana</vt:lpstr>
      <vt:lpstr>Advanced and customize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andy</dc:creator>
  <cp:lastModifiedBy>andy</cp:lastModifiedBy>
  <cp:revision>7</cp:revision>
  <dcterms:created xsi:type="dcterms:W3CDTF">2015-07-16T11:32:46Z</dcterms:created>
  <dcterms:modified xsi:type="dcterms:W3CDTF">2015-07-17T03:39:29Z</dcterms:modified>
</cp:coreProperties>
</file>