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0C0B-EFF2-CD2D-7C85-347978E4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7070-A30B-2209-4321-AB5695BA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31F3-82BB-4680-7E27-B0AC3122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4DDE-2FC4-C781-9EF0-257C7C2E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CD0B-71F2-530E-4D84-445D5D7D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FF25-6E0C-8E93-9DAB-457B68A0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9848-2435-AE40-8DC9-D803E275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7812-F384-BD7E-CB96-F3F85AA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C2BE-9701-7473-2B17-302B339F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FA7D-54FC-5B85-2B12-5FF9766D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5D92F-6761-CAF5-FEC6-5DFBE1C19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4B893-266D-A435-6147-54DFDA57E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96AE-B055-D546-9D0F-0AF7C24C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6860-8D77-4344-037C-55616A9D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2D9-E22A-0103-50CD-95369082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34E6-4D0C-D745-91CA-4944C7C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CD96-E235-6387-1762-4DD384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3698-9B0D-42F1-55DA-B9BA303F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2BD-59DD-3540-5DFC-E33D0C97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A135-10EB-0AD5-3022-FD194EE4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87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AE5C-99DC-E66B-2E59-FD3E3AE9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8D98-9994-D420-2AAB-2CA8FA6F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1AB6-4A4F-7BE5-1B63-4BBD7757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7D2E-415B-E22B-2160-4F9AD960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6553-89C1-D5D2-684F-5460BAD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7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3D6-BFCD-2522-E6E4-DB68C12B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DCD7-CA57-803D-F911-B1134948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5E26-2D29-F3B1-851A-A776EE7B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4B968-E8CD-6159-D334-950C0EC8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B095-F823-999F-1F53-7D8D849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FD65-E60C-1099-E99D-5755B588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0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46DA-3D79-62B8-1EE4-0867D76E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E02D0-AD4A-F694-83CE-A751FC68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BB18-B065-CB82-454E-0DF448FC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9A1F5-1EE3-FABE-8CBE-ED1C8BB6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7C2C8-7C18-AA20-0330-9EBB567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24292-1F68-5F35-1B61-97B5E9B6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D2D7D-5484-3BE7-9725-F75AE7E9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217E6-ADEB-5C19-D11A-A709FEB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3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D584-5EC2-70A4-50C8-0E90373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2EC7B-0F18-7C81-70BE-CE0BB80F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AC889-4AC0-C23F-28AC-39849917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45DEF-3F45-55B9-E69B-795DD98E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3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A13CB-C35D-0F4F-85F5-EC89769D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9FB9C-50BE-609F-8823-16C566C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D38A-1B4E-FF62-6717-F05FA118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1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F6E8-6274-6539-328B-33903975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F696-465E-D0EF-8FF7-7175C455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F33FF-3404-FA07-83F0-D425994C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54B7-D3E2-9C82-90E8-169528A3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9413E-5F8B-4E99-703C-D06CE2D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EC96-3A8E-D216-3D62-9168DE3A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B39-769F-0A8C-AE91-5FA1ABE7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361AB-1538-5F17-2242-0712A46D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946E6-2447-A55D-96F6-1DA62C89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9015-6201-54F9-AE61-BFD0A57C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FCB98-2A81-8B99-ACB2-1562EE1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1570-BED8-A94A-D4AA-C9339CD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4C255-B6E5-E9EB-9DA1-F519BAE0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7497-6DDC-34FE-1C53-24A5E0E8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A4A1-4F5D-28FE-F012-C9CED45C0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1201-98AB-456E-9324-2738BA66F07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1897-33A0-1E93-B874-B9209B55A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5403-D563-D794-5863-A6032E396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3B4C-8FED-4433-B7D3-968B1612C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1078DE-34C5-0554-DD85-5ADEB4D3F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6A0FDA-9157-2C6B-6549-4570BD71D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5227480"/>
            <a:ext cx="12192003" cy="1630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53230-B102-F068-F404-84D43F1D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45189"/>
            <a:ext cx="7061616" cy="804161"/>
          </a:xfrm>
        </p:spPr>
        <p:txBody>
          <a:bodyPr anchor="ctr">
            <a:normAutofit/>
          </a:bodyPr>
          <a:lstStyle/>
          <a:p>
            <a:pPr algn="l"/>
            <a:r>
              <a:rPr lang="en-GB" sz="3200" dirty="0"/>
              <a:t>How To Prevent Data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CB74-D3F0-0FFA-E8C3-DABDDAD0A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645189"/>
            <a:ext cx="3453983" cy="804160"/>
          </a:xfrm>
        </p:spPr>
        <p:txBody>
          <a:bodyPr anchor="ctr">
            <a:normAutofit/>
          </a:bodyPr>
          <a:lstStyle/>
          <a:p>
            <a:pPr algn="r"/>
            <a:r>
              <a:rPr lang="en-GB" sz="1800" dirty="0"/>
              <a:t>November, 2023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6A3C8CE-26B9-D061-59D9-B73267F58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74856"/>
            <a:ext cx="12207200" cy="123363"/>
            <a:chOff x="-5025" y="6737718"/>
            <a:chExt cx="12207200" cy="1233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877943-CA6B-FAFE-9840-3D0B02D23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03B65C2-8219-E08F-136B-F7517B115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38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A717-92F1-48F9-DAD9-0F437313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en-GB" sz="2700" b="0" i="0">
                <a:effectLst/>
                <a:latin typeface="Arial" panose="020B0604020202020204" pitchFamily="34" charset="0"/>
              </a:rPr>
              <a:t>Spelling/typos/extra characters</a:t>
            </a:r>
            <a:endParaRPr lang="en-GB" sz="2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8B07B-9D29-0607-8067-A7EAF1D8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r="22874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EAE7-6662-D3B8-9335-DD7C4AA3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en-GB" sz="2400" dirty="0"/>
              <a:t>Data Validation Rules</a:t>
            </a:r>
          </a:p>
          <a:p>
            <a:r>
              <a:rPr lang="en-GB" sz="2400" dirty="0"/>
              <a:t>Spelling Checker</a:t>
            </a:r>
          </a:p>
          <a:p>
            <a:r>
              <a:rPr lang="en-GB" sz="2400" dirty="0"/>
              <a:t>Proof-Read</a:t>
            </a:r>
          </a:p>
          <a:p>
            <a:r>
              <a:rPr lang="en-GB" sz="2400" dirty="0"/>
              <a:t>Drop down menus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5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E7548-03A7-A950-505F-2834F188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Duplicates</a:t>
            </a:r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B5418-7240-FB72-43A4-BBF6E57C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86922"/>
            <a:ext cx="4777381" cy="37144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435F-827D-787C-C456-64ACD391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GB"/>
              <a:t>Unique Identifiers (Primary Key) - Databases</a:t>
            </a:r>
          </a:p>
          <a:p>
            <a:r>
              <a:rPr lang="en-GB"/>
              <a:t>Clean and maintain the datasets manually</a:t>
            </a:r>
          </a:p>
          <a:p>
            <a:r>
              <a:rPr lang="en-GB"/>
              <a:t>Conditional Formatting - “Remove Duplicates” – Excel</a:t>
            </a:r>
          </a:p>
          <a:p>
            <a:r>
              <a:rPr lang="en-GB"/>
              <a:t>Hash algorithms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57D38-0296-898E-58F9-134B8BC8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Incomplete Data</a:t>
            </a:r>
            <a:endParaRPr lang="en-GB" dirty="0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BB2589F1-9AFF-187A-6219-9A17F7DDE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1" r="1096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EED0-EB66-C65A-DD03-04F49049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GB" sz="2000"/>
              <a:t>Regular Audits</a:t>
            </a:r>
          </a:p>
          <a:p>
            <a:r>
              <a:rPr lang="en-GB" sz="2000"/>
              <a:t> Data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59448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CAA71BF1-376A-6CDD-19FF-3FA65444D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" b="256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AD8E9-5084-F0FB-38E4-98B81D0C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 b="0" i="0">
                <a:effectLst/>
                <a:latin typeface="Arial" panose="020B0604020202020204" pitchFamily="34" charset="0"/>
              </a:rPr>
              <a:t>Inaccurate Data</a:t>
            </a:r>
            <a:endParaRPr lang="en-GB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EF98-E16C-733D-42BD-94D6EF80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GB" sz="2000"/>
              <a:t>Training Programs</a:t>
            </a:r>
          </a:p>
          <a:p>
            <a:r>
              <a:rPr lang="en-GB" sz="2000"/>
              <a:t>Data Quality Checks</a:t>
            </a:r>
          </a:p>
        </p:txBody>
      </p:sp>
    </p:spTree>
    <p:extLst>
      <p:ext uri="{BB962C8B-B14F-4D97-AF65-F5344CB8AC3E}">
        <p14:creationId xmlns:p14="http://schemas.microsoft.com/office/powerpoint/2010/main" val="5460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27C9-10A9-A692-D26E-F56F6B41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sz="4100" b="1" i="0">
                <a:effectLst/>
                <a:latin typeface="Söhne"/>
              </a:rPr>
              <a:t>Data Entry Format Errors</a:t>
            </a:r>
            <a:br>
              <a:rPr lang="en-GB" sz="4100" b="1" i="0">
                <a:effectLst/>
                <a:latin typeface="Söhne"/>
              </a:rPr>
            </a:br>
            <a:endParaRPr lang="en-GB" sz="41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AD272E8-C626-017C-D63A-429AA4CAA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BB5D-D67C-BE14-02B6-BAA18163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GB" sz="2000"/>
              <a:t>Standardized Data Entry Forms</a:t>
            </a:r>
          </a:p>
          <a:p>
            <a:r>
              <a:rPr lang="en-GB" sz="2000"/>
              <a:t>Input Masks</a:t>
            </a:r>
          </a:p>
        </p:txBody>
      </p:sp>
    </p:spTree>
    <p:extLst>
      <p:ext uri="{BB962C8B-B14F-4D97-AF65-F5344CB8AC3E}">
        <p14:creationId xmlns:p14="http://schemas.microsoft.com/office/powerpoint/2010/main" val="135464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F30C-490D-8A48-D104-250FEE56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i="0">
                <a:effectLst/>
                <a:latin typeface="Söhne"/>
              </a:rPr>
              <a:t>Data Consistency Errors</a:t>
            </a:r>
            <a:br>
              <a:rPr lang="en-GB" sz="4000" b="1" i="0">
                <a:effectLst/>
                <a:latin typeface="Söhne"/>
              </a:rPr>
            </a:br>
            <a:endParaRPr lang="en-GB" sz="40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125C967-59FB-0AD9-F600-DEB0E78ED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0" r="24026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4C5E-2720-8339-35AA-2ACE13AA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/>
              <a:t>Centralized Data Governance</a:t>
            </a:r>
          </a:p>
          <a:p>
            <a:r>
              <a:rPr lang="en-GB" sz="2000"/>
              <a:t>Integration of Data Sources</a:t>
            </a:r>
          </a:p>
        </p:txBody>
      </p:sp>
    </p:spTree>
    <p:extLst>
      <p:ext uri="{BB962C8B-B14F-4D97-AF65-F5344CB8AC3E}">
        <p14:creationId xmlns:p14="http://schemas.microsoft.com/office/powerpoint/2010/main" val="72975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How To Prevent Data Errors</vt:lpstr>
      <vt:lpstr>Spelling/typos/extra characters</vt:lpstr>
      <vt:lpstr>Duplicates</vt:lpstr>
      <vt:lpstr>Incomplete Data</vt:lpstr>
      <vt:lpstr>Inaccurate Data</vt:lpstr>
      <vt:lpstr>Data Entry Format Errors </vt:lpstr>
      <vt:lpstr>Data Consistency Errors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Dinusha Dissanayaka</dc:creator>
  <cp:lastModifiedBy>Dinusha Dissanayaka</cp:lastModifiedBy>
  <cp:revision>7</cp:revision>
  <dcterms:created xsi:type="dcterms:W3CDTF">2023-11-14T09:48:38Z</dcterms:created>
  <dcterms:modified xsi:type="dcterms:W3CDTF">2023-11-14T10:21:52Z</dcterms:modified>
</cp:coreProperties>
</file>