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fcf78e5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fcf78e5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4786615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4786615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786615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786615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7866157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7866157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786615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786615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673" y="1213213"/>
            <a:ext cx="2728675" cy="28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041100" y="1489825"/>
            <a:ext cx="7715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Rentivel ofrece en una sola plataforma búsqueda y reservaciones de distintos servicios turísticos</a:t>
            </a:r>
            <a:endParaRPr b="1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300" y="2571750"/>
            <a:ext cx="2294725" cy="22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700" y="2632475"/>
            <a:ext cx="2650250" cy="26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00" y="2280500"/>
            <a:ext cx="2650250" cy="26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16400" y="482850"/>
            <a:ext cx="60408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s"/>
              <a:t>Fácil acceso a la información </a:t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280075" y="1805575"/>
            <a:ext cx="49254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s"/>
              <a:t>Plataforma robusta</a:t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280075" y="3477075"/>
            <a:ext cx="8473800" cy="11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s"/>
              <a:t> Segura para la gestión de las reservaciones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025" y="187200"/>
            <a:ext cx="1607600" cy="16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900" y="2026387"/>
            <a:ext cx="2799451" cy="12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525" y="3551825"/>
            <a:ext cx="1416100" cy="1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590100" y="458025"/>
            <a:ext cx="6106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Que</a:t>
            </a:r>
            <a:r>
              <a:rPr lang="es"/>
              <a:t> realiza nuestro sistema?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489825"/>
            <a:ext cx="675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Permite buscar  todo su catálogo de servicios en una sola plataforma.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Permite que los clientes se registren.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Permite que sus clientes reserven directamente lo que buscan.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225" y="1331025"/>
            <a:ext cx="1011475" cy="10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575" y="2232600"/>
            <a:ext cx="1432200" cy="14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8338" y="3664807"/>
            <a:ext cx="1717850" cy="113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908675" y="116375"/>
            <a:ext cx="4673400" cy="8031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Especificación técnica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48075" y="1463550"/>
            <a:ext cx="33435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" sz="1400"/>
              <a:t>P</a:t>
            </a:r>
            <a:r>
              <a:rPr lang="es" sz="1400"/>
              <a:t>osee una arquitectura distribuida ofreciendo la capacidad de la operación independiente de sus partes.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s" sz="1400"/>
              <a:t>Al ser los directorios de servicios , permite una simple lectura y publicación por medio de servicios web.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925" y="1165025"/>
            <a:ext cx="3581824" cy="38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" sz="1400"/>
              <a:t>Una aplicación centralizada compuestas de 2 partes mesa de trabajo y  aplicación web // móvil, encargada de la gestión interna de las reservaciones pudiendo replicar solo los clientes y centralizar los catálogos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750" y="24354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