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6" r:id="rId12"/>
    <p:sldId id="273" r:id="rId13"/>
    <p:sldId id="267" r:id="rId14"/>
    <p:sldId id="274" r:id="rId15"/>
    <p:sldId id="268" r:id="rId16"/>
    <p:sldId id="270" r:id="rId17"/>
    <p:sldId id="271" r:id="rId18"/>
    <p:sldId id="27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AD05-35B4-4D82-AD16-01BD5388D0AC}" v="129" dt="2019-04-07T13:16:3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9" y="6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Hurley" userId="b7ab9e4bb4923cb3" providerId="LiveId" clId="{C72BAD05-35B4-4D82-AD16-01BD5388D0AC}"/>
    <pc:docChg chg="undo redo custSel addSld delSld modSld sldOrd">
      <pc:chgData name="Alex Hurley" userId="b7ab9e4bb4923cb3" providerId="LiveId" clId="{C72BAD05-35B4-4D82-AD16-01BD5388D0AC}" dt="2019-04-07T13:16:38.782" v="883" actId="1076"/>
      <pc:docMkLst>
        <pc:docMk/>
      </pc:docMkLst>
      <pc:sldChg chg="modSp">
        <pc:chgData name="Alex Hurley" userId="b7ab9e4bb4923cb3" providerId="LiveId" clId="{C72BAD05-35B4-4D82-AD16-01BD5388D0AC}" dt="2019-04-06T19:12:12.209" v="325" actId="20577"/>
        <pc:sldMkLst>
          <pc:docMk/>
          <pc:sldMk cId="4058362341" sldId="256"/>
        </pc:sldMkLst>
        <pc:spChg chg="mod">
          <ac:chgData name="Alex Hurley" userId="b7ab9e4bb4923cb3" providerId="LiveId" clId="{C72BAD05-35B4-4D82-AD16-01BD5388D0AC}" dt="2019-04-06T19:12:08.670" v="321" actId="20577"/>
          <ac:spMkLst>
            <pc:docMk/>
            <pc:sldMk cId="4058362341" sldId="256"/>
            <ac:spMk id="17" creationId="{F7835CA4-999B-44C7-8581-60C0B08DFB09}"/>
          </ac:spMkLst>
        </pc:spChg>
        <pc:spChg chg="mod">
          <ac:chgData name="Alex Hurley" userId="b7ab9e4bb4923cb3" providerId="LiveId" clId="{C72BAD05-35B4-4D82-AD16-01BD5388D0AC}" dt="2019-04-06T19:12:12.209" v="325" actId="20577"/>
          <ac:spMkLst>
            <pc:docMk/>
            <pc:sldMk cId="4058362341" sldId="256"/>
            <ac:spMk id="36" creationId="{AF98BFE9-F0E1-4693-891F-F08D6A5FB224}"/>
          </ac:spMkLst>
        </pc:spChg>
      </pc:sldChg>
      <pc:sldChg chg="addSp delSp modSp add">
        <pc:chgData name="Alex Hurley" userId="b7ab9e4bb4923cb3" providerId="LiveId" clId="{C72BAD05-35B4-4D82-AD16-01BD5388D0AC}" dt="2019-04-06T16:38:54.529" v="148" actId="1076"/>
        <pc:sldMkLst>
          <pc:docMk/>
          <pc:sldMk cId="3304046161" sldId="257"/>
        </pc:sldMkLst>
        <pc:spChg chg="del">
          <ac:chgData name="Alex Hurley" userId="b7ab9e4bb4923cb3" providerId="LiveId" clId="{C72BAD05-35B4-4D82-AD16-01BD5388D0AC}" dt="2019-04-06T16:22:08.601" v="4" actId="478"/>
          <ac:spMkLst>
            <pc:docMk/>
            <pc:sldMk cId="3304046161" sldId="257"/>
            <ac:spMk id="17" creationId="{F7835CA4-999B-44C7-8581-60C0B08DFB09}"/>
          </ac:spMkLst>
        </pc:spChg>
        <pc:spChg chg="del">
          <ac:chgData name="Alex Hurley" userId="b7ab9e4bb4923cb3" providerId="LiveId" clId="{C72BAD05-35B4-4D82-AD16-01BD5388D0AC}" dt="2019-04-06T16:22:13.390" v="5" actId="478"/>
          <ac:spMkLst>
            <pc:docMk/>
            <pc:sldMk cId="3304046161" sldId="257"/>
            <ac:spMk id="22" creationId="{C2CE82ED-C1B0-4770-9298-A0E234BFBBB7}"/>
          </ac:spMkLst>
        </pc:spChg>
        <pc:spChg chg="del">
          <ac:chgData name="Alex Hurley" userId="b7ab9e4bb4923cb3" providerId="LiveId" clId="{C72BAD05-35B4-4D82-AD16-01BD5388D0AC}" dt="2019-04-06T16:22:16.916" v="6" actId="478"/>
          <ac:spMkLst>
            <pc:docMk/>
            <pc:sldMk cId="3304046161" sldId="257"/>
            <ac:spMk id="36" creationId="{AF98BFE9-F0E1-4693-891F-F08D6A5FB224}"/>
          </ac:spMkLst>
        </pc:spChg>
        <pc:picChg chg="add mod ord">
          <ac:chgData name="Alex Hurley" userId="b7ab9e4bb4923cb3" providerId="LiveId" clId="{C72BAD05-35B4-4D82-AD16-01BD5388D0AC}" dt="2019-04-06T16:38:54.529" v="148" actId="1076"/>
          <ac:picMkLst>
            <pc:docMk/>
            <pc:sldMk cId="3304046161" sldId="257"/>
            <ac:picMk id="3" creationId="{DBF0F1EB-E8DC-4630-8A18-3993818A0DBF}"/>
          </ac:picMkLst>
        </pc:picChg>
        <pc:picChg chg="del">
          <ac:chgData name="Alex Hurley" userId="b7ab9e4bb4923cb3" providerId="LiveId" clId="{C72BAD05-35B4-4D82-AD16-01BD5388D0AC}" dt="2019-04-06T16:22:16.916" v="6" actId="478"/>
          <ac:picMkLst>
            <pc:docMk/>
            <pc:sldMk cId="3304046161" sldId="257"/>
            <ac:picMk id="5" creationId="{F72416A1-5DB4-492E-9AC2-D55DDDED9468}"/>
          </ac:picMkLst>
        </pc:picChg>
        <pc:picChg chg="add del mod">
          <ac:chgData name="Alex Hurley" userId="b7ab9e4bb4923cb3" providerId="LiveId" clId="{C72BAD05-35B4-4D82-AD16-01BD5388D0AC}" dt="2019-04-06T16:23:47.206" v="39" actId="478"/>
          <ac:picMkLst>
            <pc:docMk/>
            <pc:sldMk cId="3304046161" sldId="257"/>
            <ac:picMk id="6" creationId="{3E67E5B4-A117-4B4C-978F-66D4F559937B}"/>
          </ac:picMkLst>
        </pc:picChg>
        <pc:picChg chg="del mod">
          <ac:chgData name="Alex Hurley" userId="b7ab9e4bb4923cb3" providerId="LiveId" clId="{C72BAD05-35B4-4D82-AD16-01BD5388D0AC}" dt="2019-04-06T16:25:05.018" v="64" actId="478"/>
          <ac:picMkLst>
            <pc:docMk/>
            <pc:sldMk cId="3304046161" sldId="257"/>
            <ac:picMk id="7" creationId="{FFEC258A-F642-4D10-8447-75532B1192E5}"/>
          </ac:picMkLst>
        </pc:picChg>
        <pc:picChg chg="mod">
          <ac:chgData name="Alex Hurley" userId="b7ab9e4bb4923cb3" providerId="LiveId" clId="{C72BAD05-35B4-4D82-AD16-01BD5388D0AC}" dt="2019-04-06T16:38:52.120" v="147" actId="1076"/>
          <ac:picMkLst>
            <pc:docMk/>
            <pc:sldMk cId="3304046161" sldId="257"/>
            <ac:picMk id="9" creationId="{375A1CC4-A512-4032-B3CF-5DC963818C10}"/>
          </ac:picMkLst>
        </pc:picChg>
        <pc:picChg chg="add mod">
          <ac:chgData name="Alex Hurley" userId="b7ab9e4bb4923cb3" providerId="LiveId" clId="{C72BAD05-35B4-4D82-AD16-01BD5388D0AC}" dt="2019-04-06T16:33:05.707" v="140" actId="207"/>
          <ac:picMkLst>
            <pc:docMk/>
            <pc:sldMk cId="3304046161" sldId="257"/>
            <ac:picMk id="10" creationId="{2964D5F4-3528-4107-8B02-BE7191CBC4A6}"/>
          </ac:picMkLst>
        </pc:picChg>
        <pc:picChg chg="del">
          <ac:chgData name="Alex Hurley" userId="b7ab9e4bb4923cb3" providerId="LiveId" clId="{C72BAD05-35B4-4D82-AD16-01BD5388D0AC}" dt="2019-04-06T16:22:16.916" v="6" actId="478"/>
          <ac:picMkLst>
            <pc:docMk/>
            <pc:sldMk cId="3304046161" sldId="257"/>
            <ac:picMk id="11" creationId="{753BC914-62B4-4412-B04B-9222531EF098}"/>
          </ac:picMkLst>
        </pc:picChg>
        <pc:picChg chg="mod">
          <ac:chgData name="Alex Hurley" userId="b7ab9e4bb4923cb3" providerId="LiveId" clId="{C72BAD05-35B4-4D82-AD16-01BD5388D0AC}" dt="2019-04-06T16:24:21.099" v="50" actId="1076"/>
          <ac:picMkLst>
            <pc:docMk/>
            <pc:sldMk cId="3304046161" sldId="257"/>
            <ac:picMk id="13" creationId="{15D435C4-F870-4081-85DA-C4CA697E84B5}"/>
          </ac:picMkLst>
        </pc:picChg>
        <pc:picChg chg="add del mod">
          <ac:chgData name="Alex Hurley" userId="b7ab9e4bb4923cb3" providerId="LiveId" clId="{C72BAD05-35B4-4D82-AD16-01BD5388D0AC}" dt="2019-04-06T16:32:17.217" v="134" actId="478"/>
          <ac:picMkLst>
            <pc:docMk/>
            <pc:sldMk cId="3304046161" sldId="257"/>
            <ac:picMk id="15" creationId="{83885E48-9F4A-4210-8167-64DE0AA3CCAA}"/>
          </ac:picMkLst>
        </pc:picChg>
        <pc:picChg chg="add mod">
          <ac:chgData name="Alex Hurley" userId="b7ab9e4bb4923cb3" providerId="LiveId" clId="{C72BAD05-35B4-4D82-AD16-01BD5388D0AC}" dt="2019-04-06T16:32:54.941" v="138" actId="207"/>
          <ac:picMkLst>
            <pc:docMk/>
            <pc:sldMk cId="3304046161" sldId="257"/>
            <ac:picMk id="18" creationId="{06863D24-2EDF-40D8-827E-4F7349732560}"/>
          </ac:picMkLst>
        </pc:picChg>
        <pc:picChg chg="del">
          <ac:chgData name="Alex Hurley" userId="b7ab9e4bb4923cb3" providerId="LiveId" clId="{C72BAD05-35B4-4D82-AD16-01BD5388D0AC}" dt="2019-04-06T16:22:16.916" v="6" actId="478"/>
          <ac:picMkLst>
            <pc:docMk/>
            <pc:sldMk cId="3304046161" sldId="257"/>
            <ac:picMk id="19" creationId="{AC940F50-81F0-4834-87AD-9B0C84E57470}"/>
          </ac:picMkLst>
        </pc:picChg>
        <pc:picChg chg="add mod">
          <ac:chgData name="Alex Hurley" userId="b7ab9e4bb4923cb3" providerId="LiveId" clId="{C72BAD05-35B4-4D82-AD16-01BD5388D0AC}" dt="2019-04-06T16:26:02.089" v="110" actId="1035"/>
          <ac:picMkLst>
            <pc:docMk/>
            <pc:sldMk cId="3304046161" sldId="257"/>
            <ac:picMk id="34" creationId="{1EB61452-BAF0-4DEB-BE7E-FC183A252F7C}"/>
          </ac:picMkLst>
        </pc:picChg>
        <pc:picChg chg="add mod">
          <ac:chgData name="Alex Hurley" userId="b7ab9e4bb4923cb3" providerId="LiveId" clId="{C72BAD05-35B4-4D82-AD16-01BD5388D0AC}" dt="2019-04-06T16:33:01.460" v="139" actId="207"/>
          <ac:picMkLst>
            <pc:docMk/>
            <pc:sldMk cId="3304046161" sldId="257"/>
            <ac:picMk id="38" creationId="{C52140F9-64CB-4BF2-87A3-486B6D685714}"/>
          </ac:picMkLst>
        </pc:picChg>
        <pc:picChg chg="add mod">
          <ac:chgData name="Alex Hurley" userId="b7ab9e4bb4923cb3" providerId="LiveId" clId="{C72BAD05-35B4-4D82-AD16-01BD5388D0AC}" dt="2019-04-06T16:34:19.827" v="145" actId="1076"/>
          <ac:picMkLst>
            <pc:docMk/>
            <pc:sldMk cId="3304046161" sldId="257"/>
            <ac:picMk id="40" creationId="{FD1C10D9-3012-4106-BF11-C28193B67B38}"/>
          </ac:picMkLst>
        </pc:picChg>
        <pc:cxnChg chg="mod">
          <ac:chgData name="Alex Hurley" userId="b7ab9e4bb4923cb3" providerId="LiveId" clId="{C72BAD05-35B4-4D82-AD16-01BD5388D0AC}" dt="2019-04-06T16:24:01.561" v="45" actId="1076"/>
          <ac:cxnSpMkLst>
            <pc:docMk/>
            <pc:sldMk cId="3304046161" sldId="257"/>
            <ac:cxnSpMk id="21" creationId="{0119DD4E-AA39-4D77-987B-86543F447282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4" creationId="{DEE201AA-73C7-4F8C-949C-8A1A38C77048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5" creationId="{C1FD8B2D-104B-4BC4-A574-6736A60395B0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6" creationId="{57549B95-9249-4945-9F6B-6E74C3FA7A93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7" creationId="{A4FC3013-7114-41CD-AD4C-420B0ED25719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8" creationId="{AAC184F9-0A44-4994-B769-D4D9DA6907DA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29" creationId="{09A36395-17E7-4E47-9CA1-32EFA3D245B7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30" creationId="{AC9A4BB9-6094-4944-9E4D-6B12D4FF0DCC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31" creationId="{BAF9DD1F-4E3C-435B-BA4A-E257F66D2E35}"/>
          </ac:cxnSpMkLst>
        </pc:cxnChg>
        <pc:cxnChg chg="del">
          <ac:chgData name="Alex Hurley" userId="b7ab9e4bb4923cb3" providerId="LiveId" clId="{C72BAD05-35B4-4D82-AD16-01BD5388D0AC}" dt="2019-04-06T16:22:16.916" v="6" actId="478"/>
          <ac:cxnSpMkLst>
            <pc:docMk/>
            <pc:sldMk cId="3304046161" sldId="257"/>
            <ac:cxnSpMk id="32" creationId="{150ECC37-5D77-495F-9E6C-6F08FD9C9BFA}"/>
          </ac:cxnSpMkLst>
        </pc:cxnChg>
        <pc:cxnChg chg="add mod">
          <ac:chgData name="Alex Hurley" userId="b7ab9e4bb4923cb3" providerId="LiveId" clId="{C72BAD05-35B4-4D82-AD16-01BD5388D0AC}" dt="2019-04-06T16:26:14.669" v="132" actId="1035"/>
          <ac:cxnSpMkLst>
            <pc:docMk/>
            <pc:sldMk cId="3304046161" sldId="257"/>
            <ac:cxnSpMk id="33" creationId="{76B4D91D-D0EB-42DA-A39E-D15164E55F06}"/>
          </ac:cxnSpMkLst>
        </pc:cxnChg>
        <pc:cxnChg chg="add mod">
          <ac:chgData name="Alex Hurley" userId="b7ab9e4bb4923cb3" providerId="LiveId" clId="{C72BAD05-35B4-4D82-AD16-01BD5388D0AC}" dt="2019-04-06T16:26:14.669" v="132" actId="1035"/>
          <ac:cxnSpMkLst>
            <pc:docMk/>
            <pc:sldMk cId="3304046161" sldId="257"/>
            <ac:cxnSpMk id="35" creationId="{BAAF3C43-22E7-4F4B-82AE-848E3F5CD1AA}"/>
          </ac:cxnSpMkLst>
        </pc:cxnChg>
      </pc:sldChg>
      <pc:sldChg chg="addSp delSp modSp add">
        <pc:chgData name="Alex Hurley" userId="b7ab9e4bb4923cb3" providerId="LiveId" clId="{C72BAD05-35B4-4D82-AD16-01BD5388D0AC}" dt="2019-04-06T17:11:02.786" v="162" actId="1076"/>
        <pc:sldMkLst>
          <pc:docMk/>
          <pc:sldMk cId="1534726233" sldId="258"/>
        </pc:sldMkLst>
        <pc:spChg chg="del">
          <ac:chgData name="Alex Hurley" userId="b7ab9e4bb4923cb3" providerId="LiveId" clId="{C72BAD05-35B4-4D82-AD16-01BD5388D0AC}" dt="2019-04-06T17:10:05.796" v="150" actId="478"/>
          <ac:spMkLst>
            <pc:docMk/>
            <pc:sldMk cId="1534726233" sldId="258"/>
            <ac:spMk id="2" creationId="{72FFE54F-4AF9-4748-957A-8D57F3EC9C32}"/>
          </ac:spMkLst>
        </pc:spChg>
        <pc:spChg chg="del">
          <ac:chgData name="Alex Hurley" userId="b7ab9e4bb4923cb3" providerId="LiveId" clId="{C72BAD05-35B4-4D82-AD16-01BD5388D0AC}" dt="2019-04-06T17:10:05.796" v="150" actId="478"/>
          <ac:spMkLst>
            <pc:docMk/>
            <pc:sldMk cId="1534726233" sldId="258"/>
            <ac:spMk id="3" creationId="{78166BD6-507D-4755-9815-A41759659314}"/>
          </ac:spMkLst>
        </pc:spChg>
        <pc:spChg chg="add del">
          <ac:chgData name="Alex Hurley" userId="b7ab9e4bb4923cb3" providerId="LiveId" clId="{C72BAD05-35B4-4D82-AD16-01BD5388D0AC}" dt="2019-04-06T17:10:07.134" v="152"/>
          <ac:spMkLst>
            <pc:docMk/>
            <pc:sldMk cId="1534726233" sldId="258"/>
            <ac:spMk id="4" creationId="{B895DDA7-63C9-4ACC-8B32-2A44A69FC3AD}"/>
          </ac:spMkLst>
        </pc:spChg>
        <pc:picChg chg="add mod modCrop">
          <ac:chgData name="Alex Hurley" userId="b7ab9e4bb4923cb3" providerId="LiveId" clId="{C72BAD05-35B4-4D82-AD16-01BD5388D0AC}" dt="2019-04-06T17:11:02.786" v="162" actId="1076"/>
          <ac:picMkLst>
            <pc:docMk/>
            <pc:sldMk cId="1534726233" sldId="258"/>
            <ac:picMk id="5" creationId="{A51EA669-6736-4754-9D89-08AB3E53CF06}"/>
          </ac:picMkLst>
        </pc:picChg>
      </pc:sldChg>
      <pc:sldChg chg="addSp delSp modSp add">
        <pc:chgData name="Alex Hurley" userId="b7ab9e4bb4923cb3" providerId="LiveId" clId="{C72BAD05-35B4-4D82-AD16-01BD5388D0AC}" dt="2019-04-06T17:15:41.147" v="207" actId="20577"/>
        <pc:sldMkLst>
          <pc:docMk/>
          <pc:sldMk cId="2759295339" sldId="259"/>
        </pc:sldMkLst>
        <pc:spChg chg="del">
          <ac:chgData name="Alex Hurley" userId="b7ab9e4bb4923cb3" providerId="LiveId" clId="{C72BAD05-35B4-4D82-AD16-01BD5388D0AC}" dt="2019-04-06T17:12:09.739" v="164" actId="478"/>
          <ac:spMkLst>
            <pc:docMk/>
            <pc:sldMk cId="2759295339" sldId="259"/>
            <ac:spMk id="2" creationId="{3652BF2F-8B60-4510-9D43-17720173F2EF}"/>
          </ac:spMkLst>
        </pc:spChg>
        <pc:spChg chg="del">
          <ac:chgData name="Alex Hurley" userId="b7ab9e4bb4923cb3" providerId="LiveId" clId="{C72BAD05-35B4-4D82-AD16-01BD5388D0AC}" dt="2019-04-06T17:12:09.739" v="164" actId="478"/>
          <ac:spMkLst>
            <pc:docMk/>
            <pc:sldMk cId="2759295339" sldId="259"/>
            <ac:spMk id="3" creationId="{E8565226-BCC7-4F85-B5B7-5D448401D233}"/>
          </ac:spMkLst>
        </pc:spChg>
        <pc:spChg chg="add mod">
          <ac:chgData name="Alex Hurley" userId="b7ab9e4bb4923cb3" providerId="LiveId" clId="{C72BAD05-35B4-4D82-AD16-01BD5388D0AC}" dt="2019-04-06T17:15:33.897" v="190" actId="1076"/>
          <ac:spMkLst>
            <pc:docMk/>
            <pc:sldMk cId="2759295339" sldId="259"/>
            <ac:spMk id="7" creationId="{7EE93108-F4AF-4A62-B4C5-B7474C2F0F16}"/>
          </ac:spMkLst>
        </pc:spChg>
        <pc:spChg chg="add mod">
          <ac:chgData name="Alex Hurley" userId="b7ab9e4bb4923cb3" providerId="LiveId" clId="{C72BAD05-35B4-4D82-AD16-01BD5388D0AC}" dt="2019-04-06T17:15:41.147" v="207" actId="20577"/>
          <ac:spMkLst>
            <pc:docMk/>
            <pc:sldMk cId="2759295339" sldId="259"/>
            <ac:spMk id="8" creationId="{D200ADA2-E14B-4DCA-945C-9A9A637CB967}"/>
          </ac:spMkLst>
        </pc:spChg>
        <pc:picChg chg="add del">
          <ac:chgData name="Alex Hurley" userId="b7ab9e4bb4923cb3" providerId="LiveId" clId="{C72BAD05-35B4-4D82-AD16-01BD5388D0AC}" dt="2019-04-06T17:12:11.969" v="166"/>
          <ac:picMkLst>
            <pc:docMk/>
            <pc:sldMk cId="2759295339" sldId="259"/>
            <ac:picMk id="4" creationId="{ECCBE011-27BF-407E-8B1F-D148A26A3AD9}"/>
          </ac:picMkLst>
        </pc:picChg>
        <pc:picChg chg="add mod">
          <ac:chgData name="Alex Hurley" userId="b7ab9e4bb4923cb3" providerId="LiveId" clId="{C72BAD05-35B4-4D82-AD16-01BD5388D0AC}" dt="2019-04-06T17:14:56.046" v="177" actId="1076"/>
          <ac:picMkLst>
            <pc:docMk/>
            <pc:sldMk cId="2759295339" sldId="259"/>
            <ac:picMk id="5" creationId="{8F243DBB-2023-4FD6-8B6E-AC39B43D332C}"/>
          </ac:picMkLst>
        </pc:picChg>
        <pc:picChg chg="add mod">
          <ac:chgData name="Alex Hurley" userId="b7ab9e4bb4923cb3" providerId="LiveId" clId="{C72BAD05-35B4-4D82-AD16-01BD5388D0AC}" dt="2019-04-06T17:14:50.971" v="176" actId="1076"/>
          <ac:picMkLst>
            <pc:docMk/>
            <pc:sldMk cId="2759295339" sldId="259"/>
            <ac:picMk id="6" creationId="{0EE4BBE7-6E48-4861-BFF5-9C3BCA0D9844}"/>
          </ac:picMkLst>
        </pc:picChg>
      </pc:sldChg>
      <pc:sldChg chg="delSp modSp add ord">
        <pc:chgData name="Alex Hurley" userId="b7ab9e4bb4923cb3" providerId="LiveId" clId="{C72BAD05-35B4-4D82-AD16-01BD5388D0AC}" dt="2019-04-06T19:12:38.659" v="329" actId="20577"/>
        <pc:sldMkLst>
          <pc:docMk/>
          <pc:sldMk cId="1205670797" sldId="260"/>
        </pc:sldMkLst>
        <pc:spChg chg="del">
          <ac:chgData name="Alex Hurley" userId="b7ab9e4bb4923cb3" providerId="LiveId" clId="{C72BAD05-35B4-4D82-AD16-01BD5388D0AC}" dt="2019-04-06T17:57:56.469" v="210" actId="478"/>
          <ac:spMkLst>
            <pc:docMk/>
            <pc:sldMk cId="1205670797" sldId="260"/>
            <ac:spMk id="17" creationId="{F7835CA4-999B-44C7-8581-60C0B08DFB09}"/>
          </ac:spMkLst>
        </pc:spChg>
        <pc:spChg chg="mod">
          <ac:chgData name="Alex Hurley" userId="b7ab9e4bb4923cb3" providerId="LiveId" clId="{C72BAD05-35B4-4D82-AD16-01BD5388D0AC}" dt="2019-04-06T17:58:16.480" v="214" actId="1076"/>
          <ac:spMkLst>
            <pc:docMk/>
            <pc:sldMk cId="1205670797" sldId="260"/>
            <ac:spMk id="22" creationId="{C2CE82ED-C1B0-4770-9298-A0E234BFBBB7}"/>
          </ac:spMkLst>
        </pc:spChg>
        <pc:spChg chg="mod">
          <ac:chgData name="Alex Hurley" userId="b7ab9e4bb4923cb3" providerId="LiveId" clId="{C72BAD05-35B4-4D82-AD16-01BD5388D0AC}" dt="2019-04-06T19:12:38.659" v="329" actId="20577"/>
          <ac:spMkLst>
            <pc:docMk/>
            <pc:sldMk cId="1205670797" sldId="260"/>
            <ac:spMk id="36" creationId="{AF98BFE9-F0E1-4693-891F-F08D6A5FB224}"/>
          </ac:spMkLst>
        </pc:spChg>
        <pc:picChg chg="mod">
          <ac:chgData name="Alex Hurley" userId="b7ab9e4bb4923cb3" providerId="LiveId" clId="{C72BAD05-35B4-4D82-AD16-01BD5388D0AC}" dt="2019-04-06T17:58:07.191" v="212" actId="1076"/>
          <ac:picMkLst>
            <pc:docMk/>
            <pc:sldMk cId="1205670797" sldId="260"/>
            <ac:picMk id="5" creationId="{F72416A1-5DB4-492E-9AC2-D55DDDED9468}"/>
          </ac:picMkLst>
        </pc:picChg>
        <pc:picChg chg="del">
          <ac:chgData name="Alex Hurley" userId="b7ab9e4bb4923cb3" providerId="LiveId" clId="{C72BAD05-35B4-4D82-AD16-01BD5388D0AC}" dt="2019-04-06T17:57:56.469" v="210" actId="478"/>
          <ac:picMkLst>
            <pc:docMk/>
            <pc:sldMk cId="1205670797" sldId="260"/>
            <ac:picMk id="7" creationId="{FFEC258A-F642-4D10-8447-75532B1192E5}"/>
          </ac:picMkLst>
        </pc:picChg>
        <pc:picChg chg="del">
          <ac:chgData name="Alex Hurley" userId="b7ab9e4bb4923cb3" providerId="LiveId" clId="{C72BAD05-35B4-4D82-AD16-01BD5388D0AC}" dt="2019-04-06T17:57:56.469" v="210" actId="478"/>
          <ac:picMkLst>
            <pc:docMk/>
            <pc:sldMk cId="1205670797" sldId="260"/>
            <ac:picMk id="9" creationId="{375A1CC4-A512-4032-B3CF-5DC963818C10}"/>
          </ac:picMkLst>
        </pc:picChg>
        <pc:picChg chg="mod">
          <ac:chgData name="Alex Hurley" userId="b7ab9e4bb4923cb3" providerId="LiveId" clId="{C72BAD05-35B4-4D82-AD16-01BD5388D0AC}" dt="2019-04-06T17:58:07.191" v="212" actId="1076"/>
          <ac:picMkLst>
            <pc:docMk/>
            <pc:sldMk cId="1205670797" sldId="260"/>
            <ac:picMk id="11" creationId="{753BC914-62B4-4412-B04B-9222531EF098}"/>
          </ac:picMkLst>
        </pc:picChg>
        <pc:picChg chg="del">
          <ac:chgData name="Alex Hurley" userId="b7ab9e4bb4923cb3" providerId="LiveId" clId="{C72BAD05-35B4-4D82-AD16-01BD5388D0AC}" dt="2019-04-06T17:57:56.469" v="210" actId="478"/>
          <ac:picMkLst>
            <pc:docMk/>
            <pc:sldMk cId="1205670797" sldId="260"/>
            <ac:picMk id="13" creationId="{15D435C4-F870-4081-85DA-C4CA697E84B5}"/>
          </ac:picMkLst>
        </pc:picChg>
        <pc:picChg chg="mod">
          <ac:chgData name="Alex Hurley" userId="b7ab9e4bb4923cb3" providerId="LiveId" clId="{C72BAD05-35B4-4D82-AD16-01BD5388D0AC}" dt="2019-04-06T17:58:07.191" v="212" actId="1076"/>
          <ac:picMkLst>
            <pc:docMk/>
            <pc:sldMk cId="1205670797" sldId="260"/>
            <ac:picMk id="19" creationId="{AC940F50-81F0-4834-87AD-9B0C84E57470}"/>
          </ac:picMkLst>
        </pc:picChg>
        <pc:cxnChg chg="del">
          <ac:chgData name="Alex Hurley" userId="b7ab9e4bb4923cb3" providerId="LiveId" clId="{C72BAD05-35B4-4D82-AD16-01BD5388D0AC}" dt="2019-04-06T17:57:56.469" v="210" actId="478"/>
          <ac:cxnSpMkLst>
            <pc:docMk/>
            <pc:sldMk cId="1205670797" sldId="260"/>
            <ac:cxnSpMk id="21" creationId="{0119DD4E-AA39-4D77-987B-86543F447282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4" creationId="{DEE201AA-73C7-4F8C-949C-8A1A38C77048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5" creationId="{C1FD8B2D-104B-4BC4-A574-6736A60395B0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6" creationId="{57549B95-9249-4945-9F6B-6E74C3FA7A93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7" creationId="{A4FC3013-7114-41CD-AD4C-420B0ED25719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8" creationId="{AAC184F9-0A44-4994-B769-D4D9DA6907DA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29" creationId="{09A36395-17E7-4E47-9CA1-32EFA3D245B7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30" creationId="{AC9A4BB9-6094-4944-9E4D-6B12D4FF0DCC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31" creationId="{BAF9DD1F-4E3C-435B-BA4A-E257F66D2E35}"/>
          </ac:cxnSpMkLst>
        </pc:cxnChg>
        <pc:cxnChg chg="mod">
          <ac:chgData name="Alex Hurley" userId="b7ab9e4bb4923cb3" providerId="LiveId" clId="{C72BAD05-35B4-4D82-AD16-01BD5388D0AC}" dt="2019-04-06T17:58:07.191" v="212" actId="1076"/>
          <ac:cxnSpMkLst>
            <pc:docMk/>
            <pc:sldMk cId="1205670797" sldId="260"/>
            <ac:cxnSpMk id="32" creationId="{150ECC37-5D77-495F-9E6C-6F08FD9C9BFA}"/>
          </ac:cxnSpMkLst>
        </pc:cxnChg>
      </pc:sldChg>
      <pc:sldChg chg="addSp delSp modSp add">
        <pc:chgData name="Alex Hurley" userId="b7ab9e4bb4923cb3" providerId="LiveId" clId="{C72BAD05-35B4-4D82-AD16-01BD5388D0AC}" dt="2019-04-06T18:45:31.897" v="260" actId="1076"/>
        <pc:sldMkLst>
          <pc:docMk/>
          <pc:sldMk cId="3941029126" sldId="261"/>
        </pc:sldMkLst>
        <pc:spChg chg="add mod">
          <ac:chgData name="Alex Hurley" userId="b7ab9e4bb4923cb3" providerId="LiveId" clId="{C72BAD05-35B4-4D82-AD16-01BD5388D0AC}" dt="2019-04-06T18:45:24.541" v="258" actId="207"/>
          <ac:spMkLst>
            <pc:docMk/>
            <pc:sldMk cId="3941029126" sldId="261"/>
            <ac:spMk id="3" creationId="{FFEB110C-81BD-4DE2-A3CF-5494EF07418B}"/>
          </ac:spMkLst>
        </pc:spChg>
        <pc:spChg chg="add mod">
          <ac:chgData name="Alex Hurley" userId="b7ab9e4bb4923cb3" providerId="LiveId" clId="{C72BAD05-35B4-4D82-AD16-01BD5388D0AC}" dt="2019-04-06T18:45:31.897" v="260" actId="1076"/>
          <ac:spMkLst>
            <pc:docMk/>
            <pc:sldMk cId="3941029126" sldId="261"/>
            <ac:spMk id="20" creationId="{D8114F47-5EE1-45C9-93DA-BFB83505CD23}"/>
          </ac:spMkLst>
        </pc:spChg>
        <pc:spChg chg="del">
          <ac:chgData name="Alex Hurley" userId="b7ab9e4bb4923cb3" providerId="LiveId" clId="{C72BAD05-35B4-4D82-AD16-01BD5388D0AC}" dt="2019-04-06T18:44:01.528" v="216" actId="478"/>
          <ac:spMkLst>
            <pc:docMk/>
            <pc:sldMk cId="3941029126" sldId="261"/>
            <ac:spMk id="22" creationId="{C2CE82ED-C1B0-4770-9298-A0E234BFBBB7}"/>
          </ac:spMkLst>
        </pc:spChg>
        <pc:spChg chg="del">
          <ac:chgData name="Alex Hurley" userId="b7ab9e4bb4923cb3" providerId="LiveId" clId="{C72BAD05-35B4-4D82-AD16-01BD5388D0AC}" dt="2019-04-06T18:44:01.528" v="216" actId="478"/>
          <ac:spMkLst>
            <pc:docMk/>
            <pc:sldMk cId="3941029126" sldId="261"/>
            <ac:spMk id="36" creationId="{AF98BFE9-F0E1-4693-891F-F08D6A5FB224}"/>
          </ac:spMkLst>
        </pc:spChg>
        <pc:picChg chg="add mod">
          <ac:chgData name="Alex Hurley" userId="b7ab9e4bb4923cb3" providerId="LiveId" clId="{C72BAD05-35B4-4D82-AD16-01BD5388D0AC}" dt="2019-04-06T18:44:37.388" v="222" actId="1076"/>
          <ac:picMkLst>
            <pc:docMk/>
            <pc:sldMk cId="3941029126" sldId="261"/>
            <ac:picMk id="2" creationId="{FC321017-C669-4326-AB9E-C7849A2EEE24}"/>
          </ac:picMkLst>
        </pc:picChg>
        <pc:picChg chg="del">
          <ac:chgData name="Alex Hurley" userId="b7ab9e4bb4923cb3" providerId="LiveId" clId="{C72BAD05-35B4-4D82-AD16-01BD5388D0AC}" dt="2019-04-06T18:44:01.528" v="216" actId="478"/>
          <ac:picMkLst>
            <pc:docMk/>
            <pc:sldMk cId="3941029126" sldId="261"/>
            <ac:picMk id="5" creationId="{F72416A1-5DB4-492E-9AC2-D55DDDED9468}"/>
          </ac:picMkLst>
        </pc:picChg>
        <pc:picChg chg="del">
          <ac:chgData name="Alex Hurley" userId="b7ab9e4bb4923cb3" providerId="LiveId" clId="{C72BAD05-35B4-4D82-AD16-01BD5388D0AC}" dt="2019-04-06T18:44:01.528" v="216" actId="478"/>
          <ac:picMkLst>
            <pc:docMk/>
            <pc:sldMk cId="3941029126" sldId="261"/>
            <ac:picMk id="11" creationId="{753BC914-62B4-4412-B04B-9222531EF098}"/>
          </ac:picMkLst>
        </pc:picChg>
        <pc:picChg chg="del">
          <ac:chgData name="Alex Hurley" userId="b7ab9e4bb4923cb3" providerId="LiveId" clId="{C72BAD05-35B4-4D82-AD16-01BD5388D0AC}" dt="2019-04-06T18:44:01.528" v="216" actId="478"/>
          <ac:picMkLst>
            <pc:docMk/>
            <pc:sldMk cId="3941029126" sldId="261"/>
            <ac:picMk id="19" creationId="{AC940F50-81F0-4834-87AD-9B0C84E57470}"/>
          </ac:picMkLst>
        </pc:pic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4" creationId="{DEE201AA-73C7-4F8C-949C-8A1A38C77048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5" creationId="{C1FD8B2D-104B-4BC4-A574-6736A60395B0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6" creationId="{57549B95-9249-4945-9F6B-6E74C3FA7A93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7" creationId="{A4FC3013-7114-41CD-AD4C-420B0ED25719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8" creationId="{AAC184F9-0A44-4994-B769-D4D9DA6907DA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29" creationId="{09A36395-17E7-4E47-9CA1-32EFA3D245B7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30" creationId="{AC9A4BB9-6094-4944-9E4D-6B12D4FF0DCC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31" creationId="{BAF9DD1F-4E3C-435B-BA4A-E257F66D2E35}"/>
          </ac:cxnSpMkLst>
        </pc:cxnChg>
        <pc:cxnChg chg="del">
          <ac:chgData name="Alex Hurley" userId="b7ab9e4bb4923cb3" providerId="LiveId" clId="{C72BAD05-35B4-4D82-AD16-01BD5388D0AC}" dt="2019-04-06T18:44:01.528" v="216" actId="478"/>
          <ac:cxnSpMkLst>
            <pc:docMk/>
            <pc:sldMk cId="3941029126" sldId="261"/>
            <ac:cxnSpMk id="32" creationId="{150ECC37-5D77-495F-9E6C-6F08FD9C9BFA}"/>
          </ac:cxnSpMkLst>
        </pc:cxnChg>
      </pc:sldChg>
      <pc:sldChg chg="addSp delSp modSp add">
        <pc:chgData name="Alex Hurley" userId="b7ab9e4bb4923cb3" providerId="LiveId" clId="{C72BAD05-35B4-4D82-AD16-01BD5388D0AC}" dt="2019-04-06T18:47:51.857" v="313" actId="1076"/>
        <pc:sldMkLst>
          <pc:docMk/>
          <pc:sldMk cId="3080676285" sldId="262"/>
        </pc:sldMkLst>
        <pc:spChg chg="mod ord">
          <ac:chgData name="Alex Hurley" userId="b7ab9e4bb4923cb3" providerId="LiveId" clId="{C72BAD05-35B4-4D82-AD16-01BD5388D0AC}" dt="2019-04-06T18:47:46.852" v="311" actId="1036"/>
          <ac:spMkLst>
            <pc:docMk/>
            <pc:sldMk cId="3080676285" sldId="262"/>
            <ac:spMk id="3" creationId="{FFEB110C-81BD-4DE2-A3CF-5494EF07418B}"/>
          </ac:spMkLst>
        </pc:spChg>
        <pc:spChg chg="add mod">
          <ac:chgData name="Alex Hurley" userId="b7ab9e4bb4923cb3" providerId="LiveId" clId="{C72BAD05-35B4-4D82-AD16-01BD5388D0AC}" dt="2019-04-06T18:47:51.857" v="313" actId="1076"/>
          <ac:spMkLst>
            <pc:docMk/>
            <pc:sldMk cId="3080676285" sldId="262"/>
            <ac:spMk id="8" creationId="{2090107F-0A29-49B5-A857-24869A2E0606}"/>
          </ac:spMkLst>
        </pc:spChg>
        <pc:spChg chg="mod ord">
          <ac:chgData name="Alex Hurley" userId="b7ab9e4bb4923cb3" providerId="LiveId" clId="{C72BAD05-35B4-4D82-AD16-01BD5388D0AC}" dt="2019-04-06T18:47:19.564" v="276" actId="1076"/>
          <ac:spMkLst>
            <pc:docMk/>
            <pc:sldMk cId="3080676285" sldId="262"/>
            <ac:spMk id="20" creationId="{D8114F47-5EE1-45C9-93DA-BFB83505CD23}"/>
          </ac:spMkLst>
        </pc:spChg>
        <pc:picChg chg="del">
          <ac:chgData name="Alex Hurley" userId="b7ab9e4bb4923cb3" providerId="LiveId" clId="{C72BAD05-35B4-4D82-AD16-01BD5388D0AC}" dt="2019-04-06T18:46:25.930" v="262" actId="478"/>
          <ac:picMkLst>
            <pc:docMk/>
            <pc:sldMk cId="3080676285" sldId="262"/>
            <ac:picMk id="2" creationId="{FC321017-C669-4326-AB9E-C7849A2EEE24}"/>
          </ac:picMkLst>
        </pc:picChg>
        <pc:picChg chg="add mod modCrop">
          <ac:chgData name="Alex Hurley" userId="b7ab9e4bb4923cb3" providerId="LiveId" clId="{C72BAD05-35B4-4D82-AD16-01BD5388D0AC}" dt="2019-04-06T18:47:01.233" v="270" actId="1076"/>
          <ac:picMkLst>
            <pc:docMk/>
            <pc:sldMk cId="3080676285" sldId="262"/>
            <ac:picMk id="4" creationId="{4C1A6523-495E-43FB-90C7-2BBCE2D9EC4A}"/>
          </ac:picMkLst>
        </pc:picChg>
        <pc:picChg chg="add mod modCrop">
          <ac:chgData name="Alex Hurley" userId="b7ab9e4bb4923cb3" providerId="LiveId" clId="{C72BAD05-35B4-4D82-AD16-01BD5388D0AC}" dt="2019-04-06T18:47:41.587" v="300" actId="1035"/>
          <ac:picMkLst>
            <pc:docMk/>
            <pc:sldMk cId="3080676285" sldId="262"/>
            <ac:picMk id="7" creationId="{F63124B0-386D-426F-82AB-818DCC04E7A9}"/>
          </ac:picMkLst>
        </pc:picChg>
      </pc:sldChg>
      <pc:sldChg chg="addSp delSp add ord">
        <pc:chgData name="Alex Hurley" userId="b7ab9e4bb4923cb3" providerId="LiveId" clId="{C72BAD05-35B4-4D82-AD16-01BD5388D0AC}" dt="2019-04-06T18:48:43.376" v="317"/>
        <pc:sldMkLst>
          <pc:docMk/>
          <pc:sldMk cId="1865588988" sldId="263"/>
        </pc:sldMkLst>
        <pc:spChg chg="del">
          <ac:chgData name="Alex Hurley" userId="b7ab9e4bb4923cb3" providerId="LiveId" clId="{C72BAD05-35B4-4D82-AD16-01BD5388D0AC}" dt="2019-04-06T18:48:42.471" v="316" actId="478"/>
          <ac:spMkLst>
            <pc:docMk/>
            <pc:sldMk cId="1865588988" sldId="263"/>
            <ac:spMk id="2" creationId="{84DFD38E-3537-4DC3-A3DA-9547B261716A}"/>
          </ac:spMkLst>
        </pc:spChg>
        <pc:spChg chg="del">
          <ac:chgData name="Alex Hurley" userId="b7ab9e4bb4923cb3" providerId="LiveId" clId="{C72BAD05-35B4-4D82-AD16-01BD5388D0AC}" dt="2019-04-06T18:48:42.471" v="316" actId="478"/>
          <ac:spMkLst>
            <pc:docMk/>
            <pc:sldMk cId="1865588988" sldId="263"/>
            <ac:spMk id="3" creationId="{F8B62342-A9E5-4E8D-8F50-77C58FC8A178}"/>
          </ac:spMkLst>
        </pc:spChg>
        <pc:picChg chg="add">
          <ac:chgData name="Alex Hurley" userId="b7ab9e4bb4923cb3" providerId="LiveId" clId="{C72BAD05-35B4-4D82-AD16-01BD5388D0AC}" dt="2019-04-06T18:48:43.376" v="317"/>
          <ac:picMkLst>
            <pc:docMk/>
            <pc:sldMk cId="1865588988" sldId="263"/>
            <ac:picMk id="4" creationId="{70ACF913-4D8A-4C22-89EA-7209124F8C93}"/>
          </ac:picMkLst>
        </pc:picChg>
      </pc:sldChg>
      <pc:sldChg chg="addSp delSp modSp add">
        <pc:chgData name="Alex Hurley" userId="b7ab9e4bb4923cb3" providerId="LiveId" clId="{C72BAD05-35B4-4D82-AD16-01BD5388D0AC}" dt="2019-04-07T10:19:20.639" v="684" actId="1035"/>
        <pc:sldMkLst>
          <pc:docMk/>
          <pc:sldMk cId="3695368170" sldId="264"/>
        </pc:sldMkLst>
        <pc:spChg chg="add del mod">
          <ac:chgData name="Alex Hurley" userId="b7ab9e4bb4923cb3" providerId="LiveId" clId="{C72BAD05-35B4-4D82-AD16-01BD5388D0AC}" dt="2019-04-07T10:13:58.912" v="435" actId="1076"/>
          <ac:spMkLst>
            <pc:docMk/>
            <pc:sldMk cId="3695368170" sldId="264"/>
            <ac:spMk id="17" creationId="{F7835CA4-999B-44C7-8581-60C0B08DFB09}"/>
          </ac:spMkLst>
        </pc:spChg>
        <pc:spChg chg="mod">
          <ac:chgData name="Alex Hurley" userId="b7ab9e4bb4923cb3" providerId="LiveId" clId="{C72BAD05-35B4-4D82-AD16-01BD5388D0AC}" dt="2019-04-07T10:12:47.869" v="432" actId="1076"/>
          <ac:spMkLst>
            <pc:docMk/>
            <pc:sldMk cId="3695368170" sldId="264"/>
            <ac:spMk id="22" creationId="{C2CE82ED-C1B0-4770-9298-A0E234BFBBB7}"/>
          </ac:spMkLst>
        </pc:spChg>
        <pc:spChg chg="del mod">
          <ac:chgData name="Alex Hurley" userId="b7ab9e4bb4923cb3" providerId="LiveId" clId="{C72BAD05-35B4-4D82-AD16-01BD5388D0AC}" dt="2019-04-07T10:11:40.279" v="395" actId="478"/>
          <ac:spMkLst>
            <pc:docMk/>
            <pc:sldMk cId="3695368170" sldId="264"/>
            <ac:spMk id="36" creationId="{AF98BFE9-F0E1-4693-891F-F08D6A5FB224}"/>
          </ac:spMkLst>
        </pc:spChg>
        <pc:spChg chg="add del mod">
          <ac:chgData name="Alex Hurley" userId="b7ab9e4bb4923cb3" providerId="LiveId" clId="{C72BAD05-35B4-4D82-AD16-01BD5388D0AC}" dt="2019-04-07T10:14:50.761" v="446" actId="478"/>
          <ac:spMkLst>
            <pc:docMk/>
            <pc:sldMk cId="3695368170" sldId="264"/>
            <ac:spMk id="56" creationId="{09219B88-12BE-44DF-8F08-7AC11877127C}"/>
          </ac:spMkLst>
        </pc:spChg>
        <pc:spChg chg="add del mod">
          <ac:chgData name="Alex Hurley" userId="b7ab9e4bb4923cb3" providerId="LiveId" clId="{C72BAD05-35B4-4D82-AD16-01BD5388D0AC}" dt="2019-04-07T10:14:50.761" v="446" actId="478"/>
          <ac:spMkLst>
            <pc:docMk/>
            <pc:sldMk cId="3695368170" sldId="264"/>
            <ac:spMk id="57" creationId="{4BD98814-F6AE-458B-B1F1-4F2DF748A54C}"/>
          </ac:spMkLst>
        </pc:spChg>
        <pc:spChg chg="add del mod">
          <ac:chgData name="Alex Hurley" userId="b7ab9e4bb4923cb3" providerId="LiveId" clId="{C72BAD05-35B4-4D82-AD16-01BD5388D0AC}" dt="2019-04-07T10:14:50.761" v="446" actId="478"/>
          <ac:spMkLst>
            <pc:docMk/>
            <pc:sldMk cId="3695368170" sldId="264"/>
            <ac:spMk id="58" creationId="{726B8E3C-A51F-4216-8478-417C4863A519}"/>
          </ac:spMkLst>
        </pc:spChg>
        <pc:spChg chg="add del mod">
          <ac:chgData name="Alex Hurley" userId="b7ab9e4bb4923cb3" providerId="LiveId" clId="{C72BAD05-35B4-4D82-AD16-01BD5388D0AC}" dt="2019-04-07T10:14:50.761" v="446" actId="478"/>
          <ac:spMkLst>
            <pc:docMk/>
            <pc:sldMk cId="3695368170" sldId="264"/>
            <ac:spMk id="59" creationId="{9D1D26C0-AAA6-43BE-B219-C09CF4F4B12E}"/>
          </ac:spMkLst>
        </pc:spChg>
        <pc:spChg chg="add mod">
          <ac:chgData name="Alex Hurley" userId="b7ab9e4bb4923cb3" providerId="LiveId" clId="{C72BAD05-35B4-4D82-AD16-01BD5388D0AC}" dt="2019-04-07T10:15:57.704" v="458" actId="693"/>
          <ac:spMkLst>
            <pc:docMk/>
            <pc:sldMk cId="3695368170" sldId="264"/>
            <ac:spMk id="62" creationId="{C8DE4E45-A34E-4B03-899D-F8857ACCE98E}"/>
          </ac:spMkLst>
        </pc:spChg>
        <pc:spChg chg="add mod">
          <ac:chgData name="Alex Hurley" userId="b7ab9e4bb4923cb3" providerId="LiveId" clId="{C72BAD05-35B4-4D82-AD16-01BD5388D0AC}" dt="2019-04-07T10:16:13.323" v="468" actId="1076"/>
          <ac:spMkLst>
            <pc:docMk/>
            <pc:sldMk cId="3695368170" sldId="264"/>
            <ac:spMk id="63" creationId="{EA72E77D-720F-4B1B-9D55-009868AFBFAF}"/>
          </ac:spMkLst>
        </pc:spChg>
        <pc:spChg chg="add">
          <ac:chgData name="Alex Hurley" userId="b7ab9e4bb4923cb3" providerId="LiveId" clId="{C72BAD05-35B4-4D82-AD16-01BD5388D0AC}" dt="2019-04-07T10:17:49.356" v="521"/>
          <ac:spMkLst>
            <pc:docMk/>
            <pc:sldMk cId="3695368170" sldId="264"/>
            <ac:spMk id="65" creationId="{7F31027D-7C7B-4994-99F4-CF28527DC67E}"/>
          </ac:spMkLst>
        </pc:spChg>
        <pc:picChg chg="del mod">
          <ac:chgData name="Alex Hurley" userId="b7ab9e4bb4923cb3" providerId="LiveId" clId="{C72BAD05-35B4-4D82-AD16-01BD5388D0AC}" dt="2019-04-07T10:11:40.279" v="395" actId="478"/>
          <ac:picMkLst>
            <pc:docMk/>
            <pc:sldMk cId="3695368170" sldId="264"/>
            <ac:picMk id="5" creationId="{F72416A1-5DB4-492E-9AC2-D55DDDED9468}"/>
          </ac:picMkLst>
        </pc:picChg>
        <pc:picChg chg="del mod">
          <ac:chgData name="Alex Hurley" userId="b7ab9e4bb4923cb3" providerId="LiveId" clId="{C72BAD05-35B4-4D82-AD16-01BD5388D0AC}" dt="2019-04-07T10:14:53.151" v="447" actId="478"/>
          <ac:picMkLst>
            <pc:docMk/>
            <pc:sldMk cId="3695368170" sldId="264"/>
            <ac:picMk id="7" creationId="{FFEC258A-F642-4D10-8447-75532B1192E5}"/>
          </ac:picMkLst>
        </pc:picChg>
        <pc:picChg chg="mod">
          <ac:chgData name="Alex Hurley" userId="b7ab9e4bb4923cb3" providerId="LiveId" clId="{C72BAD05-35B4-4D82-AD16-01BD5388D0AC}" dt="2019-04-07T10:12:47.869" v="432" actId="1076"/>
          <ac:picMkLst>
            <pc:docMk/>
            <pc:sldMk cId="3695368170" sldId="264"/>
            <ac:picMk id="9" creationId="{375A1CC4-A512-4032-B3CF-5DC963818C10}"/>
          </ac:picMkLst>
        </pc:picChg>
        <pc:picChg chg="del mod">
          <ac:chgData name="Alex Hurley" userId="b7ab9e4bb4923cb3" providerId="LiveId" clId="{C72BAD05-35B4-4D82-AD16-01BD5388D0AC}" dt="2019-04-07T10:11:40.279" v="395" actId="478"/>
          <ac:picMkLst>
            <pc:docMk/>
            <pc:sldMk cId="3695368170" sldId="264"/>
            <ac:picMk id="11" creationId="{753BC914-62B4-4412-B04B-9222531EF098}"/>
          </ac:picMkLst>
        </pc:picChg>
        <pc:picChg chg="del mod">
          <ac:chgData name="Alex Hurley" userId="b7ab9e4bb4923cb3" providerId="LiveId" clId="{C72BAD05-35B4-4D82-AD16-01BD5388D0AC}" dt="2019-04-07T10:14:50.761" v="446" actId="478"/>
          <ac:picMkLst>
            <pc:docMk/>
            <pc:sldMk cId="3695368170" sldId="264"/>
            <ac:picMk id="13" creationId="{15D435C4-F870-4081-85DA-C4CA697E84B5}"/>
          </ac:picMkLst>
        </pc:picChg>
        <pc:picChg chg="del mod">
          <ac:chgData name="Alex Hurley" userId="b7ab9e4bb4923cb3" providerId="LiveId" clId="{C72BAD05-35B4-4D82-AD16-01BD5388D0AC}" dt="2019-04-07T10:11:40.279" v="395" actId="478"/>
          <ac:picMkLst>
            <pc:docMk/>
            <pc:sldMk cId="3695368170" sldId="264"/>
            <ac:picMk id="19" creationId="{AC940F50-81F0-4834-87AD-9B0C84E57470}"/>
          </ac:picMkLst>
        </pc:picChg>
        <pc:picChg chg="add del mod">
          <ac:chgData name="Alex Hurley" userId="b7ab9e4bb4923cb3" providerId="LiveId" clId="{C72BAD05-35B4-4D82-AD16-01BD5388D0AC}" dt="2019-04-07T10:14:34.858" v="444" actId="478"/>
          <ac:picMkLst>
            <pc:docMk/>
            <pc:sldMk cId="3695368170" sldId="264"/>
            <ac:picMk id="52" creationId="{9192DA12-101D-4637-8763-42019B845196}"/>
          </ac:picMkLst>
        </pc:picChg>
        <pc:picChg chg="add mod">
          <ac:chgData name="Alex Hurley" userId="b7ab9e4bb4923cb3" providerId="LiveId" clId="{C72BAD05-35B4-4D82-AD16-01BD5388D0AC}" dt="2019-04-07T10:12:47.869" v="432" actId="1076"/>
          <ac:picMkLst>
            <pc:docMk/>
            <pc:sldMk cId="3695368170" sldId="264"/>
            <ac:picMk id="53" creationId="{A86CC82A-AA50-4559-B033-037B2E892137}"/>
          </ac:picMkLst>
        </pc:picChg>
        <pc:picChg chg="add mod">
          <ac:chgData name="Alex Hurley" userId="b7ab9e4bb4923cb3" providerId="LiveId" clId="{C72BAD05-35B4-4D82-AD16-01BD5388D0AC}" dt="2019-04-07T10:19:20.639" v="684" actId="1035"/>
          <ac:picMkLst>
            <pc:docMk/>
            <pc:sldMk cId="3695368170" sldId="264"/>
            <ac:picMk id="60" creationId="{C2D3A34B-93AB-4B9A-B429-8134B2FD8EC9}"/>
          </ac:picMkLst>
        </pc:picChg>
        <pc:picChg chg="add mod">
          <ac:chgData name="Alex Hurley" userId="b7ab9e4bb4923cb3" providerId="LiveId" clId="{C72BAD05-35B4-4D82-AD16-01BD5388D0AC}" dt="2019-04-07T10:19:17.167" v="666" actId="1035"/>
          <ac:picMkLst>
            <pc:docMk/>
            <pc:sldMk cId="3695368170" sldId="264"/>
            <ac:picMk id="61" creationId="{65C7DFED-D74C-48AD-BFDC-ED8B73C825E7}"/>
          </ac:picMkLst>
        </pc:picChg>
        <pc:picChg chg="add del">
          <ac:chgData name="Alex Hurley" userId="b7ab9e4bb4923cb3" providerId="LiveId" clId="{C72BAD05-35B4-4D82-AD16-01BD5388D0AC}" dt="2019-04-07T10:16:30.172" v="471"/>
          <ac:picMkLst>
            <pc:docMk/>
            <pc:sldMk cId="3695368170" sldId="264"/>
            <ac:picMk id="64" creationId="{D5B09688-8655-4408-9123-AD8339CCB8F2}"/>
          </ac:picMkLst>
        </pc:picChg>
        <pc:cxnChg chg="del mod">
          <ac:chgData name="Alex Hurley" userId="b7ab9e4bb4923cb3" providerId="LiveId" clId="{C72BAD05-35B4-4D82-AD16-01BD5388D0AC}" dt="2019-04-07T10:14:50.761" v="446" actId="478"/>
          <ac:cxnSpMkLst>
            <pc:docMk/>
            <pc:sldMk cId="3695368170" sldId="264"/>
            <ac:cxnSpMk id="21" creationId="{0119DD4E-AA39-4D77-987B-86543F447282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4" creationId="{DEE201AA-73C7-4F8C-949C-8A1A38C77048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5" creationId="{C1FD8B2D-104B-4BC4-A574-6736A60395B0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6" creationId="{57549B95-9249-4945-9F6B-6E74C3FA7A93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7" creationId="{A4FC3013-7114-41CD-AD4C-420B0ED25719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8" creationId="{AAC184F9-0A44-4994-B769-D4D9DA6907DA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29" creationId="{09A36395-17E7-4E47-9CA1-32EFA3D245B7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30" creationId="{AC9A4BB9-6094-4944-9E4D-6B12D4FF0DCC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31" creationId="{BAF9DD1F-4E3C-435B-BA4A-E257F66D2E35}"/>
          </ac:cxnSpMkLst>
        </pc:cxnChg>
        <pc:cxnChg chg="del mod">
          <ac:chgData name="Alex Hurley" userId="b7ab9e4bb4923cb3" providerId="LiveId" clId="{C72BAD05-35B4-4D82-AD16-01BD5388D0AC}" dt="2019-04-07T10:11:40.279" v="395" actId="478"/>
          <ac:cxnSpMkLst>
            <pc:docMk/>
            <pc:sldMk cId="3695368170" sldId="264"/>
            <ac:cxnSpMk id="32" creationId="{150ECC37-5D77-495F-9E6C-6F08FD9C9BFA}"/>
          </ac:cxnSpMkLst>
        </pc:cxnChg>
        <pc:cxnChg chg="add del mod">
          <ac:chgData name="Alex Hurley" userId="b7ab9e4bb4923cb3" providerId="LiveId" clId="{C72BAD05-35B4-4D82-AD16-01BD5388D0AC}" dt="2019-04-07T10:14:50.761" v="446" actId="478"/>
          <ac:cxnSpMkLst>
            <pc:docMk/>
            <pc:sldMk cId="3695368170" sldId="264"/>
            <ac:cxnSpMk id="54" creationId="{FFD2C8FF-83A0-475D-A938-D03F57D4502B}"/>
          </ac:cxnSpMkLst>
        </pc:cxnChg>
        <pc:cxnChg chg="add del mod">
          <ac:chgData name="Alex Hurley" userId="b7ab9e4bb4923cb3" providerId="LiveId" clId="{C72BAD05-35B4-4D82-AD16-01BD5388D0AC}" dt="2019-04-07T10:14:50.761" v="446" actId="478"/>
          <ac:cxnSpMkLst>
            <pc:docMk/>
            <pc:sldMk cId="3695368170" sldId="264"/>
            <ac:cxnSpMk id="55" creationId="{8D03007B-F959-4193-936A-84FBAFF68588}"/>
          </ac:cxnSpMkLst>
        </pc:cxnChg>
      </pc:sldChg>
      <pc:sldChg chg="modSp add">
        <pc:chgData name="Alex Hurley" userId="b7ab9e4bb4923cb3" providerId="LiveId" clId="{C72BAD05-35B4-4D82-AD16-01BD5388D0AC}" dt="2019-04-07T10:23:56.784" v="787" actId="1076"/>
        <pc:sldMkLst>
          <pc:docMk/>
          <pc:sldMk cId="2967609912" sldId="265"/>
        </pc:sldMkLst>
        <pc:spChg chg="mod">
          <ac:chgData name="Alex Hurley" userId="b7ab9e4bb4923cb3" providerId="LiveId" clId="{C72BAD05-35B4-4D82-AD16-01BD5388D0AC}" dt="2019-04-07T10:22:51.587" v="757" actId="14100"/>
          <ac:spMkLst>
            <pc:docMk/>
            <pc:sldMk cId="2967609912" sldId="265"/>
            <ac:spMk id="22" creationId="{C2CE82ED-C1B0-4770-9298-A0E234BFBBB7}"/>
          </ac:spMkLst>
        </pc:spChg>
        <pc:spChg chg="mod">
          <ac:chgData name="Alex Hurley" userId="b7ab9e4bb4923cb3" providerId="LiveId" clId="{C72BAD05-35B4-4D82-AD16-01BD5388D0AC}" dt="2019-04-07T10:23:43.492" v="784" actId="1076"/>
          <ac:spMkLst>
            <pc:docMk/>
            <pc:sldMk cId="2967609912" sldId="265"/>
            <ac:spMk id="56" creationId="{09219B88-12BE-44DF-8F08-7AC11877127C}"/>
          </ac:spMkLst>
        </pc:spChg>
        <pc:spChg chg="mod">
          <ac:chgData name="Alex Hurley" userId="b7ab9e4bb4923cb3" providerId="LiveId" clId="{C72BAD05-35B4-4D82-AD16-01BD5388D0AC}" dt="2019-04-07T10:23:40.341" v="783" actId="1076"/>
          <ac:spMkLst>
            <pc:docMk/>
            <pc:sldMk cId="2967609912" sldId="265"/>
            <ac:spMk id="57" creationId="{4BD98814-F6AE-458B-B1F1-4F2DF748A54C}"/>
          </ac:spMkLst>
        </pc:spChg>
        <pc:spChg chg="mod">
          <ac:chgData name="Alex Hurley" userId="b7ab9e4bb4923cb3" providerId="LiveId" clId="{C72BAD05-35B4-4D82-AD16-01BD5388D0AC}" dt="2019-04-07T10:23:38.171" v="782" actId="1076"/>
          <ac:spMkLst>
            <pc:docMk/>
            <pc:sldMk cId="2967609912" sldId="265"/>
            <ac:spMk id="58" creationId="{726B8E3C-A51F-4216-8478-417C4863A519}"/>
          </ac:spMkLst>
        </pc:spChg>
        <pc:spChg chg="mod">
          <ac:chgData name="Alex Hurley" userId="b7ab9e4bb4923cb3" providerId="LiveId" clId="{C72BAD05-35B4-4D82-AD16-01BD5388D0AC}" dt="2019-04-07T10:23:56.784" v="787" actId="1076"/>
          <ac:spMkLst>
            <pc:docMk/>
            <pc:sldMk cId="2967609912" sldId="265"/>
            <ac:spMk id="59" creationId="{9D1D26C0-AAA6-43BE-B219-C09CF4F4B12E}"/>
          </ac:spMkLst>
        </pc:spChg>
        <pc:picChg chg="mod">
          <ac:chgData name="Alex Hurley" userId="b7ab9e4bb4923cb3" providerId="LiveId" clId="{C72BAD05-35B4-4D82-AD16-01BD5388D0AC}" dt="2019-04-07T10:23:32.095" v="780" actId="1076"/>
          <ac:picMkLst>
            <pc:docMk/>
            <pc:sldMk cId="2967609912" sldId="265"/>
            <ac:picMk id="7" creationId="{FFEC258A-F642-4D10-8447-75532B1192E5}"/>
          </ac:picMkLst>
        </pc:picChg>
        <pc:picChg chg="mod">
          <ac:chgData name="Alex Hurley" userId="b7ab9e4bb4923cb3" providerId="LiveId" clId="{C72BAD05-35B4-4D82-AD16-01BD5388D0AC}" dt="2019-04-07T10:22:42.430" v="756" actId="14100"/>
          <ac:picMkLst>
            <pc:docMk/>
            <pc:sldMk cId="2967609912" sldId="265"/>
            <ac:picMk id="9" creationId="{375A1CC4-A512-4032-B3CF-5DC963818C10}"/>
          </ac:picMkLst>
        </pc:picChg>
        <pc:picChg chg="mod">
          <ac:chgData name="Alex Hurley" userId="b7ab9e4bb4923cb3" providerId="LiveId" clId="{C72BAD05-35B4-4D82-AD16-01BD5388D0AC}" dt="2019-04-07T10:23:34.828" v="781" actId="1076"/>
          <ac:picMkLst>
            <pc:docMk/>
            <pc:sldMk cId="2967609912" sldId="265"/>
            <ac:picMk id="13" creationId="{15D435C4-F870-4081-85DA-C4CA697E84B5}"/>
          </ac:picMkLst>
        </pc:picChg>
        <pc:picChg chg="mod">
          <ac:chgData name="Alex Hurley" userId="b7ab9e4bb4923cb3" providerId="LiveId" clId="{C72BAD05-35B4-4D82-AD16-01BD5388D0AC}" dt="2019-04-07T10:22:42.430" v="756" actId="14100"/>
          <ac:picMkLst>
            <pc:docMk/>
            <pc:sldMk cId="2967609912" sldId="265"/>
            <ac:picMk id="52" creationId="{9192DA12-101D-4637-8763-42019B845196}"/>
          </ac:picMkLst>
        </pc:picChg>
        <pc:picChg chg="mod">
          <ac:chgData name="Alex Hurley" userId="b7ab9e4bb4923cb3" providerId="LiveId" clId="{C72BAD05-35B4-4D82-AD16-01BD5388D0AC}" dt="2019-04-07T10:22:42.430" v="756" actId="14100"/>
          <ac:picMkLst>
            <pc:docMk/>
            <pc:sldMk cId="2967609912" sldId="265"/>
            <ac:picMk id="53" creationId="{A86CC82A-AA50-4559-B033-037B2E892137}"/>
          </ac:picMkLst>
        </pc:picChg>
        <pc:cxnChg chg="mod">
          <ac:chgData name="Alex Hurley" userId="b7ab9e4bb4923cb3" providerId="LiveId" clId="{C72BAD05-35B4-4D82-AD16-01BD5388D0AC}" dt="2019-04-07T10:23:24.285" v="777" actId="1076"/>
          <ac:cxnSpMkLst>
            <pc:docMk/>
            <pc:sldMk cId="2967609912" sldId="265"/>
            <ac:cxnSpMk id="21" creationId="{0119DD4E-AA39-4D77-987B-86543F447282}"/>
          </ac:cxnSpMkLst>
        </pc:cxnChg>
        <pc:cxnChg chg="mod">
          <ac:chgData name="Alex Hurley" userId="b7ab9e4bb4923cb3" providerId="LiveId" clId="{C72BAD05-35B4-4D82-AD16-01BD5388D0AC}" dt="2019-04-07T10:23:26.895" v="778" actId="1076"/>
          <ac:cxnSpMkLst>
            <pc:docMk/>
            <pc:sldMk cId="2967609912" sldId="265"/>
            <ac:cxnSpMk id="54" creationId="{FFD2C8FF-83A0-475D-A938-D03F57D4502B}"/>
          </ac:cxnSpMkLst>
        </pc:cxnChg>
        <pc:cxnChg chg="mod">
          <ac:chgData name="Alex Hurley" userId="b7ab9e4bb4923cb3" providerId="LiveId" clId="{C72BAD05-35B4-4D82-AD16-01BD5388D0AC}" dt="2019-04-07T10:23:28.999" v="779" actId="1076"/>
          <ac:cxnSpMkLst>
            <pc:docMk/>
            <pc:sldMk cId="2967609912" sldId="265"/>
            <ac:cxnSpMk id="55" creationId="{8D03007B-F959-4193-936A-84FBAFF68588}"/>
          </ac:cxnSpMkLst>
        </pc:cxnChg>
      </pc:sldChg>
      <pc:sldChg chg="addSp delSp modSp add">
        <pc:chgData name="Alex Hurley" userId="b7ab9e4bb4923cb3" providerId="LiveId" clId="{C72BAD05-35B4-4D82-AD16-01BD5388D0AC}" dt="2019-04-07T10:19:28.118" v="686"/>
        <pc:sldMkLst>
          <pc:docMk/>
          <pc:sldMk cId="2882447731" sldId="266"/>
        </pc:sldMkLst>
        <pc:spChg chg="add del mod">
          <ac:chgData name="Alex Hurley" userId="b7ab9e4bb4923cb3" providerId="LiveId" clId="{C72BAD05-35B4-4D82-AD16-01BD5388D0AC}" dt="2019-04-07T10:17:04.335" v="501"/>
          <ac:spMkLst>
            <pc:docMk/>
            <pc:sldMk cId="2882447731" sldId="266"/>
            <ac:spMk id="13" creationId="{C5AE55F5-5516-4F02-A5C7-3E9A3F33C1A5}"/>
          </ac:spMkLst>
        </pc:spChg>
        <pc:spChg chg="add">
          <ac:chgData name="Alex Hurley" userId="b7ab9e4bb4923cb3" providerId="LiveId" clId="{C72BAD05-35B4-4D82-AD16-01BD5388D0AC}" dt="2019-04-07T10:17:50.179" v="522"/>
          <ac:spMkLst>
            <pc:docMk/>
            <pc:sldMk cId="2882447731" sldId="266"/>
            <ac:spMk id="14" creationId="{CBA3738D-9702-48BF-B21F-79F66A1F6B38}"/>
          </ac:spMkLst>
        </pc:spChg>
        <pc:picChg chg="add">
          <ac:chgData name="Alex Hurley" userId="b7ab9e4bb4923cb3" providerId="LiveId" clId="{C72BAD05-35B4-4D82-AD16-01BD5388D0AC}" dt="2019-04-07T10:16:31.644" v="472"/>
          <ac:picMkLst>
            <pc:docMk/>
            <pc:sldMk cId="2882447731" sldId="266"/>
            <ac:picMk id="11" creationId="{8A954CE3-C350-4948-AD22-FFC3681A966D}"/>
          </ac:picMkLst>
        </pc:picChg>
        <pc:picChg chg="add">
          <ac:chgData name="Alex Hurley" userId="b7ab9e4bb4923cb3" providerId="LiveId" clId="{C72BAD05-35B4-4D82-AD16-01BD5388D0AC}" dt="2019-04-07T10:19:28.118" v="686"/>
          <ac:picMkLst>
            <pc:docMk/>
            <pc:sldMk cId="2882447731" sldId="266"/>
            <ac:picMk id="15" creationId="{279C17CC-0C67-4444-881C-30A7AD20FB6D}"/>
          </ac:picMkLst>
        </pc:picChg>
        <pc:picChg chg="add">
          <ac:chgData name="Alex Hurley" userId="b7ab9e4bb4923cb3" providerId="LiveId" clId="{C72BAD05-35B4-4D82-AD16-01BD5388D0AC}" dt="2019-04-07T10:19:28.118" v="686"/>
          <ac:picMkLst>
            <pc:docMk/>
            <pc:sldMk cId="2882447731" sldId="266"/>
            <ac:picMk id="16" creationId="{3354DFD9-4781-4788-AA83-36249B1990FF}"/>
          </ac:picMkLst>
        </pc:picChg>
        <pc:picChg chg="del">
          <ac:chgData name="Alex Hurley" userId="b7ab9e4bb4923cb3" providerId="LiveId" clId="{C72BAD05-35B4-4D82-AD16-01BD5388D0AC}" dt="2019-04-07T10:19:27.791" v="685" actId="478"/>
          <ac:picMkLst>
            <pc:docMk/>
            <pc:sldMk cId="2882447731" sldId="266"/>
            <ac:picMk id="60" creationId="{C2D3A34B-93AB-4B9A-B429-8134B2FD8EC9}"/>
          </ac:picMkLst>
        </pc:picChg>
        <pc:picChg chg="del">
          <ac:chgData name="Alex Hurley" userId="b7ab9e4bb4923cb3" providerId="LiveId" clId="{C72BAD05-35B4-4D82-AD16-01BD5388D0AC}" dt="2019-04-07T10:19:27.791" v="685" actId="478"/>
          <ac:picMkLst>
            <pc:docMk/>
            <pc:sldMk cId="2882447731" sldId="266"/>
            <ac:picMk id="61" creationId="{65C7DFED-D74C-48AD-BFDC-ED8B73C825E7}"/>
          </ac:picMkLst>
        </pc:picChg>
      </pc:sldChg>
      <pc:sldChg chg="addSp delSp modSp add">
        <pc:chgData name="Alex Hurley" userId="b7ab9e4bb4923cb3" providerId="LiveId" clId="{C72BAD05-35B4-4D82-AD16-01BD5388D0AC}" dt="2019-04-07T10:31:22.602" v="878"/>
        <pc:sldMkLst>
          <pc:docMk/>
          <pc:sldMk cId="2472359184" sldId="267"/>
        </pc:sldMkLst>
        <pc:spChg chg="add del mod">
          <ac:chgData name="Alex Hurley" userId="b7ab9e4bb4923cb3" providerId="LiveId" clId="{C72BAD05-35B4-4D82-AD16-01BD5388D0AC}" dt="2019-04-07T10:29:05.700" v="870" actId="478"/>
          <ac:spMkLst>
            <pc:docMk/>
            <pc:sldMk cId="2472359184" sldId="267"/>
            <ac:spMk id="13" creationId="{EEA520B4-8BD8-4BA7-86E0-80B90B67FC6B}"/>
          </ac:spMkLst>
        </pc:spChg>
        <pc:spChg chg="add mod">
          <ac:chgData name="Alex Hurley" userId="b7ab9e4bb4923cb3" providerId="LiveId" clId="{C72BAD05-35B4-4D82-AD16-01BD5388D0AC}" dt="2019-04-07T10:18:08.922" v="575" actId="1037"/>
          <ac:spMkLst>
            <pc:docMk/>
            <pc:sldMk cId="2472359184" sldId="267"/>
            <ac:spMk id="14" creationId="{4EBE2464-12E4-4AE3-B1F9-27DCF891B419}"/>
          </ac:spMkLst>
        </pc:spChg>
        <pc:spChg chg="add del mod">
          <ac:chgData name="Alex Hurley" userId="b7ab9e4bb4923cb3" providerId="LiveId" clId="{C72BAD05-35B4-4D82-AD16-01BD5388D0AC}" dt="2019-04-07T10:29:05.700" v="870" actId="478"/>
          <ac:spMkLst>
            <pc:docMk/>
            <pc:sldMk cId="2472359184" sldId="267"/>
            <ac:spMk id="16" creationId="{24732F59-94EA-49FF-BBF4-6E385039B1C2}"/>
          </ac:spMkLst>
        </pc:spChg>
        <pc:spChg chg="mod">
          <ac:chgData name="Alex Hurley" userId="b7ab9e4bb4923cb3" providerId="LiveId" clId="{C72BAD05-35B4-4D82-AD16-01BD5388D0AC}" dt="2019-04-07T10:18:08.922" v="575" actId="1037"/>
          <ac:spMkLst>
            <pc:docMk/>
            <pc:sldMk cId="2472359184" sldId="267"/>
            <ac:spMk id="17" creationId="{F7835CA4-999B-44C7-8581-60C0B08DFB09}"/>
          </ac:spMkLst>
        </pc:spChg>
        <pc:spChg chg="add mod">
          <ac:chgData name="Alex Hurley" userId="b7ab9e4bb4923cb3" providerId="LiveId" clId="{C72BAD05-35B4-4D82-AD16-01BD5388D0AC}" dt="2019-04-07T10:21:25.602" v="708" actId="1076"/>
          <ac:spMkLst>
            <pc:docMk/>
            <pc:sldMk cId="2472359184" sldId="267"/>
            <ac:spMk id="21" creationId="{33253A66-8D27-497A-BE3E-04485B3DE127}"/>
          </ac:spMkLst>
        </pc:spChg>
        <pc:spChg chg="mod">
          <ac:chgData name="Alex Hurley" userId="b7ab9e4bb4923cb3" providerId="LiveId" clId="{C72BAD05-35B4-4D82-AD16-01BD5388D0AC}" dt="2019-04-07T10:18:08.922" v="575" actId="1037"/>
          <ac:spMkLst>
            <pc:docMk/>
            <pc:sldMk cId="2472359184" sldId="267"/>
            <ac:spMk id="22" creationId="{C2CE82ED-C1B0-4770-9298-A0E234BFBBB7}"/>
          </ac:spMkLst>
        </pc:spChg>
        <pc:spChg chg="add">
          <ac:chgData name="Alex Hurley" userId="b7ab9e4bb4923cb3" providerId="LiveId" clId="{C72BAD05-35B4-4D82-AD16-01BD5388D0AC}" dt="2019-04-07T10:31:22.602" v="878"/>
          <ac:spMkLst>
            <pc:docMk/>
            <pc:sldMk cId="2472359184" sldId="267"/>
            <ac:spMk id="23" creationId="{6C5001D5-16C7-401C-9DF4-86782546E875}"/>
          </ac:spMkLst>
        </pc:spChg>
        <pc:spChg chg="add">
          <ac:chgData name="Alex Hurley" userId="b7ab9e4bb4923cb3" providerId="LiveId" clId="{C72BAD05-35B4-4D82-AD16-01BD5388D0AC}" dt="2019-04-07T10:31:22.602" v="878"/>
          <ac:spMkLst>
            <pc:docMk/>
            <pc:sldMk cId="2472359184" sldId="267"/>
            <ac:spMk id="25" creationId="{68AA7779-6941-4A0B-873B-03EEEEFDD2E4}"/>
          </ac:spMkLst>
        </pc:spChg>
        <pc:spChg chg="mod">
          <ac:chgData name="Alex Hurley" userId="b7ab9e4bb4923cb3" providerId="LiveId" clId="{C72BAD05-35B4-4D82-AD16-01BD5388D0AC}" dt="2019-04-07T10:18:08.922" v="575" actId="1037"/>
          <ac:spMkLst>
            <pc:docMk/>
            <pc:sldMk cId="2472359184" sldId="267"/>
            <ac:spMk id="62" creationId="{C8DE4E45-A34E-4B03-899D-F8857ACCE98E}"/>
          </ac:spMkLst>
        </pc:spChg>
        <pc:spChg chg="mod">
          <ac:chgData name="Alex Hurley" userId="b7ab9e4bb4923cb3" providerId="LiveId" clId="{C72BAD05-35B4-4D82-AD16-01BD5388D0AC}" dt="2019-04-07T10:18:08.922" v="575" actId="1037"/>
          <ac:spMkLst>
            <pc:docMk/>
            <pc:sldMk cId="2472359184" sldId="267"/>
            <ac:spMk id="63" creationId="{EA72E77D-720F-4B1B-9D55-009868AFBFAF}"/>
          </ac:spMkLst>
        </pc:spChg>
        <pc:picChg chg="add mod">
          <ac:chgData name="Alex Hurley" userId="b7ab9e4bb4923cb3" providerId="LiveId" clId="{C72BAD05-35B4-4D82-AD16-01BD5388D0AC}" dt="2019-04-07T10:21:04.433" v="693" actId="207"/>
          <ac:picMkLst>
            <pc:docMk/>
            <pc:sldMk cId="2472359184" sldId="267"/>
            <ac:picMk id="4" creationId="{383F8574-B880-4034-B702-F0F5986A49E5}"/>
          </ac:picMkLst>
        </pc:picChg>
        <pc:picChg chg="mod">
          <ac:chgData name="Alex Hurley" userId="b7ab9e4bb4923cb3" providerId="LiveId" clId="{C72BAD05-35B4-4D82-AD16-01BD5388D0AC}" dt="2019-04-07T10:18:08.922" v="575" actId="1037"/>
          <ac:picMkLst>
            <pc:docMk/>
            <pc:sldMk cId="2472359184" sldId="267"/>
            <ac:picMk id="9" creationId="{375A1CC4-A512-4032-B3CF-5DC963818C10}"/>
          </ac:picMkLst>
        </pc:picChg>
        <pc:picChg chg="mod">
          <ac:chgData name="Alex Hurley" userId="b7ab9e4bb4923cb3" providerId="LiveId" clId="{C72BAD05-35B4-4D82-AD16-01BD5388D0AC}" dt="2019-04-07T10:18:08.922" v="575" actId="1037"/>
          <ac:picMkLst>
            <pc:docMk/>
            <pc:sldMk cId="2472359184" sldId="267"/>
            <ac:picMk id="11" creationId="{8A954CE3-C350-4948-AD22-FFC3681A966D}"/>
          </ac:picMkLst>
        </pc:picChg>
        <pc:picChg chg="add mod">
          <ac:chgData name="Alex Hurley" userId="b7ab9e4bb4923cb3" providerId="LiveId" clId="{C72BAD05-35B4-4D82-AD16-01BD5388D0AC}" dt="2019-04-07T10:19:34.897" v="689" actId="1076"/>
          <ac:picMkLst>
            <pc:docMk/>
            <pc:sldMk cId="2472359184" sldId="267"/>
            <ac:picMk id="18" creationId="{D925A41C-CAAE-4D0A-8168-89C3F7F788BE}"/>
          </ac:picMkLst>
        </pc:picChg>
        <pc:picChg chg="add mod">
          <ac:chgData name="Alex Hurley" userId="b7ab9e4bb4923cb3" providerId="LiveId" clId="{C72BAD05-35B4-4D82-AD16-01BD5388D0AC}" dt="2019-04-07T10:19:34.897" v="689" actId="1076"/>
          <ac:picMkLst>
            <pc:docMk/>
            <pc:sldMk cId="2472359184" sldId="267"/>
            <ac:picMk id="19" creationId="{906B7CEB-0C61-4463-9D6E-953734B8480A}"/>
          </ac:picMkLst>
        </pc:picChg>
        <pc:picChg chg="mod">
          <ac:chgData name="Alex Hurley" userId="b7ab9e4bb4923cb3" providerId="LiveId" clId="{C72BAD05-35B4-4D82-AD16-01BD5388D0AC}" dt="2019-04-07T10:18:08.922" v="575" actId="1037"/>
          <ac:picMkLst>
            <pc:docMk/>
            <pc:sldMk cId="2472359184" sldId="267"/>
            <ac:picMk id="53" creationId="{A86CC82A-AA50-4559-B033-037B2E892137}"/>
          </ac:picMkLst>
        </pc:picChg>
        <pc:picChg chg="del mod">
          <ac:chgData name="Alex Hurley" userId="b7ab9e4bb4923cb3" providerId="LiveId" clId="{C72BAD05-35B4-4D82-AD16-01BD5388D0AC}" dt="2019-04-07T10:19:30.649" v="687" actId="478"/>
          <ac:picMkLst>
            <pc:docMk/>
            <pc:sldMk cId="2472359184" sldId="267"/>
            <ac:picMk id="60" creationId="{C2D3A34B-93AB-4B9A-B429-8134B2FD8EC9}"/>
          </ac:picMkLst>
        </pc:picChg>
        <pc:picChg chg="del mod">
          <ac:chgData name="Alex Hurley" userId="b7ab9e4bb4923cb3" providerId="LiveId" clId="{C72BAD05-35B4-4D82-AD16-01BD5388D0AC}" dt="2019-04-07T10:19:30.649" v="687" actId="478"/>
          <ac:picMkLst>
            <pc:docMk/>
            <pc:sldMk cId="2472359184" sldId="267"/>
            <ac:picMk id="61" creationId="{65C7DFED-D74C-48AD-BFDC-ED8B73C825E7}"/>
          </ac:picMkLst>
        </pc:picChg>
        <pc:cxnChg chg="add del mod">
          <ac:chgData name="Alex Hurley" userId="b7ab9e4bb4923cb3" providerId="LiveId" clId="{C72BAD05-35B4-4D82-AD16-01BD5388D0AC}" dt="2019-04-07T10:29:05.700" v="870" actId="478"/>
          <ac:cxnSpMkLst>
            <pc:docMk/>
            <pc:sldMk cId="2472359184" sldId="267"/>
            <ac:cxnSpMk id="15" creationId="{E31BF130-C9B9-43A9-85CF-9DC09E311092}"/>
          </ac:cxnSpMkLst>
        </pc:cxnChg>
        <pc:cxnChg chg="add">
          <ac:chgData name="Alex Hurley" userId="b7ab9e4bb4923cb3" providerId="LiveId" clId="{C72BAD05-35B4-4D82-AD16-01BD5388D0AC}" dt="2019-04-07T10:31:22.602" v="878"/>
          <ac:cxnSpMkLst>
            <pc:docMk/>
            <pc:sldMk cId="2472359184" sldId="267"/>
            <ac:cxnSpMk id="24" creationId="{6A4EFFA9-DBAE-43C2-8310-BB420583101C}"/>
          </ac:cxnSpMkLst>
        </pc:cxnChg>
      </pc:sldChg>
      <pc:sldChg chg="addSp delSp modSp add">
        <pc:chgData name="Alex Hurley" userId="b7ab9e4bb4923cb3" providerId="LiveId" clId="{C72BAD05-35B4-4D82-AD16-01BD5388D0AC}" dt="2019-04-07T10:26:07.030" v="822" actId="1076"/>
        <pc:sldMkLst>
          <pc:docMk/>
          <pc:sldMk cId="1241719838" sldId="268"/>
        </pc:sldMkLst>
        <pc:spChg chg="mod">
          <ac:chgData name="Alex Hurley" userId="b7ab9e4bb4923cb3" providerId="LiveId" clId="{C72BAD05-35B4-4D82-AD16-01BD5388D0AC}" dt="2019-04-07T10:25:14.246" v="809" actId="1076"/>
          <ac:spMkLst>
            <pc:docMk/>
            <pc:sldMk cId="1241719838" sldId="268"/>
            <ac:spMk id="13" creationId="{EEA520B4-8BD8-4BA7-86E0-80B90B67FC6B}"/>
          </ac:spMkLst>
        </pc:spChg>
        <pc:spChg chg="add mod">
          <ac:chgData name="Alex Hurley" userId="b7ab9e4bb4923cb3" providerId="LiveId" clId="{C72BAD05-35B4-4D82-AD16-01BD5388D0AC}" dt="2019-04-07T10:22:20.091" v="750" actId="1076"/>
          <ac:spMkLst>
            <pc:docMk/>
            <pc:sldMk cId="1241719838" sldId="268"/>
            <ac:spMk id="20" creationId="{827AE05F-CDE5-455E-978C-A28867664D96}"/>
          </ac:spMkLst>
        </pc:spChg>
        <pc:spChg chg="add del mod">
          <ac:chgData name="Alex Hurley" userId="b7ab9e4bb4923cb3" providerId="LiveId" clId="{C72BAD05-35B4-4D82-AD16-01BD5388D0AC}" dt="2019-04-07T10:24:01.998" v="788" actId="478"/>
          <ac:spMkLst>
            <pc:docMk/>
            <pc:sldMk cId="1241719838" sldId="268"/>
            <ac:spMk id="26" creationId="{93E8520C-D14D-4608-9B92-23BF2F515480}"/>
          </ac:spMkLst>
        </pc:spChg>
        <pc:spChg chg="add del mod">
          <ac:chgData name="Alex Hurley" userId="b7ab9e4bb4923cb3" providerId="LiveId" clId="{C72BAD05-35B4-4D82-AD16-01BD5388D0AC}" dt="2019-04-07T10:24:06.940" v="789" actId="478"/>
          <ac:spMkLst>
            <pc:docMk/>
            <pc:sldMk cId="1241719838" sldId="268"/>
            <ac:spMk id="28" creationId="{0189F0DC-68EA-46FC-9A05-AA886B0F8E31}"/>
          </ac:spMkLst>
        </pc:spChg>
        <pc:spChg chg="add del mod">
          <ac:chgData name="Alex Hurley" userId="b7ab9e4bb4923cb3" providerId="LiveId" clId="{C72BAD05-35B4-4D82-AD16-01BD5388D0AC}" dt="2019-04-07T10:24:20.422" v="793" actId="478"/>
          <ac:spMkLst>
            <pc:docMk/>
            <pc:sldMk cId="1241719838" sldId="268"/>
            <ac:spMk id="33" creationId="{4E812FB3-024E-47BA-8DA9-9722B748CAC3}"/>
          </ac:spMkLst>
        </pc:spChg>
        <pc:spChg chg="add del mod">
          <ac:chgData name="Alex Hurley" userId="b7ab9e4bb4923cb3" providerId="LiveId" clId="{C72BAD05-35B4-4D82-AD16-01BD5388D0AC}" dt="2019-04-07T10:24:20.422" v="793" actId="478"/>
          <ac:spMkLst>
            <pc:docMk/>
            <pc:sldMk cId="1241719838" sldId="268"/>
            <ac:spMk id="34" creationId="{D87D932C-62DD-4CBA-BA5C-B05BE3AA6A31}"/>
          </ac:spMkLst>
        </pc:spChg>
        <pc:spChg chg="add del mod">
          <ac:chgData name="Alex Hurley" userId="b7ab9e4bb4923cb3" providerId="LiveId" clId="{C72BAD05-35B4-4D82-AD16-01BD5388D0AC}" dt="2019-04-07T10:24:20.422" v="793" actId="478"/>
          <ac:spMkLst>
            <pc:docMk/>
            <pc:sldMk cId="1241719838" sldId="268"/>
            <ac:spMk id="35" creationId="{023ADDC9-A9B7-4088-A704-764898344C37}"/>
          </ac:spMkLst>
        </pc:spChg>
        <pc:spChg chg="add del mod">
          <ac:chgData name="Alex Hurley" userId="b7ab9e4bb4923cb3" providerId="LiveId" clId="{C72BAD05-35B4-4D82-AD16-01BD5388D0AC}" dt="2019-04-07T10:24:20.422" v="793" actId="478"/>
          <ac:spMkLst>
            <pc:docMk/>
            <pc:sldMk cId="1241719838" sldId="268"/>
            <ac:spMk id="36" creationId="{AC4198E9-E8E9-45DA-8DFA-F76292F8F97B}"/>
          </ac:spMkLst>
        </pc:spChg>
        <pc:spChg chg="add del mod">
          <ac:chgData name="Alex Hurley" userId="b7ab9e4bb4923cb3" providerId="LiveId" clId="{C72BAD05-35B4-4D82-AD16-01BD5388D0AC}" dt="2019-04-07T10:25:20.474" v="810" actId="478"/>
          <ac:spMkLst>
            <pc:docMk/>
            <pc:sldMk cId="1241719838" sldId="268"/>
            <ac:spMk id="40" creationId="{585E45EA-7E40-41A6-B1B1-A2027554D497}"/>
          </ac:spMkLst>
        </pc:spChg>
        <pc:spChg chg="add del mod">
          <ac:chgData name="Alex Hurley" userId="b7ab9e4bb4923cb3" providerId="LiveId" clId="{C72BAD05-35B4-4D82-AD16-01BD5388D0AC}" dt="2019-04-07T10:25:20.474" v="810" actId="478"/>
          <ac:spMkLst>
            <pc:docMk/>
            <pc:sldMk cId="1241719838" sldId="268"/>
            <ac:spMk id="42" creationId="{500D576D-71C4-4268-B369-29B064AE4B9B}"/>
          </ac:spMkLst>
        </pc:spChg>
        <pc:spChg chg="add del mod">
          <ac:chgData name="Alex Hurley" userId="b7ab9e4bb4923cb3" providerId="LiveId" clId="{C72BAD05-35B4-4D82-AD16-01BD5388D0AC}" dt="2019-04-07T10:25:20.474" v="810" actId="478"/>
          <ac:spMkLst>
            <pc:docMk/>
            <pc:sldMk cId="1241719838" sldId="268"/>
            <ac:spMk id="47" creationId="{4F050EF3-6CA0-4E26-9B00-0D5E1D1E0C42}"/>
          </ac:spMkLst>
        </pc:spChg>
        <pc:spChg chg="add del mod">
          <ac:chgData name="Alex Hurley" userId="b7ab9e4bb4923cb3" providerId="LiveId" clId="{C72BAD05-35B4-4D82-AD16-01BD5388D0AC}" dt="2019-04-07T10:25:20.474" v="810" actId="478"/>
          <ac:spMkLst>
            <pc:docMk/>
            <pc:sldMk cId="1241719838" sldId="268"/>
            <ac:spMk id="48" creationId="{559C3777-F683-4519-82DD-3DC32D504C09}"/>
          </ac:spMkLst>
        </pc:spChg>
        <pc:spChg chg="add del mod">
          <ac:chgData name="Alex Hurley" userId="b7ab9e4bb4923cb3" providerId="LiveId" clId="{C72BAD05-35B4-4D82-AD16-01BD5388D0AC}" dt="2019-04-07T10:25:20.474" v="810" actId="478"/>
          <ac:spMkLst>
            <pc:docMk/>
            <pc:sldMk cId="1241719838" sldId="268"/>
            <ac:spMk id="49" creationId="{71716F79-4063-4A8D-B9C4-788BE3691EE9}"/>
          </ac:spMkLst>
        </pc:spChg>
        <pc:spChg chg="add del mod">
          <ac:chgData name="Alex Hurley" userId="b7ab9e4bb4923cb3" providerId="LiveId" clId="{C72BAD05-35B4-4D82-AD16-01BD5388D0AC}" dt="2019-04-07T10:25:23.292" v="811" actId="478"/>
          <ac:spMkLst>
            <pc:docMk/>
            <pc:sldMk cId="1241719838" sldId="268"/>
            <ac:spMk id="50" creationId="{A4BFAF36-1A3D-4D06-9BEE-3047F70FF7BD}"/>
          </ac:spMkLst>
        </pc:spChg>
        <pc:spChg chg="add mod">
          <ac:chgData name="Alex Hurley" userId="b7ab9e4bb4923cb3" providerId="LiveId" clId="{C72BAD05-35B4-4D82-AD16-01BD5388D0AC}" dt="2019-04-07T10:25:51.640" v="817" actId="208"/>
          <ac:spMkLst>
            <pc:docMk/>
            <pc:sldMk cId="1241719838" sldId="268"/>
            <ac:spMk id="51" creationId="{B092EABD-D709-43A6-B575-2AF2FB8E22D5}"/>
          </ac:spMkLst>
        </pc:spChg>
        <pc:spChg chg="add mod">
          <ac:chgData name="Alex Hurley" userId="b7ab9e4bb4923cb3" providerId="LiveId" clId="{C72BAD05-35B4-4D82-AD16-01BD5388D0AC}" dt="2019-04-07T10:26:07.030" v="822" actId="1076"/>
          <ac:spMkLst>
            <pc:docMk/>
            <pc:sldMk cId="1241719838" sldId="268"/>
            <ac:spMk id="52" creationId="{8C0C66CC-54EC-4EEA-B892-45B62C2BC789}"/>
          </ac:spMkLst>
        </pc:spChg>
        <pc:picChg chg="add del mod">
          <ac:chgData name="Alex Hurley" userId="b7ab9e4bb4923cb3" providerId="LiveId" clId="{C72BAD05-35B4-4D82-AD16-01BD5388D0AC}" dt="2019-04-07T10:24:11.920" v="791" actId="478"/>
          <ac:picMkLst>
            <pc:docMk/>
            <pc:sldMk cId="1241719838" sldId="268"/>
            <ac:picMk id="23" creationId="{D52156DC-C20F-4F15-94FB-20F91E00F22A}"/>
          </ac:picMkLst>
        </pc:picChg>
        <pc:picChg chg="add del mod">
          <ac:chgData name="Alex Hurley" userId="b7ab9e4bb4923cb3" providerId="LiveId" clId="{C72BAD05-35B4-4D82-AD16-01BD5388D0AC}" dt="2019-04-07T10:24:09.731" v="790" actId="478"/>
          <ac:picMkLst>
            <pc:docMk/>
            <pc:sldMk cId="1241719838" sldId="268"/>
            <ac:picMk id="24" creationId="{2BA7BFE4-B682-458F-9C75-3549316D4E56}"/>
          </ac:picMkLst>
        </pc:picChg>
        <pc:picChg chg="add del mod">
          <ac:chgData name="Alex Hurley" userId="b7ab9e4bb4923cb3" providerId="LiveId" clId="{C72BAD05-35B4-4D82-AD16-01BD5388D0AC}" dt="2019-04-07T10:24:11.920" v="791" actId="478"/>
          <ac:picMkLst>
            <pc:docMk/>
            <pc:sldMk cId="1241719838" sldId="268"/>
            <ac:picMk id="25" creationId="{3363CED6-7533-446E-8656-EC0D96C3CF59}"/>
          </ac:picMkLst>
        </pc:picChg>
        <pc:picChg chg="add del mod">
          <ac:chgData name="Alex Hurley" userId="b7ab9e4bb4923cb3" providerId="LiveId" clId="{C72BAD05-35B4-4D82-AD16-01BD5388D0AC}" dt="2019-04-07T10:24:09.731" v="790" actId="478"/>
          <ac:picMkLst>
            <pc:docMk/>
            <pc:sldMk cId="1241719838" sldId="268"/>
            <ac:picMk id="29" creationId="{AF4AD92B-07A6-4311-9652-994FF6EF044D}"/>
          </ac:picMkLst>
        </pc:picChg>
        <pc:picChg chg="add del mod">
          <ac:chgData name="Alex Hurley" userId="b7ab9e4bb4923cb3" providerId="LiveId" clId="{C72BAD05-35B4-4D82-AD16-01BD5388D0AC}" dt="2019-04-07T10:24:09.731" v="790" actId="478"/>
          <ac:picMkLst>
            <pc:docMk/>
            <pc:sldMk cId="1241719838" sldId="268"/>
            <ac:picMk id="30" creationId="{64E74AF2-00D1-4461-BF64-6284DE1EB4ED}"/>
          </ac:picMkLst>
        </pc:picChg>
        <pc:picChg chg="add del mod">
          <ac:chgData name="Alex Hurley" userId="b7ab9e4bb4923cb3" providerId="LiveId" clId="{C72BAD05-35B4-4D82-AD16-01BD5388D0AC}" dt="2019-04-07T10:25:23.292" v="811" actId="478"/>
          <ac:picMkLst>
            <pc:docMk/>
            <pc:sldMk cId="1241719838" sldId="268"/>
            <ac:picMk id="37" creationId="{B7670E61-65A7-4159-B60A-4DA54A81C7FB}"/>
          </ac:picMkLst>
        </pc:picChg>
        <pc:picChg chg="add del mod">
          <ac:chgData name="Alex Hurley" userId="b7ab9e4bb4923cb3" providerId="LiveId" clId="{C72BAD05-35B4-4D82-AD16-01BD5388D0AC}" dt="2019-04-07T10:25:20.474" v="810" actId="478"/>
          <ac:picMkLst>
            <pc:docMk/>
            <pc:sldMk cId="1241719838" sldId="268"/>
            <ac:picMk id="38" creationId="{37471F93-B72A-4EA4-A50E-73B967B8039E}"/>
          </ac:picMkLst>
        </pc:picChg>
        <pc:picChg chg="add del mod">
          <ac:chgData name="Alex Hurley" userId="b7ab9e4bb4923cb3" providerId="LiveId" clId="{C72BAD05-35B4-4D82-AD16-01BD5388D0AC}" dt="2019-04-07T10:25:20.474" v="810" actId="478"/>
          <ac:picMkLst>
            <pc:docMk/>
            <pc:sldMk cId="1241719838" sldId="268"/>
            <ac:picMk id="39" creationId="{447A8CC4-DD67-452C-B21C-BC631F7A488A}"/>
          </ac:picMkLst>
        </pc:picChg>
        <pc:picChg chg="add del mod">
          <ac:chgData name="Alex Hurley" userId="b7ab9e4bb4923cb3" providerId="LiveId" clId="{C72BAD05-35B4-4D82-AD16-01BD5388D0AC}" dt="2019-04-07T10:25:20.474" v="810" actId="478"/>
          <ac:picMkLst>
            <pc:docMk/>
            <pc:sldMk cId="1241719838" sldId="268"/>
            <ac:picMk id="43" creationId="{1983F12D-9654-4D97-8B0E-08647D0CB194}"/>
          </ac:picMkLst>
        </pc:picChg>
        <pc:picChg chg="add del mod">
          <ac:chgData name="Alex Hurley" userId="b7ab9e4bb4923cb3" providerId="LiveId" clId="{C72BAD05-35B4-4D82-AD16-01BD5388D0AC}" dt="2019-04-07T10:25:20.474" v="810" actId="478"/>
          <ac:picMkLst>
            <pc:docMk/>
            <pc:sldMk cId="1241719838" sldId="268"/>
            <ac:picMk id="44" creationId="{6A8709BF-CC23-4AF2-B620-0C414B103554}"/>
          </ac:picMkLst>
        </pc:picChg>
        <pc:cxnChg chg="add del mod">
          <ac:chgData name="Alex Hurley" userId="b7ab9e4bb4923cb3" providerId="LiveId" clId="{C72BAD05-35B4-4D82-AD16-01BD5388D0AC}" dt="2019-04-07T10:24:15.659" v="792" actId="478"/>
          <ac:cxnSpMkLst>
            <pc:docMk/>
            <pc:sldMk cId="1241719838" sldId="268"/>
            <ac:cxnSpMk id="27" creationId="{F24FE55B-4D7C-4882-9E1F-C561D166FAB0}"/>
          </ac:cxnSpMkLst>
        </pc:cxnChg>
        <pc:cxnChg chg="add del mod">
          <ac:chgData name="Alex Hurley" userId="b7ab9e4bb4923cb3" providerId="LiveId" clId="{C72BAD05-35B4-4D82-AD16-01BD5388D0AC}" dt="2019-04-07T10:24:15.659" v="792" actId="478"/>
          <ac:cxnSpMkLst>
            <pc:docMk/>
            <pc:sldMk cId="1241719838" sldId="268"/>
            <ac:cxnSpMk id="31" creationId="{1E67F620-0A80-4C4E-8FB6-B45D7ED5C374}"/>
          </ac:cxnSpMkLst>
        </pc:cxnChg>
        <pc:cxnChg chg="add del mod">
          <ac:chgData name="Alex Hurley" userId="b7ab9e4bb4923cb3" providerId="LiveId" clId="{C72BAD05-35B4-4D82-AD16-01BD5388D0AC}" dt="2019-04-07T10:24:15.659" v="792" actId="478"/>
          <ac:cxnSpMkLst>
            <pc:docMk/>
            <pc:sldMk cId="1241719838" sldId="268"/>
            <ac:cxnSpMk id="32" creationId="{DC5D9F21-EA58-4C3A-97D0-2E0E8A0F9B8B}"/>
          </ac:cxnSpMkLst>
        </pc:cxnChg>
        <pc:cxnChg chg="add del mod">
          <ac:chgData name="Alex Hurley" userId="b7ab9e4bb4923cb3" providerId="LiveId" clId="{C72BAD05-35B4-4D82-AD16-01BD5388D0AC}" dt="2019-04-07T10:25:20.474" v="810" actId="478"/>
          <ac:cxnSpMkLst>
            <pc:docMk/>
            <pc:sldMk cId="1241719838" sldId="268"/>
            <ac:cxnSpMk id="41" creationId="{951F67F2-6052-46D5-A6BC-43E928531A6F}"/>
          </ac:cxnSpMkLst>
        </pc:cxnChg>
        <pc:cxnChg chg="add del mod">
          <ac:chgData name="Alex Hurley" userId="b7ab9e4bb4923cb3" providerId="LiveId" clId="{C72BAD05-35B4-4D82-AD16-01BD5388D0AC}" dt="2019-04-07T10:25:20.474" v="810" actId="478"/>
          <ac:cxnSpMkLst>
            <pc:docMk/>
            <pc:sldMk cId="1241719838" sldId="268"/>
            <ac:cxnSpMk id="45" creationId="{7342EEDF-6F9E-49EF-BDD5-7BD4D1E42816}"/>
          </ac:cxnSpMkLst>
        </pc:cxnChg>
        <pc:cxnChg chg="add del mod">
          <ac:chgData name="Alex Hurley" userId="b7ab9e4bb4923cb3" providerId="LiveId" clId="{C72BAD05-35B4-4D82-AD16-01BD5388D0AC}" dt="2019-04-07T10:25:20.474" v="810" actId="478"/>
          <ac:cxnSpMkLst>
            <pc:docMk/>
            <pc:sldMk cId="1241719838" sldId="268"/>
            <ac:cxnSpMk id="46" creationId="{269B5A0C-BCD9-4B80-AA51-7B591971F743}"/>
          </ac:cxnSpMkLst>
        </pc:cxnChg>
      </pc:sldChg>
      <pc:sldChg chg="delSp add del">
        <pc:chgData name="Alex Hurley" userId="b7ab9e4bb4923cb3" providerId="LiveId" clId="{C72BAD05-35B4-4D82-AD16-01BD5388D0AC}" dt="2019-04-07T10:26:35.660" v="829" actId="2696"/>
        <pc:sldMkLst>
          <pc:docMk/>
          <pc:sldMk cId="2955400387" sldId="269"/>
        </pc:sldMkLst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40" creationId="{585E45EA-7E40-41A6-B1B1-A2027554D497}"/>
          </ac:spMkLst>
        </pc:spChg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42" creationId="{500D576D-71C4-4268-B369-29B064AE4B9B}"/>
          </ac:spMkLst>
        </pc:spChg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47" creationId="{4F050EF3-6CA0-4E26-9B00-0D5E1D1E0C42}"/>
          </ac:spMkLst>
        </pc:spChg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48" creationId="{559C3777-F683-4519-82DD-3DC32D504C09}"/>
          </ac:spMkLst>
        </pc:spChg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49" creationId="{71716F79-4063-4A8D-B9C4-788BE3691EE9}"/>
          </ac:spMkLst>
        </pc:spChg>
        <pc:spChg chg="del">
          <ac:chgData name="Alex Hurley" userId="b7ab9e4bb4923cb3" providerId="LiveId" clId="{C72BAD05-35B4-4D82-AD16-01BD5388D0AC}" dt="2019-04-07T10:26:20.569" v="824"/>
          <ac:spMkLst>
            <pc:docMk/>
            <pc:sldMk cId="2955400387" sldId="269"/>
            <ac:spMk id="50" creationId="{A4BFAF36-1A3D-4D06-9BEE-3047F70FF7BD}"/>
          </ac:spMkLst>
        </pc:spChg>
        <pc:picChg chg="del">
          <ac:chgData name="Alex Hurley" userId="b7ab9e4bb4923cb3" providerId="LiveId" clId="{C72BAD05-35B4-4D82-AD16-01BD5388D0AC}" dt="2019-04-07T10:26:20.569" v="824"/>
          <ac:picMkLst>
            <pc:docMk/>
            <pc:sldMk cId="2955400387" sldId="269"/>
            <ac:picMk id="37" creationId="{B7670E61-65A7-4159-B60A-4DA54A81C7FB}"/>
          </ac:picMkLst>
        </pc:picChg>
        <pc:picChg chg="del">
          <ac:chgData name="Alex Hurley" userId="b7ab9e4bb4923cb3" providerId="LiveId" clId="{C72BAD05-35B4-4D82-AD16-01BD5388D0AC}" dt="2019-04-07T10:26:20.569" v="824"/>
          <ac:picMkLst>
            <pc:docMk/>
            <pc:sldMk cId="2955400387" sldId="269"/>
            <ac:picMk id="38" creationId="{37471F93-B72A-4EA4-A50E-73B967B8039E}"/>
          </ac:picMkLst>
        </pc:picChg>
        <pc:picChg chg="del">
          <ac:chgData name="Alex Hurley" userId="b7ab9e4bb4923cb3" providerId="LiveId" clId="{C72BAD05-35B4-4D82-AD16-01BD5388D0AC}" dt="2019-04-07T10:26:20.569" v="824"/>
          <ac:picMkLst>
            <pc:docMk/>
            <pc:sldMk cId="2955400387" sldId="269"/>
            <ac:picMk id="39" creationId="{447A8CC4-DD67-452C-B21C-BC631F7A488A}"/>
          </ac:picMkLst>
        </pc:picChg>
        <pc:picChg chg="del">
          <ac:chgData name="Alex Hurley" userId="b7ab9e4bb4923cb3" providerId="LiveId" clId="{C72BAD05-35B4-4D82-AD16-01BD5388D0AC}" dt="2019-04-07T10:26:20.569" v="824"/>
          <ac:picMkLst>
            <pc:docMk/>
            <pc:sldMk cId="2955400387" sldId="269"/>
            <ac:picMk id="43" creationId="{1983F12D-9654-4D97-8B0E-08647D0CB194}"/>
          </ac:picMkLst>
        </pc:picChg>
        <pc:picChg chg="del">
          <ac:chgData name="Alex Hurley" userId="b7ab9e4bb4923cb3" providerId="LiveId" clId="{C72BAD05-35B4-4D82-AD16-01BD5388D0AC}" dt="2019-04-07T10:26:20.569" v="824"/>
          <ac:picMkLst>
            <pc:docMk/>
            <pc:sldMk cId="2955400387" sldId="269"/>
            <ac:picMk id="44" creationId="{6A8709BF-CC23-4AF2-B620-0C414B103554}"/>
          </ac:picMkLst>
        </pc:picChg>
        <pc:cxnChg chg="del">
          <ac:chgData name="Alex Hurley" userId="b7ab9e4bb4923cb3" providerId="LiveId" clId="{C72BAD05-35B4-4D82-AD16-01BD5388D0AC}" dt="2019-04-07T10:26:20.569" v="824"/>
          <ac:cxnSpMkLst>
            <pc:docMk/>
            <pc:sldMk cId="2955400387" sldId="269"/>
            <ac:cxnSpMk id="41" creationId="{951F67F2-6052-46D5-A6BC-43E928531A6F}"/>
          </ac:cxnSpMkLst>
        </pc:cxnChg>
        <pc:cxnChg chg="del">
          <ac:chgData name="Alex Hurley" userId="b7ab9e4bb4923cb3" providerId="LiveId" clId="{C72BAD05-35B4-4D82-AD16-01BD5388D0AC}" dt="2019-04-07T10:26:20.569" v="824"/>
          <ac:cxnSpMkLst>
            <pc:docMk/>
            <pc:sldMk cId="2955400387" sldId="269"/>
            <ac:cxnSpMk id="45" creationId="{7342EEDF-6F9E-49EF-BDD5-7BD4D1E42816}"/>
          </ac:cxnSpMkLst>
        </pc:cxnChg>
        <pc:cxnChg chg="del">
          <ac:chgData name="Alex Hurley" userId="b7ab9e4bb4923cb3" providerId="LiveId" clId="{C72BAD05-35B4-4D82-AD16-01BD5388D0AC}" dt="2019-04-07T10:26:20.569" v="824"/>
          <ac:cxnSpMkLst>
            <pc:docMk/>
            <pc:sldMk cId="2955400387" sldId="269"/>
            <ac:cxnSpMk id="46" creationId="{269B5A0C-BCD9-4B80-AA51-7B591971F743}"/>
          </ac:cxnSpMkLst>
        </pc:cxnChg>
      </pc:sldChg>
      <pc:sldChg chg="addSp delSp add">
        <pc:chgData name="Alex Hurley" userId="b7ab9e4bb4923cb3" providerId="LiveId" clId="{C72BAD05-35B4-4D82-AD16-01BD5388D0AC}" dt="2019-04-07T10:26:31.655" v="827"/>
        <pc:sldMkLst>
          <pc:docMk/>
          <pc:sldMk cId="2553699414" sldId="270"/>
        </pc:sldMkLst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26" creationId="{3A1A03BC-63A6-44DA-8653-6BCE7FA4FC8C}"/>
          </ac:spMkLst>
        </pc:spChg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28" creationId="{7D602AE7-50AA-47A3-B3FD-926A8B1B8CC8}"/>
          </ac:spMkLst>
        </pc:spChg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33" creationId="{590690F0-FA3D-43E2-B465-062595561CE5}"/>
          </ac:spMkLst>
        </pc:spChg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34" creationId="{5865C451-6198-471D-A976-2FCEC20EFC76}"/>
          </ac:spMkLst>
        </pc:spChg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35" creationId="{C257EBA5-3B00-42CE-9018-7858233CC9CA}"/>
          </ac:spMkLst>
        </pc:spChg>
        <pc:spChg chg="add">
          <ac:chgData name="Alex Hurley" userId="b7ab9e4bb4923cb3" providerId="LiveId" clId="{C72BAD05-35B4-4D82-AD16-01BD5388D0AC}" dt="2019-04-07T10:26:22.147" v="825"/>
          <ac:spMkLst>
            <pc:docMk/>
            <pc:sldMk cId="2553699414" sldId="270"/>
            <ac:spMk id="36" creationId="{2A079888-A729-4A4B-8780-BE06EFBDBB2D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40" creationId="{6BFA80CB-F5F5-411F-BED8-14C787E6196C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42" creationId="{7E3FC875-A7B5-4DB1-A183-5554AAF68AC6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47" creationId="{C16B313B-12D4-459D-A3D7-3745505F1130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48" creationId="{94B974EE-F87B-4D00-AE9D-2FC88A1639AA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49" creationId="{76FBADAE-FAAE-475A-8F98-A4EAF5709925}"/>
          </ac:spMkLst>
        </pc:spChg>
        <pc:spChg chg="add del">
          <ac:chgData name="Alex Hurley" userId="b7ab9e4bb4923cb3" providerId="LiveId" clId="{C72BAD05-35B4-4D82-AD16-01BD5388D0AC}" dt="2019-04-07T10:26:31.655" v="827"/>
          <ac:spMkLst>
            <pc:docMk/>
            <pc:sldMk cId="2553699414" sldId="270"/>
            <ac:spMk id="50" creationId="{D50C8237-CC75-4133-AAF3-9A12590CDD0E}"/>
          </ac:spMkLst>
        </pc:spChg>
        <pc:picChg chg="add">
          <ac:chgData name="Alex Hurley" userId="b7ab9e4bb4923cb3" providerId="LiveId" clId="{C72BAD05-35B4-4D82-AD16-01BD5388D0AC}" dt="2019-04-07T10:26:22.147" v="825"/>
          <ac:picMkLst>
            <pc:docMk/>
            <pc:sldMk cId="2553699414" sldId="270"/>
            <ac:picMk id="23" creationId="{E7EF28E0-742E-4049-B66F-8990AED36A1C}"/>
          </ac:picMkLst>
        </pc:picChg>
        <pc:picChg chg="add">
          <ac:chgData name="Alex Hurley" userId="b7ab9e4bb4923cb3" providerId="LiveId" clId="{C72BAD05-35B4-4D82-AD16-01BD5388D0AC}" dt="2019-04-07T10:26:22.147" v="825"/>
          <ac:picMkLst>
            <pc:docMk/>
            <pc:sldMk cId="2553699414" sldId="270"/>
            <ac:picMk id="24" creationId="{E0D35AEE-03FA-4C74-95CD-62E5199D83B7}"/>
          </ac:picMkLst>
        </pc:picChg>
        <pc:picChg chg="add">
          <ac:chgData name="Alex Hurley" userId="b7ab9e4bb4923cb3" providerId="LiveId" clId="{C72BAD05-35B4-4D82-AD16-01BD5388D0AC}" dt="2019-04-07T10:26:22.147" v="825"/>
          <ac:picMkLst>
            <pc:docMk/>
            <pc:sldMk cId="2553699414" sldId="270"/>
            <ac:picMk id="25" creationId="{17540A41-18CF-4895-8DC3-92786F4E1383}"/>
          </ac:picMkLst>
        </pc:picChg>
        <pc:picChg chg="add">
          <ac:chgData name="Alex Hurley" userId="b7ab9e4bb4923cb3" providerId="LiveId" clId="{C72BAD05-35B4-4D82-AD16-01BD5388D0AC}" dt="2019-04-07T10:26:22.147" v="825"/>
          <ac:picMkLst>
            <pc:docMk/>
            <pc:sldMk cId="2553699414" sldId="270"/>
            <ac:picMk id="29" creationId="{4ACE0ED4-E31F-4306-B1FA-5810FE3F3BE7}"/>
          </ac:picMkLst>
        </pc:picChg>
        <pc:picChg chg="add">
          <ac:chgData name="Alex Hurley" userId="b7ab9e4bb4923cb3" providerId="LiveId" clId="{C72BAD05-35B4-4D82-AD16-01BD5388D0AC}" dt="2019-04-07T10:26:22.147" v="825"/>
          <ac:picMkLst>
            <pc:docMk/>
            <pc:sldMk cId="2553699414" sldId="270"/>
            <ac:picMk id="30" creationId="{809F5BC6-B75F-4599-B1CE-A61CB1E602F4}"/>
          </ac:picMkLst>
        </pc:picChg>
        <pc:picChg chg="add del">
          <ac:chgData name="Alex Hurley" userId="b7ab9e4bb4923cb3" providerId="LiveId" clId="{C72BAD05-35B4-4D82-AD16-01BD5388D0AC}" dt="2019-04-07T10:26:31.655" v="827"/>
          <ac:picMkLst>
            <pc:docMk/>
            <pc:sldMk cId="2553699414" sldId="270"/>
            <ac:picMk id="37" creationId="{E59CDF33-ED01-4D13-A001-9478AFF2A1EA}"/>
          </ac:picMkLst>
        </pc:picChg>
        <pc:picChg chg="add del">
          <ac:chgData name="Alex Hurley" userId="b7ab9e4bb4923cb3" providerId="LiveId" clId="{C72BAD05-35B4-4D82-AD16-01BD5388D0AC}" dt="2019-04-07T10:26:31.655" v="827"/>
          <ac:picMkLst>
            <pc:docMk/>
            <pc:sldMk cId="2553699414" sldId="270"/>
            <ac:picMk id="38" creationId="{62513E16-80B7-4076-AA1B-9DDD4D200BC4}"/>
          </ac:picMkLst>
        </pc:picChg>
        <pc:picChg chg="add del">
          <ac:chgData name="Alex Hurley" userId="b7ab9e4bb4923cb3" providerId="LiveId" clId="{C72BAD05-35B4-4D82-AD16-01BD5388D0AC}" dt="2019-04-07T10:26:31.655" v="827"/>
          <ac:picMkLst>
            <pc:docMk/>
            <pc:sldMk cId="2553699414" sldId="270"/>
            <ac:picMk id="39" creationId="{A2644798-3F15-4962-9712-FB833B584E50}"/>
          </ac:picMkLst>
        </pc:picChg>
        <pc:picChg chg="add del">
          <ac:chgData name="Alex Hurley" userId="b7ab9e4bb4923cb3" providerId="LiveId" clId="{C72BAD05-35B4-4D82-AD16-01BD5388D0AC}" dt="2019-04-07T10:26:31.655" v="827"/>
          <ac:picMkLst>
            <pc:docMk/>
            <pc:sldMk cId="2553699414" sldId="270"/>
            <ac:picMk id="43" creationId="{E38644B2-AE42-4C76-8417-F2DDD05FD61F}"/>
          </ac:picMkLst>
        </pc:picChg>
        <pc:picChg chg="add del">
          <ac:chgData name="Alex Hurley" userId="b7ab9e4bb4923cb3" providerId="LiveId" clId="{C72BAD05-35B4-4D82-AD16-01BD5388D0AC}" dt="2019-04-07T10:26:31.655" v="827"/>
          <ac:picMkLst>
            <pc:docMk/>
            <pc:sldMk cId="2553699414" sldId="270"/>
            <ac:picMk id="44" creationId="{B720D9A2-47EC-4285-9F50-4C5C85A372B4}"/>
          </ac:picMkLst>
        </pc:picChg>
        <pc:cxnChg chg="add">
          <ac:chgData name="Alex Hurley" userId="b7ab9e4bb4923cb3" providerId="LiveId" clId="{C72BAD05-35B4-4D82-AD16-01BD5388D0AC}" dt="2019-04-07T10:26:22.147" v="825"/>
          <ac:cxnSpMkLst>
            <pc:docMk/>
            <pc:sldMk cId="2553699414" sldId="270"/>
            <ac:cxnSpMk id="27" creationId="{EE866F96-A6BE-440F-AB25-44CA000B1444}"/>
          </ac:cxnSpMkLst>
        </pc:cxnChg>
        <pc:cxnChg chg="add">
          <ac:chgData name="Alex Hurley" userId="b7ab9e4bb4923cb3" providerId="LiveId" clId="{C72BAD05-35B4-4D82-AD16-01BD5388D0AC}" dt="2019-04-07T10:26:22.147" v="825"/>
          <ac:cxnSpMkLst>
            <pc:docMk/>
            <pc:sldMk cId="2553699414" sldId="270"/>
            <ac:cxnSpMk id="31" creationId="{90B3AB9F-FD94-4755-B3CC-9C3F0A244926}"/>
          </ac:cxnSpMkLst>
        </pc:cxnChg>
        <pc:cxnChg chg="add">
          <ac:chgData name="Alex Hurley" userId="b7ab9e4bb4923cb3" providerId="LiveId" clId="{C72BAD05-35B4-4D82-AD16-01BD5388D0AC}" dt="2019-04-07T10:26:22.147" v="825"/>
          <ac:cxnSpMkLst>
            <pc:docMk/>
            <pc:sldMk cId="2553699414" sldId="270"/>
            <ac:cxnSpMk id="32" creationId="{23DA493E-8DE3-4DE6-A140-D6D8EC73FED8}"/>
          </ac:cxnSpMkLst>
        </pc:cxnChg>
        <pc:cxnChg chg="add del">
          <ac:chgData name="Alex Hurley" userId="b7ab9e4bb4923cb3" providerId="LiveId" clId="{C72BAD05-35B4-4D82-AD16-01BD5388D0AC}" dt="2019-04-07T10:26:31.655" v="827"/>
          <ac:cxnSpMkLst>
            <pc:docMk/>
            <pc:sldMk cId="2553699414" sldId="270"/>
            <ac:cxnSpMk id="41" creationId="{55C39DB7-7E38-4B9C-83AA-107E92C60D3F}"/>
          </ac:cxnSpMkLst>
        </pc:cxnChg>
        <pc:cxnChg chg="add del">
          <ac:chgData name="Alex Hurley" userId="b7ab9e4bb4923cb3" providerId="LiveId" clId="{C72BAD05-35B4-4D82-AD16-01BD5388D0AC}" dt="2019-04-07T10:26:31.655" v="827"/>
          <ac:cxnSpMkLst>
            <pc:docMk/>
            <pc:sldMk cId="2553699414" sldId="270"/>
            <ac:cxnSpMk id="45" creationId="{953D686A-7A05-4BF0-A17C-BC25250F1E05}"/>
          </ac:cxnSpMkLst>
        </pc:cxnChg>
        <pc:cxnChg chg="add del">
          <ac:chgData name="Alex Hurley" userId="b7ab9e4bb4923cb3" providerId="LiveId" clId="{C72BAD05-35B4-4D82-AD16-01BD5388D0AC}" dt="2019-04-07T10:26:31.655" v="827"/>
          <ac:cxnSpMkLst>
            <pc:docMk/>
            <pc:sldMk cId="2553699414" sldId="270"/>
            <ac:cxnSpMk id="46" creationId="{45B455C1-B76A-49B5-B486-B724B57946DF}"/>
          </ac:cxnSpMkLst>
        </pc:cxnChg>
      </pc:sldChg>
      <pc:sldChg chg="addSp modSp add">
        <pc:chgData name="Alex Hurley" userId="b7ab9e4bb4923cb3" providerId="LiveId" clId="{C72BAD05-35B4-4D82-AD16-01BD5388D0AC}" dt="2019-04-07T10:30:33.240" v="874" actId="207"/>
        <pc:sldMkLst>
          <pc:docMk/>
          <pc:sldMk cId="2997438871" sldId="271"/>
        </pc:sldMkLst>
        <pc:picChg chg="mod">
          <ac:chgData name="Alex Hurley" userId="b7ab9e4bb4923cb3" providerId="LiveId" clId="{C72BAD05-35B4-4D82-AD16-01BD5388D0AC}" dt="2019-04-07T10:30:33.240" v="874" actId="207"/>
          <ac:picMkLst>
            <pc:docMk/>
            <pc:sldMk cId="2997438871" sldId="271"/>
            <ac:picMk id="11" creationId="{8A954CE3-C350-4948-AD22-FFC3681A966D}"/>
          </ac:picMkLst>
        </pc:picChg>
        <pc:cxnChg chg="add mod">
          <ac:chgData name="Alex Hurley" userId="b7ab9e4bb4923cb3" providerId="LiveId" clId="{C72BAD05-35B4-4D82-AD16-01BD5388D0AC}" dt="2019-04-07T10:26:52.598" v="832" actId="1076"/>
          <ac:cxnSpMkLst>
            <pc:docMk/>
            <pc:sldMk cId="2997438871" sldId="271"/>
            <ac:cxnSpMk id="37" creationId="{2E4C2B5F-6EEB-448E-8DF9-6617E34C5D5C}"/>
          </ac:cxnSpMkLst>
        </pc:cxnChg>
      </pc:sldChg>
      <pc:sldChg chg="addSp delSp modSp add">
        <pc:chgData name="Alex Hurley" userId="b7ab9e4bb4923cb3" providerId="LiveId" clId="{C72BAD05-35B4-4D82-AD16-01BD5388D0AC}" dt="2019-04-07T10:30:36.870" v="875" actId="207"/>
        <pc:sldMkLst>
          <pc:docMk/>
          <pc:sldMk cId="2950399705" sldId="272"/>
        </pc:sldMkLst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13" creationId="{EEA520B4-8BD8-4BA7-86E0-80B90B67FC6B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16" creationId="{24732F59-94EA-49FF-BBF4-6E385039B1C2}"/>
          </ac:spMkLst>
        </pc:spChg>
        <pc:spChg chg="del">
          <ac:chgData name="Alex Hurley" userId="b7ab9e4bb4923cb3" providerId="LiveId" clId="{C72BAD05-35B4-4D82-AD16-01BD5388D0AC}" dt="2019-04-07T10:27:21.871" v="835" actId="478"/>
          <ac:spMkLst>
            <pc:docMk/>
            <pc:sldMk cId="2950399705" sldId="272"/>
            <ac:spMk id="20" creationId="{827AE05F-CDE5-455E-978C-A28867664D96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26" creationId="{3A1A03BC-63A6-44DA-8653-6BCE7FA4FC8C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28" creationId="{7D602AE7-50AA-47A3-B3FD-926A8B1B8CC8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33" creationId="{590690F0-FA3D-43E2-B465-062595561CE5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34" creationId="{5865C451-6198-471D-A976-2FCEC20EFC76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35" creationId="{C257EBA5-3B00-42CE-9018-7858233CC9CA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36" creationId="{2A079888-A729-4A4B-8780-BE06EFBDBB2D}"/>
          </ac:spMkLst>
        </pc:spChg>
        <pc:spChg chg="add mod">
          <ac:chgData name="Alex Hurley" userId="b7ab9e4bb4923cb3" providerId="LiveId" clId="{C72BAD05-35B4-4D82-AD16-01BD5388D0AC}" dt="2019-04-07T10:27:38.831" v="838" actId="1076"/>
          <ac:spMkLst>
            <pc:docMk/>
            <pc:sldMk cId="2950399705" sldId="272"/>
            <ac:spMk id="38" creationId="{58FB4012-3289-4F8C-8622-8963053EDA0E}"/>
          </ac:spMkLst>
        </pc:spChg>
        <pc:spChg chg="add mod">
          <ac:chgData name="Alex Hurley" userId="b7ab9e4bb4923cb3" providerId="LiveId" clId="{C72BAD05-35B4-4D82-AD16-01BD5388D0AC}" dt="2019-04-07T10:27:38.831" v="838" actId="1076"/>
          <ac:spMkLst>
            <pc:docMk/>
            <pc:sldMk cId="2950399705" sldId="272"/>
            <ac:spMk id="39" creationId="{A96CE423-2BB5-43EC-888A-47CF8F9F21C8}"/>
          </ac:spMkLst>
        </pc:spChg>
        <pc:spChg chg="add mod">
          <ac:chgData name="Alex Hurley" userId="b7ab9e4bb4923cb3" providerId="LiveId" clId="{C72BAD05-35B4-4D82-AD16-01BD5388D0AC}" dt="2019-04-07T10:27:38.831" v="838" actId="1076"/>
          <ac:spMkLst>
            <pc:docMk/>
            <pc:sldMk cId="2950399705" sldId="272"/>
            <ac:spMk id="40" creationId="{E8B5E9D0-5A7A-4DC8-82C9-5D57D667DF3E}"/>
          </ac:spMkLst>
        </pc:spChg>
        <pc:spChg chg="add del mod">
          <ac:chgData name="Alex Hurley" userId="b7ab9e4bb4923cb3" providerId="LiveId" clId="{C72BAD05-35B4-4D82-AD16-01BD5388D0AC}" dt="2019-04-07T10:27:45.143" v="841" actId="478"/>
          <ac:spMkLst>
            <pc:docMk/>
            <pc:sldMk cId="2950399705" sldId="272"/>
            <ac:spMk id="41" creationId="{CD6D6A16-569A-45E0-A66D-D3353905B8D3}"/>
          </ac:spMkLst>
        </pc:spChg>
        <pc:spChg chg="add del mod">
          <ac:chgData name="Alex Hurley" userId="b7ab9e4bb4923cb3" providerId="LiveId" clId="{C72BAD05-35B4-4D82-AD16-01BD5388D0AC}" dt="2019-04-07T10:28:10.673" v="866" actId="1076"/>
          <ac:spMkLst>
            <pc:docMk/>
            <pc:sldMk cId="2950399705" sldId="272"/>
            <ac:spMk id="42" creationId="{61E3A89E-414F-442F-8310-698835EE33E6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51" creationId="{B092EABD-D709-43A6-B575-2AF2FB8E22D5}"/>
          </ac:spMkLst>
        </pc:spChg>
        <pc:spChg chg="del">
          <ac:chgData name="Alex Hurley" userId="b7ab9e4bb4923cb3" providerId="LiveId" clId="{C72BAD05-35B4-4D82-AD16-01BD5388D0AC}" dt="2019-04-07T10:27:17.529" v="834" actId="478"/>
          <ac:spMkLst>
            <pc:docMk/>
            <pc:sldMk cId="2950399705" sldId="272"/>
            <ac:spMk id="52" creationId="{8C0C66CC-54EC-4EEA-B892-45B62C2BC789}"/>
          </ac:spMkLst>
        </pc:spChg>
        <pc:spChg chg="mod">
          <ac:chgData name="Alex Hurley" userId="b7ab9e4bb4923cb3" providerId="LiveId" clId="{C72BAD05-35B4-4D82-AD16-01BD5388D0AC}" dt="2019-04-07T10:27:41.937" v="839" actId="14100"/>
          <ac:spMkLst>
            <pc:docMk/>
            <pc:sldMk cId="2950399705" sldId="272"/>
            <ac:spMk id="62" creationId="{C8DE4E45-A34E-4B03-899D-F8857ACCE98E}"/>
          </ac:spMkLst>
        </pc:spChg>
        <pc:picChg chg="mod">
          <ac:chgData name="Alex Hurley" userId="b7ab9e4bb4923cb3" providerId="LiveId" clId="{C72BAD05-35B4-4D82-AD16-01BD5388D0AC}" dt="2019-04-07T10:30:36.870" v="875" actId="207"/>
          <ac:picMkLst>
            <pc:docMk/>
            <pc:sldMk cId="2950399705" sldId="272"/>
            <ac:picMk id="11" creationId="{8A954CE3-C350-4948-AD22-FFC3681A966D}"/>
          </ac:picMkLst>
        </pc:picChg>
        <pc:picChg chg="del">
          <ac:chgData name="Alex Hurley" userId="b7ab9e4bb4923cb3" providerId="LiveId" clId="{C72BAD05-35B4-4D82-AD16-01BD5388D0AC}" dt="2019-04-07T10:27:17.529" v="834" actId="478"/>
          <ac:picMkLst>
            <pc:docMk/>
            <pc:sldMk cId="2950399705" sldId="272"/>
            <ac:picMk id="23" creationId="{E7EF28E0-742E-4049-B66F-8990AED36A1C}"/>
          </ac:picMkLst>
        </pc:picChg>
        <pc:picChg chg="del">
          <ac:chgData name="Alex Hurley" userId="b7ab9e4bb4923cb3" providerId="LiveId" clId="{C72BAD05-35B4-4D82-AD16-01BD5388D0AC}" dt="2019-04-07T10:27:17.529" v="834" actId="478"/>
          <ac:picMkLst>
            <pc:docMk/>
            <pc:sldMk cId="2950399705" sldId="272"/>
            <ac:picMk id="24" creationId="{E0D35AEE-03FA-4C74-95CD-62E5199D83B7}"/>
          </ac:picMkLst>
        </pc:picChg>
        <pc:picChg chg="del">
          <ac:chgData name="Alex Hurley" userId="b7ab9e4bb4923cb3" providerId="LiveId" clId="{C72BAD05-35B4-4D82-AD16-01BD5388D0AC}" dt="2019-04-07T10:27:17.529" v="834" actId="478"/>
          <ac:picMkLst>
            <pc:docMk/>
            <pc:sldMk cId="2950399705" sldId="272"/>
            <ac:picMk id="25" creationId="{17540A41-18CF-4895-8DC3-92786F4E1383}"/>
          </ac:picMkLst>
        </pc:picChg>
        <pc:picChg chg="del">
          <ac:chgData name="Alex Hurley" userId="b7ab9e4bb4923cb3" providerId="LiveId" clId="{C72BAD05-35B4-4D82-AD16-01BD5388D0AC}" dt="2019-04-07T10:27:17.529" v="834" actId="478"/>
          <ac:picMkLst>
            <pc:docMk/>
            <pc:sldMk cId="2950399705" sldId="272"/>
            <ac:picMk id="29" creationId="{4ACE0ED4-E31F-4306-B1FA-5810FE3F3BE7}"/>
          </ac:picMkLst>
        </pc:picChg>
        <pc:picChg chg="del">
          <ac:chgData name="Alex Hurley" userId="b7ab9e4bb4923cb3" providerId="LiveId" clId="{C72BAD05-35B4-4D82-AD16-01BD5388D0AC}" dt="2019-04-07T10:27:17.529" v="834" actId="478"/>
          <ac:picMkLst>
            <pc:docMk/>
            <pc:sldMk cId="2950399705" sldId="272"/>
            <ac:picMk id="30" creationId="{809F5BC6-B75F-4599-B1CE-A61CB1E602F4}"/>
          </ac:picMkLst>
        </pc:picChg>
        <pc:cxnChg chg="del">
          <ac:chgData name="Alex Hurley" userId="b7ab9e4bb4923cb3" providerId="LiveId" clId="{C72BAD05-35B4-4D82-AD16-01BD5388D0AC}" dt="2019-04-07T10:27:17.529" v="834" actId="478"/>
          <ac:cxnSpMkLst>
            <pc:docMk/>
            <pc:sldMk cId="2950399705" sldId="272"/>
            <ac:cxnSpMk id="15" creationId="{E31BF130-C9B9-43A9-85CF-9DC09E311092}"/>
          </ac:cxnSpMkLst>
        </pc:cxnChg>
        <pc:cxnChg chg="del">
          <ac:chgData name="Alex Hurley" userId="b7ab9e4bb4923cb3" providerId="LiveId" clId="{C72BAD05-35B4-4D82-AD16-01BD5388D0AC}" dt="2019-04-07T10:27:17.529" v="834" actId="478"/>
          <ac:cxnSpMkLst>
            <pc:docMk/>
            <pc:sldMk cId="2950399705" sldId="272"/>
            <ac:cxnSpMk id="27" creationId="{EE866F96-A6BE-440F-AB25-44CA000B1444}"/>
          </ac:cxnSpMkLst>
        </pc:cxnChg>
        <pc:cxnChg chg="del">
          <ac:chgData name="Alex Hurley" userId="b7ab9e4bb4923cb3" providerId="LiveId" clId="{C72BAD05-35B4-4D82-AD16-01BD5388D0AC}" dt="2019-04-07T10:27:17.529" v="834" actId="478"/>
          <ac:cxnSpMkLst>
            <pc:docMk/>
            <pc:sldMk cId="2950399705" sldId="272"/>
            <ac:cxnSpMk id="31" creationId="{90B3AB9F-FD94-4755-B3CC-9C3F0A244926}"/>
          </ac:cxnSpMkLst>
        </pc:cxnChg>
        <pc:cxnChg chg="del">
          <ac:chgData name="Alex Hurley" userId="b7ab9e4bb4923cb3" providerId="LiveId" clId="{C72BAD05-35B4-4D82-AD16-01BD5388D0AC}" dt="2019-04-07T10:27:17.529" v="834" actId="478"/>
          <ac:cxnSpMkLst>
            <pc:docMk/>
            <pc:sldMk cId="2950399705" sldId="272"/>
            <ac:cxnSpMk id="32" creationId="{23DA493E-8DE3-4DE6-A140-D6D8EC73FED8}"/>
          </ac:cxnSpMkLst>
        </pc:cxnChg>
        <pc:cxnChg chg="del">
          <ac:chgData name="Alex Hurley" userId="b7ab9e4bb4923cb3" providerId="LiveId" clId="{C72BAD05-35B4-4D82-AD16-01BD5388D0AC}" dt="2019-04-07T10:27:17.529" v="834" actId="478"/>
          <ac:cxnSpMkLst>
            <pc:docMk/>
            <pc:sldMk cId="2950399705" sldId="272"/>
            <ac:cxnSpMk id="37" creationId="{2E4C2B5F-6EEB-448E-8DF9-6617E34C5D5C}"/>
          </ac:cxnSpMkLst>
        </pc:cxnChg>
      </pc:sldChg>
      <pc:sldChg chg="delSp add ord">
        <pc:chgData name="Alex Hurley" userId="b7ab9e4bb4923cb3" providerId="LiveId" clId="{C72BAD05-35B4-4D82-AD16-01BD5388D0AC}" dt="2019-04-07T10:30:58.009" v="877" actId="478"/>
        <pc:sldMkLst>
          <pc:docMk/>
          <pc:sldMk cId="245285651" sldId="273"/>
        </pc:sldMkLst>
        <pc:spChg chg="del">
          <ac:chgData name="Alex Hurley" userId="b7ab9e4bb4923cb3" providerId="LiveId" clId="{C72BAD05-35B4-4D82-AD16-01BD5388D0AC}" dt="2019-04-07T10:30:58.009" v="877" actId="478"/>
          <ac:spMkLst>
            <pc:docMk/>
            <pc:sldMk cId="245285651" sldId="273"/>
            <ac:spMk id="21" creationId="{33253A66-8D27-497A-BE3E-04485B3DE127}"/>
          </ac:spMkLst>
        </pc:spChg>
        <pc:picChg chg="del">
          <ac:chgData name="Alex Hurley" userId="b7ab9e4bb4923cb3" providerId="LiveId" clId="{C72BAD05-35B4-4D82-AD16-01BD5388D0AC}" dt="2019-04-07T10:30:58.009" v="877" actId="478"/>
          <ac:picMkLst>
            <pc:docMk/>
            <pc:sldMk cId="245285651" sldId="273"/>
            <ac:picMk id="4" creationId="{383F8574-B880-4034-B702-F0F5986A49E5}"/>
          </ac:picMkLst>
        </pc:picChg>
      </pc:sldChg>
      <pc:sldChg chg="delSp add ord">
        <pc:chgData name="Alex Hurley" userId="b7ab9e4bb4923cb3" providerId="LiveId" clId="{C72BAD05-35B4-4D82-AD16-01BD5388D0AC}" dt="2019-04-07T10:29:48.912" v="873"/>
        <pc:sldMkLst>
          <pc:docMk/>
          <pc:sldMk cId="4235576502" sldId="274"/>
        </pc:sldMkLst>
        <pc:spChg chg="del">
          <ac:chgData name="Alex Hurley" userId="b7ab9e4bb4923cb3" providerId="LiveId" clId="{C72BAD05-35B4-4D82-AD16-01BD5388D0AC}" dt="2019-04-07T10:29:36.328" v="872" actId="478"/>
          <ac:spMkLst>
            <pc:docMk/>
            <pc:sldMk cId="4235576502" sldId="274"/>
            <ac:spMk id="51" creationId="{B092EABD-D709-43A6-B575-2AF2FB8E22D5}"/>
          </ac:spMkLst>
        </pc:spChg>
        <pc:spChg chg="del">
          <ac:chgData name="Alex Hurley" userId="b7ab9e4bb4923cb3" providerId="LiveId" clId="{C72BAD05-35B4-4D82-AD16-01BD5388D0AC}" dt="2019-04-07T10:29:36.328" v="872" actId="478"/>
          <ac:spMkLst>
            <pc:docMk/>
            <pc:sldMk cId="4235576502" sldId="274"/>
            <ac:spMk id="52" creationId="{8C0C66CC-54EC-4EEA-B892-45B62C2BC789}"/>
          </ac:spMkLst>
        </pc:spChg>
      </pc:sldChg>
      <pc:sldChg chg="addSp delSp modSp add">
        <pc:chgData name="Alex Hurley" userId="b7ab9e4bb4923cb3" providerId="LiveId" clId="{C72BAD05-35B4-4D82-AD16-01BD5388D0AC}" dt="2019-04-07T13:16:38.782" v="883" actId="1076"/>
        <pc:sldMkLst>
          <pc:docMk/>
          <pc:sldMk cId="2063924016" sldId="275"/>
        </pc:sldMkLst>
        <pc:spChg chg="del">
          <ac:chgData name="Alex Hurley" userId="b7ab9e4bb4923cb3" providerId="LiveId" clId="{C72BAD05-35B4-4D82-AD16-01BD5388D0AC}" dt="2019-04-07T13:16:30.830" v="880" actId="478"/>
          <ac:spMkLst>
            <pc:docMk/>
            <pc:sldMk cId="2063924016" sldId="275"/>
            <ac:spMk id="2" creationId="{5911EBFE-0BA8-4666-A455-CC50D8A808B5}"/>
          </ac:spMkLst>
        </pc:spChg>
        <pc:spChg chg="del">
          <ac:chgData name="Alex Hurley" userId="b7ab9e4bb4923cb3" providerId="LiveId" clId="{C72BAD05-35B4-4D82-AD16-01BD5388D0AC}" dt="2019-04-07T13:16:30.830" v="880" actId="478"/>
          <ac:spMkLst>
            <pc:docMk/>
            <pc:sldMk cId="2063924016" sldId="275"/>
            <ac:spMk id="3" creationId="{A0543828-6DF7-4ABF-9D08-DE25D6D37194}"/>
          </ac:spMkLst>
        </pc:spChg>
        <pc:picChg chg="add mod">
          <ac:chgData name="Alex Hurley" userId="b7ab9e4bb4923cb3" providerId="LiveId" clId="{C72BAD05-35B4-4D82-AD16-01BD5388D0AC}" dt="2019-04-07T13:16:38.782" v="883" actId="1076"/>
          <ac:picMkLst>
            <pc:docMk/>
            <pc:sldMk cId="2063924016" sldId="275"/>
            <ac:picMk id="4" creationId="{54EA7625-86EA-4AB5-BBD5-82C963988C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22DB-76FB-498A-ACF0-5C9CBDD76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FA74-A06A-4C5E-9C09-9E0E42F6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0B91-ECB3-4D2A-BFBF-30EE55A3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7F8D-07E3-45DF-8FB1-1E7710F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25A9-FBB3-4AF0-BBF6-9DF88E43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9F21-71C0-4721-8485-030D5EB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58AB6-B5AA-49C2-9923-EA2CBC59D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ED70-A2D9-4F4E-A5BA-1BDBE8EC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642C1-2802-4D27-969D-3BD1E6DF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2560-028A-451E-8DE3-74B946D8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27903-EC27-47E5-8121-BF0D00A1C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D0BD-10C7-497A-8555-8DE747F7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2984-874B-4821-BADB-27FD1DA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016C-3EFB-43C7-9601-FD27248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2E0F-8209-46A9-8A66-E4DF48F7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E2C-9748-41E4-B348-03DF12CE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80E4-C903-4FCA-852B-D4A20D6F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7A3D-C112-4122-935B-A5381157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8086-0F96-4E63-AF68-EC344BEA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ECC8-0189-4270-9710-20117EA2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FA45-4F47-4EA7-9391-9A33E082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8246-4B92-4FA2-88AE-3C6E1BF72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54B8-134C-4CA3-8516-0353D198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87E3-D0B6-473A-BEC3-995A948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16A8-40AB-4C4A-BD74-5091ED2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8CEC-15B8-4850-9237-470248CC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501F-6F0F-421B-844E-4203634E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6BE09-246D-431E-A315-BFC66593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FA8D-E8A2-4114-AFF4-2E55CA3D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6BD7-5A2B-46E8-B9E6-9B8A1EE7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6BC3-6C12-4AD5-832B-6F7CAB2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016D-991F-4D26-B441-84B2AE6C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1DC8-D362-4C0B-BEB8-E00CE0BA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B5FE-1773-49AA-B171-28930FD4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C5CE9-7379-4499-A19A-35432DAF2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A8D46-3D5E-4158-821E-57828374E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01DA-BB12-400F-8FA2-D5E77619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0C7E6-940E-4DA9-8BBE-63658C5C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C69CA-F782-47A4-B13E-C1365317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2FEE-5C1B-4E62-8B2E-E0D6322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6DC3C-178A-4394-9DC5-788C89BF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FD6A8-ED92-4FC0-ACCD-5A863C5E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59CB3-08C6-434F-9629-A9F9A33A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03301-4460-4B03-AF92-42E124A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5949C-8142-44F1-9CB1-91661B8D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52A38-6F81-447A-B38D-F40AA84D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107A-F2C5-4D9B-9C0D-A394A555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E40D-62A2-4279-A3D7-31B46EF2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D12AC-6C8E-48BC-9D1E-0AB1A799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A414-4A2F-4757-9BB2-BCE597FA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3C13-DE3A-4CBD-B488-E410EB96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2018-BEC5-4F8A-B306-D917F829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41C8-A6D8-4325-9985-9CB34A13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F7553-D281-4CC5-A246-9FE177B1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6CABA-D0DE-469B-9480-2EC4B444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01ED-A4BC-4D0B-A779-89078ACA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B6BD4-0CC2-4E55-88C9-9066488C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AB69-4334-41DC-92FC-0343A13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8BE6B-6FCA-4CBE-92EF-8A271EAD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1EAE-99BD-4CC4-8660-5448E05F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0AD5-5B46-48BD-9759-0B5BA355E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D07E-DE9F-488B-81EF-6CFCBB61BCF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6247-0664-4917-A366-6E9C68D0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9EF9-6CF5-4746-A221-5FC0A4D9D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A75C-6DAA-4C27-91AE-D810C7E6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14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F72416A1-5DB4-492E-9AC2-D55DDDED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8528" y="2690581"/>
            <a:ext cx="1088320" cy="1088320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FEC258A-F642-4D10-8447-75532B119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44399">
            <a:off x="5245718" y="3145133"/>
            <a:ext cx="1163940" cy="1163940"/>
          </a:xfrm>
          <a:prstGeom prst="rect">
            <a:avLst/>
          </a:prstGeom>
        </p:spPr>
      </p:pic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052" y="1887456"/>
            <a:ext cx="1730180" cy="1730180"/>
          </a:xfrm>
          <a:prstGeom prst="rect">
            <a:avLst/>
          </a:prstGeom>
        </p:spPr>
      </p:pic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753BC914-62B4-4412-B04B-9222531EF0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8528" y="1790240"/>
            <a:ext cx="1088320" cy="108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15D435C4-F870-4081-85DA-C4CA697E8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10696" y="1887456"/>
            <a:ext cx="1174426" cy="1174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1707092" y="1216915"/>
            <a:ext cx="2524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new study site = 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i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                Year = j </a:t>
            </a:r>
          </a:p>
        </p:txBody>
      </p:sp>
      <p:pic>
        <p:nvPicPr>
          <p:cNvPr id="19" name="Graphic 18" descr="Image">
            <a:extLst>
              <a:ext uri="{FF2B5EF4-FFF2-40B4-BE49-F238E27FC236}">
                <a16:creationId xmlns:a16="http://schemas.microsoft.com/office/drawing/2014/main" id="{AC940F50-81F0-4834-87AD-9B0C84E57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07628" y="3729121"/>
            <a:ext cx="950121" cy="95012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9DD4E-AA39-4D77-987B-86543F447282}"/>
              </a:ext>
            </a:extLst>
          </p:cNvPr>
          <p:cNvCxnSpPr/>
          <p:nvPr/>
        </p:nvCxnSpPr>
        <p:spPr>
          <a:xfrm>
            <a:off x="4526924" y="3061882"/>
            <a:ext cx="29685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7632521" y="964859"/>
            <a:ext cx="2588653" cy="38829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201AA-73C7-4F8C-949C-8A1A38C77048}"/>
              </a:ext>
            </a:extLst>
          </p:cNvPr>
          <p:cNvCxnSpPr/>
          <p:nvPr/>
        </p:nvCxnSpPr>
        <p:spPr>
          <a:xfrm>
            <a:off x="8989453" y="2189409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D8B2D-104B-4BC4-A574-6736A60395B0}"/>
              </a:ext>
            </a:extLst>
          </p:cNvPr>
          <p:cNvCxnSpPr/>
          <p:nvPr/>
        </p:nvCxnSpPr>
        <p:spPr>
          <a:xfrm>
            <a:off x="8989453" y="2361127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549B95-9249-4945-9F6B-6E74C3FA7A93}"/>
              </a:ext>
            </a:extLst>
          </p:cNvPr>
          <p:cNvCxnSpPr/>
          <p:nvPr/>
        </p:nvCxnSpPr>
        <p:spPr>
          <a:xfrm>
            <a:off x="8994934" y="2560750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FC3013-7114-41CD-AD4C-420B0ED25719}"/>
              </a:ext>
            </a:extLst>
          </p:cNvPr>
          <p:cNvCxnSpPr/>
          <p:nvPr/>
        </p:nvCxnSpPr>
        <p:spPr>
          <a:xfrm>
            <a:off x="8983972" y="3114542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C184F9-0A44-4994-B769-D4D9DA6907DA}"/>
              </a:ext>
            </a:extLst>
          </p:cNvPr>
          <p:cNvCxnSpPr/>
          <p:nvPr/>
        </p:nvCxnSpPr>
        <p:spPr>
          <a:xfrm>
            <a:off x="8983972" y="3286260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A36395-17E7-4E47-9CA1-32EFA3D245B7}"/>
              </a:ext>
            </a:extLst>
          </p:cNvPr>
          <p:cNvCxnSpPr/>
          <p:nvPr/>
        </p:nvCxnSpPr>
        <p:spPr>
          <a:xfrm>
            <a:off x="8989453" y="3485883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A4BB9-6094-4944-9E4D-6B12D4FF0DCC}"/>
              </a:ext>
            </a:extLst>
          </p:cNvPr>
          <p:cNvCxnSpPr/>
          <p:nvPr/>
        </p:nvCxnSpPr>
        <p:spPr>
          <a:xfrm>
            <a:off x="8989453" y="3996744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F9DD1F-4E3C-435B-BA4A-E257F66D2E35}"/>
              </a:ext>
            </a:extLst>
          </p:cNvPr>
          <p:cNvCxnSpPr/>
          <p:nvPr/>
        </p:nvCxnSpPr>
        <p:spPr>
          <a:xfrm>
            <a:off x="8989453" y="4168462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0ECC37-5D77-495F-9E6C-6F08FD9C9BFA}"/>
              </a:ext>
            </a:extLst>
          </p:cNvPr>
          <p:cNvCxnSpPr/>
          <p:nvPr/>
        </p:nvCxnSpPr>
        <p:spPr>
          <a:xfrm>
            <a:off x="8994934" y="4368085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98BFE9-F0E1-4693-891F-F08D6A5FB224}"/>
              </a:ext>
            </a:extLst>
          </p:cNvPr>
          <p:cNvSpPr txBox="1"/>
          <p:nvPr/>
        </p:nvSpPr>
        <p:spPr>
          <a:xfrm>
            <a:off x="7632521" y="1320092"/>
            <a:ext cx="238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 = 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i</a:t>
            </a:r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, Year = j</a:t>
            </a:r>
            <a:endParaRPr lang="en-US" sz="2400" baseline="-250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6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80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119242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131355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339" y="2793483"/>
            <a:ext cx="830997" cy="830997"/>
          </a:xfrm>
          <a:prstGeom prst="rect">
            <a:avLst/>
          </a:prstGeom>
        </p:spPr>
      </p:pic>
      <p:pic>
        <p:nvPicPr>
          <p:cNvPr id="60" name="Graphic 59" descr="Gears">
            <a:extLst>
              <a:ext uri="{FF2B5EF4-FFF2-40B4-BE49-F238E27FC236}">
                <a16:creationId xmlns:a16="http://schemas.microsoft.com/office/drawing/2014/main" id="{C2D3A34B-93AB-4B9A-B429-8134B2FD8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44399">
            <a:off x="2618738" y="2794399"/>
            <a:ext cx="1163940" cy="1163940"/>
          </a:xfrm>
          <a:prstGeom prst="rect">
            <a:avLst/>
          </a:prstGeom>
        </p:spPr>
      </p:pic>
      <p:pic>
        <p:nvPicPr>
          <p:cNvPr id="61" name="Graphic 60" descr="Download from cloud">
            <a:extLst>
              <a:ext uri="{FF2B5EF4-FFF2-40B4-BE49-F238E27FC236}">
                <a16:creationId xmlns:a16="http://schemas.microsoft.com/office/drawing/2014/main" id="{65C7DFED-D74C-48AD-BFDC-ED8B73C82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3495" y="1952726"/>
            <a:ext cx="1174426" cy="117442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00834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186553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1027D-7C7B-4994-99F4-CF28527DC67E}"/>
              </a:ext>
            </a:extLst>
          </p:cNvPr>
          <p:cNvSpPr txBox="1"/>
          <p:nvPr/>
        </p:nvSpPr>
        <p:spPr>
          <a:xfrm>
            <a:off x="254278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6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80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119242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131355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33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00834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186553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3807" y="3496250"/>
            <a:ext cx="830997" cy="830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A3738D-9702-48BF-B21F-79F66A1F6B38}"/>
              </a:ext>
            </a:extLst>
          </p:cNvPr>
          <p:cNvSpPr txBox="1"/>
          <p:nvPr/>
        </p:nvSpPr>
        <p:spPr>
          <a:xfrm>
            <a:off x="254278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5" name="Graphic 14" descr="Gears">
            <a:extLst>
              <a:ext uri="{FF2B5EF4-FFF2-40B4-BE49-F238E27FC236}">
                <a16:creationId xmlns:a16="http://schemas.microsoft.com/office/drawing/2014/main" id="{279C17CC-0C67-4444-881C-30A7AD20F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2618738" y="2794399"/>
            <a:ext cx="1163940" cy="1163940"/>
          </a:xfrm>
          <a:prstGeom prst="rect">
            <a:avLst/>
          </a:prstGeom>
        </p:spPr>
      </p:pic>
      <p:pic>
        <p:nvPicPr>
          <p:cNvPr id="16" name="Graphic 15" descr="Download from cloud">
            <a:extLst>
              <a:ext uri="{FF2B5EF4-FFF2-40B4-BE49-F238E27FC236}">
                <a16:creationId xmlns:a16="http://schemas.microsoft.com/office/drawing/2014/main" id="{3354DFD9-4781-4788-AA83-36249B199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3495" y="1952726"/>
            <a:ext cx="1174426" cy="11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A520B4-8BD8-4BA7-86E0-80B90B67FC6B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BF130-C9B9-43A9-85CF-9DC09E311092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F59-94EA-49FF-BBF4-6E385039B1C2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001D5-16C7-401C-9DF4-86782546E875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EFFA9-DBAE-43C2-8310-BB420583101C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AA7779-6941-4A0B-873B-03EEEEFDD2E4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47235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A520B4-8BD8-4BA7-86E0-80B90B67FC6B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BF130-C9B9-43A9-85CF-9DC09E311092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F59-94EA-49FF-BBF4-6E385039B1C2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AE05F-CDE5-455E-978C-A28867664D96}"/>
              </a:ext>
            </a:extLst>
          </p:cNvPr>
          <p:cNvSpPr txBox="1"/>
          <p:nvPr/>
        </p:nvSpPr>
        <p:spPr>
          <a:xfrm>
            <a:off x="3564696" y="1908061"/>
            <a:ext cx="2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Install R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Run scripts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Deliver back</a:t>
            </a:r>
          </a:p>
        </p:txBody>
      </p:sp>
    </p:spTree>
    <p:extLst>
      <p:ext uri="{BB962C8B-B14F-4D97-AF65-F5344CB8AC3E}">
        <p14:creationId xmlns:p14="http://schemas.microsoft.com/office/powerpoint/2010/main" val="423557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A520B4-8BD8-4BA7-86E0-80B90B67FC6B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BF130-C9B9-43A9-85CF-9DC09E311092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F59-94EA-49FF-BBF4-6E385039B1C2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AE05F-CDE5-455E-978C-A28867664D96}"/>
              </a:ext>
            </a:extLst>
          </p:cNvPr>
          <p:cNvSpPr txBox="1"/>
          <p:nvPr/>
        </p:nvSpPr>
        <p:spPr>
          <a:xfrm>
            <a:off x="3564696" y="1908061"/>
            <a:ext cx="2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Install R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Run scripts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Deliver back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2EABD-D709-43A6-B575-2AF2FB8E22D5}"/>
              </a:ext>
            </a:extLst>
          </p:cNvPr>
          <p:cNvSpPr/>
          <p:nvPr/>
        </p:nvSpPr>
        <p:spPr>
          <a:xfrm>
            <a:off x="6170720" y="1624511"/>
            <a:ext cx="4355315" cy="3059634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C66CC-54EC-4EEA-B892-45B62C2BC789}"/>
              </a:ext>
            </a:extLst>
          </p:cNvPr>
          <p:cNvSpPr txBox="1"/>
          <p:nvPr/>
        </p:nvSpPr>
        <p:spPr>
          <a:xfrm>
            <a:off x="6016683" y="1600340"/>
            <a:ext cx="68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4171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A520B4-8BD8-4BA7-86E0-80B90B67FC6B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BF130-C9B9-43A9-85CF-9DC09E311092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F59-94EA-49FF-BBF4-6E385039B1C2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AE05F-CDE5-455E-978C-A28867664D96}"/>
              </a:ext>
            </a:extLst>
          </p:cNvPr>
          <p:cNvSpPr txBox="1"/>
          <p:nvPr/>
        </p:nvSpPr>
        <p:spPr>
          <a:xfrm>
            <a:off x="3564696" y="1908061"/>
            <a:ext cx="2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Install R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Run scripts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Deliver back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2EABD-D709-43A6-B575-2AF2FB8E22D5}"/>
              </a:ext>
            </a:extLst>
          </p:cNvPr>
          <p:cNvSpPr/>
          <p:nvPr/>
        </p:nvSpPr>
        <p:spPr>
          <a:xfrm>
            <a:off x="6170720" y="1624511"/>
            <a:ext cx="4355315" cy="3059634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C66CC-54EC-4EEA-B892-45B62C2BC789}"/>
              </a:ext>
            </a:extLst>
          </p:cNvPr>
          <p:cNvSpPr txBox="1"/>
          <p:nvPr/>
        </p:nvSpPr>
        <p:spPr>
          <a:xfrm>
            <a:off x="6016683" y="1600340"/>
            <a:ext cx="68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R</a:t>
            </a:r>
          </a:p>
        </p:txBody>
      </p:sp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E7EF28E0-742E-4049-B66F-8990AED36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8217295" y="4089136"/>
            <a:ext cx="501772" cy="501772"/>
          </a:xfrm>
          <a:prstGeom prst="rect">
            <a:avLst/>
          </a:prstGeom>
        </p:spPr>
      </p:pic>
      <p:pic>
        <p:nvPicPr>
          <p:cNvPr id="24" name="Graphic 23" descr="Forest scene">
            <a:extLst>
              <a:ext uri="{FF2B5EF4-FFF2-40B4-BE49-F238E27FC236}">
                <a16:creationId xmlns:a16="http://schemas.microsoft.com/office/drawing/2014/main" id="{E0D35AEE-03FA-4C74-95CD-62E5199D8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669" y="2320595"/>
            <a:ext cx="449926" cy="449926"/>
          </a:xfrm>
          <a:prstGeom prst="rect">
            <a:avLst/>
          </a:prstGeom>
        </p:spPr>
      </p:pic>
      <p:pic>
        <p:nvPicPr>
          <p:cNvPr id="25" name="Graphic 24" descr="Download from cloud">
            <a:extLst>
              <a:ext uri="{FF2B5EF4-FFF2-40B4-BE49-F238E27FC236}">
                <a16:creationId xmlns:a16="http://schemas.microsoft.com/office/drawing/2014/main" id="{17540A41-18CF-4895-8DC3-92786F4E1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3152" y="2005927"/>
            <a:ext cx="508784" cy="508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1A03BC-63A6-44DA-8653-6BCE7FA4FC8C}"/>
              </a:ext>
            </a:extLst>
          </p:cNvPr>
          <p:cNvSpPr txBox="1"/>
          <p:nvPr/>
        </p:nvSpPr>
        <p:spPr>
          <a:xfrm>
            <a:off x="6759864" y="1966948"/>
            <a:ext cx="135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866F96-A6BE-440F-AB25-44CA000B1444}"/>
              </a:ext>
            </a:extLst>
          </p:cNvPr>
          <p:cNvCxnSpPr>
            <a:cxnSpLocks/>
          </p:cNvCxnSpPr>
          <p:nvPr/>
        </p:nvCxnSpPr>
        <p:spPr>
          <a:xfrm>
            <a:off x="7901826" y="2555034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02AE7-50AA-47A3-B3FD-926A8B1B8CC8}"/>
              </a:ext>
            </a:extLst>
          </p:cNvPr>
          <p:cNvSpPr/>
          <p:nvPr/>
        </p:nvSpPr>
        <p:spPr>
          <a:xfrm>
            <a:off x="7143561" y="2289570"/>
            <a:ext cx="640504" cy="2050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Forest scene">
            <a:extLst>
              <a:ext uri="{FF2B5EF4-FFF2-40B4-BE49-F238E27FC236}">
                <a16:creationId xmlns:a16="http://schemas.microsoft.com/office/drawing/2014/main" id="{4ACE0ED4-E31F-4306-B1FA-5810FE3F3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7668" y="3724117"/>
            <a:ext cx="449926" cy="449926"/>
          </a:xfrm>
          <a:prstGeom prst="rect">
            <a:avLst/>
          </a:prstGeom>
        </p:spPr>
      </p:pic>
      <p:pic>
        <p:nvPicPr>
          <p:cNvPr id="30" name="Graphic 29" descr="Forest scene">
            <a:extLst>
              <a:ext uri="{FF2B5EF4-FFF2-40B4-BE49-F238E27FC236}">
                <a16:creationId xmlns:a16="http://schemas.microsoft.com/office/drawing/2014/main" id="{809F5BC6-B75F-4599-B1CE-A61CB1E6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0200" y="3021350"/>
            <a:ext cx="449926" cy="4499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B3AB9F-FD94-4755-B3CC-9C3F0A244926}"/>
              </a:ext>
            </a:extLst>
          </p:cNvPr>
          <p:cNvCxnSpPr>
            <a:cxnSpLocks/>
          </p:cNvCxnSpPr>
          <p:nvPr/>
        </p:nvCxnSpPr>
        <p:spPr>
          <a:xfrm>
            <a:off x="7945667" y="3304327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A493E-8DE3-4DE6-A140-D6D8EC73FED8}"/>
              </a:ext>
            </a:extLst>
          </p:cNvPr>
          <p:cNvCxnSpPr>
            <a:cxnSpLocks/>
          </p:cNvCxnSpPr>
          <p:nvPr/>
        </p:nvCxnSpPr>
        <p:spPr>
          <a:xfrm>
            <a:off x="7945667" y="4004399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90690F0-FA3D-43E2-B465-062595561CE5}"/>
              </a:ext>
            </a:extLst>
          </p:cNvPr>
          <p:cNvSpPr/>
          <p:nvPr/>
        </p:nvSpPr>
        <p:spPr>
          <a:xfrm>
            <a:off x="9311023" y="2186871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5C451-6198-471D-A976-2FCEC20EFC76}"/>
              </a:ext>
            </a:extLst>
          </p:cNvPr>
          <p:cNvSpPr/>
          <p:nvPr/>
        </p:nvSpPr>
        <p:spPr>
          <a:xfrm>
            <a:off x="9319726" y="2978308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57EBA5-3B00-42CE-9018-7858233CC9CA}"/>
              </a:ext>
            </a:extLst>
          </p:cNvPr>
          <p:cNvSpPr/>
          <p:nvPr/>
        </p:nvSpPr>
        <p:spPr>
          <a:xfrm>
            <a:off x="9319726" y="3769745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079888-A729-4A4B-8780-BE06EFBDBB2D}"/>
              </a:ext>
            </a:extLst>
          </p:cNvPr>
          <p:cNvSpPr txBox="1"/>
          <p:nvPr/>
        </p:nvSpPr>
        <p:spPr>
          <a:xfrm>
            <a:off x="8490294" y="1867003"/>
            <a:ext cx="194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report_j.html</a:t>
            </a:r>
          </a:p>
        </p:txBody>
      </p:sp>
    </p:spTree>
    <p:extLst>
      <p:ext uri="{BB962C8B-B14F-4D97-AF65-F5344CB8AC3E}">
        <p14:creationId xmlns:p14="http://schemas.microsoft.com/office/powerpoint/2010/main" val="25536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3068878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A520B4-8BD8-4BA7-86E0-80B90B67FC6B}"/>
              </a:ext>
            </a:extLst>
          </p:cNvPr>
          <p:cNvSpPr/>
          <p:nvPr/>
        </p:nvSpPr>
        <p:spPr>
          <a:xfrm>
            <a:off x="6107053" y="1541004"/>
            <a:ext cx="4471176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BF130-C9B9-43A9-85CF-9DC09E311092}"/>
              </a:ext>
            </a:extLst>
          </p:cNvPr>
          <p:cNvCxnSpPr>
            <a:cxnSpLocks/>
          </p:cNvCxnSpPr>
          <p:nvPr/>
        </p:nvCxnSpPr>
        <p:spPr>
          <a:xfrm>
            <a:off x="3850517" y="3154262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F59-94EA-49FF-BBF4-6E385039B1C2}"/>
              </a:ext>
            </a:extLst>
          </p:cNvPr>
          <p:cNvSpPr txBox="1"/>
          <p:nvPr/>
        </p:nvSpPr>
        <p:spPr>
          <a:xfrm>
            <a:off x="6588157" y="616135"/>
            <a:ext cx="3764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Travis </a:t>
            </a:r>
            <a:br>
              <a:rPr lang="en-US" sz="2400" b="1" dirty="0">
                <a:latin typeface="Roboto Condensed" pitchFamily="2" charset="0"/>
                <a:ea typeface="Roboto Condensed" pitchFamily="2" charset="0"/>
              </a:rPr>
            </a:b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Continuous Integration</a:t>
            </a: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AE05F-CDE5-455E-978C-A28867664D96}"/>
              </a:ext>
            </a:extLst>
          </p:cNvPr>
          <p:cNvSpPr txBox="1"/>
          <p:nvPr/>
        </p:nvSpPr>
        <p:spPr>
          <a:xfrm>
            <a:off x="3564696" y="1908061"/>
            <a:ext cx="2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Install R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Run scripts</a:t>
            </a:r>
          </a:p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Deliver back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92EABD-D709-43A6-B575-2AF2FB8E22D5}"/>
              </a:ext>
            </a:extLst>
          </p:cNvPr>
          <p:cNvSpPr/>
          <p:nvPr/>
        </p:nvSpPr>
        <p:spPr>
          <a:xfrm>
            <a:off x="6170720" y="1624511"/>
            <a:ext cx="4355315" cy="3059634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C66CC-54EC-4EEA-B892-45B62C2BC789}"/>
              </a:ext>
            </a:extLst>
          </p:cNvPr>
          <p:cNvSpPr txBox="1"/>
          <p:nvPr/>
        </p:nvSpPr>
        <p:spPr>
          <a:xfrm>
            <a:off x="6016683" y="1600340"/>
            <a:ext cx="68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R</a:t>
            </a:r>
          </a:p>
        </p:txBody>
      </p:sp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E7EF28E0-742E-4049-B66F-8990AED36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8217295" y="4089136"/>
            <a:ext cx="501772" cy="501772"/>
          </a:xfrm>
          <a:prstGeom prst="rect">
            <a:avLst/>
          </a:prstGeom>
        </p:spPr>
      </p:pic>
      <p:pic>
        <p:nvPicPr>
          <p:cNvPr id="24" name="Graphic 23" descr="Forest scene">
            <a:extLst>
              <a:ext uri="{FF2B5EF4-FFF2-40B4-BE49-F238E27FC236}">
                <a16:creationId xmlns:a16="http://schemas.microsoft.com/office/drawing/2014/main" id="{E0D35AEE-03FA-4C74-95CD-62E5199D8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7669" y="2320595"/>
            <a:ext cx="449926" cy="449926"/>
          </a:xfrm>
          <a:prstGeom prst="rect">
            <a:avLst/>
          </a:prstGeom>
        </p:spPr>
      </p:pic>
      <p:pic>
        <p:nvPicPr>
          <p:cNvPr id="25" name="Graphic 24" descr="Download from cloud">
            <a:extLst>
              <a:ext uri="{FF2B5EF4-FFF2-40B4-BE49-F238E27FC236}">
                <a16:creationId xmlns:a16="http://schemas.microsoft.com/office/drawing/2014/main" id="{17540A41-18CF-4895-8DC3-92786F4E1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3152" y="2005927"/>
            <a:ext cx="508784" cy="508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1A03BC-63A6-44DA-8653-6BCE7FA4FC8C}"/>
              </a:ext>
            </a:extLst>
          </p:cNvPr>
          <p:cNvSpPr txBox="1"/>
          <p:nvPr/>
        </p:nvSpPr>
        <p:spPr>
          <a:xfrm>
            <a:off x="6759864" y="1966948"/>
            <a:ext cx="135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866F96-A6BE-440F-AB25-44CA000B1444}"/>
              </a:ext>
            </a:extLst>
          </p:cNvPr>
          <p:cNvCxnSpPr>
            <a:cxnSpLocks/>
          </p:cNvCxnSpPr>
          <p:nvPr/>
        </p:nvCxnSpPr>
        <p:spPr>
          <a:xfrm>
            <a:off x="7901826" y="2555034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02AE7-50AA-47A3-B3FD-926A8B1B8CC8}"/>
              </a:ext>
            </a:extLst>
          </p:cNvPr>
          <p:cNvSpPr/>
          <p:nvPr/>
        </p:nvSpPr>
        <p:spPr>
          <a:xfrm>
            <a:off x="7143561" y="2289570"/>
            <a:ext cx="640504" cy="2050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Forest scene">
            <a:extLst>
              <a:ext uri="{FF2B5EF4-FFF2-40B4-BE49-F238E27FC236}">
                <a16:creationId xmlns:a16="http://schemas.microsoft.com/office/drawing/2014/main" id="{4ACE0ED4-E31F-4306-B1FA-5810FE3F3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7668" y="3724117"/>
            <a:ext cx="449926" cy="449926"/>
          </a:xfrm>
          <a:prstGeom prst="rect">
            <a:avLst/>
          </a:prstGeom>
        </p:spPr>
      </p:pic>
      <p:pic>
        <p:nvPicPr>
          <p:cNvPr id="30" name="Graphic 29" descr="Forest scene">
            <a:extLst>
              <a:ext uri="{FF2B5EF4-FFF2-40B4-BE49-F238E27FC236}">
                <a16:creationId xmlns:a16="http://schemas.microsoft.com/office/drawing/2014/main" id="{809F5BC6-B75F-4599-B1CE-A61CB1E6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0200" y="3021350"/>
            <a:ext cx="449926" cy="4499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B3AB9F-FD94-4755-B3CC-9C3F0A244926}"/>
              </a:ext>
            </a:extLst>
          </p:cNvPr>
          <p:cNvCxnSpPr>
            <a:cxnSpLocks/>
          </p:cNvCxnSpPr>
          <p:nvPr/>
        </p:nvCxnSpPr>
        <p:spPr>
          <a:xfrm>
            <a:off x="7945667" y="3304327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A493E-8DE3-4DE6-A140-D6D8EC73FED8}"/>
              </a:ext>
            </a:extLst>
          </p:cNvPr>
          <p:cNvCxnSpPr>
            <a:cxnSpLocks/>
          </p:cNvCxnSpPr>
          <p:nvPr/>
        </p:nvCxnSpPr>
        <p:spPr>
          <a:xfrm>
            <a:off x="7945667" y="4004399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90690F0-FA3D-43E2-B465-062595561CE5}"/>
              </a:ext>
            </a:extLst>
          </p:cNvPr>
          <p:cNvSpPr/>
          <p:nvPr/>
        </p:nvSpPr>
        <p:spPr>
          <a:xfrm>
            <a:off x="9311023" y="2186871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5C451-6198-471D-A976-2FCEC20EFC76}"/>
              </a:ext>
            </a:extLst>
          </p:cNvPr>
          <p:cNvSpPr/>
          <p:nvPr/>
        </p:nvSpPr>
        <p:spPr>
          <a:xfrm>
            <a:off x="9319726" y="2978308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57EBA5-3B00-42CE-9018-7858233CC9CA}"/>
              </a:ext>
            </a:extLst>
          </p:cNvPr>
          <p:cNvSpPr/>
          <p:nvPr/>
        </p:nvSpPr>
        <p:spPr>
          <a:xfrm>
            <a:off x="9319726" y="3769745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079888-A729-4A4B-8780-BE06EFBDBB2D}"/>
              </a:ext>
            </a:extLst>
          </p:cNvPr>
          <p:cNvSpPr txBox="1"/>
          <p:nvPr/>
        </p:nvSpPr>
        <p:spPr>
          <a:xfrm>
            <a:off x="8490294" y="1867003"/>
            <a:ext cx="194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report_j.html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4C2B5F-6EEB-448E-8DF9-6617E34C5D5C}"/>
              </a:ext>
            </a:extLst>
          </p:cNvPr>
          <p:cNvCxnSpPr>
            <a:cxnSpLocks/>
          </p:cNvCxnSpPr>
          <p:nvPr/>
        </p:nvCxnSpPr>
        <p:spPr>
          <a:xfrm flipH="1">
            <a:off x="3796238" y="3304327"/>
            <a:ext cx="17924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3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88" y="2092728"/>
            <a:ext cx="830997" cy="83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31560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436735" y="2025865"/>
            <a:ext cx="1053866" cy="250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519" y="2793483"/>
            <a:ext cx="830997" cy="8309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8DE4E45-A34E-4B03-899D-F8857ACCE98E}"/>
              </a:ext>
            </a:extLst>
          </p:cNvPr>
          <p:cNvSpPr/>
          <p:nvPr/>
        </p:nvSpPr>
        <p:spPr>
          <a:xfrm>
            <a:off x="131525" y="1528176"/>
            <a:ext cx="4602133" cy="323797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2E77D-720F-4B1B-9D55-009868AFBFAF}"/>
              </a:ext>
            </a:extLst>
          </p:cNvPr>
          <p:cNvSpPr txBox="1"/>
          <p:nvPr/>
        </p:nvSpPr>
        <p:spPr>
          <a:xfrm>
            <a:off x="988719" y="985467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GitHub</a:t>
            </a:r>
          </a:p>
        </p:txBody>
      </p:sp>
      <p:pic>
        <p:nvPicPr>
          <p:cNvPr id="11" name="Graphic 10" descr="Forest scene">
            <a:extLst>
              <a:ext uri="{FF2B5EF4-FFF2-40B4-BE49-F238E27FC236}">
                <a16:creationId xmlns:a16="http://schemas.microsoft.com/office/drawing/2014/main" id="{8A954CE3-C350-4948-AD22-FFC3681A9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7" y="3496250"/>
            <a:ext cx="830997" cy="8309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BE2464-12E4-4AE3-B1F9-27DCF891B419}"/>
              </a:ext>
            </a:extLst>
          </p:cNvPr>
          <p:cNvSpPr txBox="1"/>
          <p:nvPr/>
        </p:nvSpPr>
        <p:spPr>
          <a:xfrm>
            <a:off x="1665964" y="1547484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code.R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D925A41C-CAAE-4D0A-8168-89C3F7F78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399">
            <a:off x="1761240" y="2834106"/>
            <a:ext cx="1163940" cy="1163940"/>
          </a:xfrm>
          <a:prstGeom prst="rect">
            <a:avLst/>
          </a:prstGeom>
        </p:spPr>
      </p:pic>
      <p:pic>
        <p:nvPicPr>
          <p:cNvPr id="19" name="Graphic 18" descr="Download from cloud">
            <a:extLst>
              <a:ext uri="{FF2B5EF4-FFF2-40B4-BE49-F238E27FC236}">
                <a16:creationId xmlns:a16="http://schemas.microsoft.com/office/drawing/2014/main" id="{906B7CEB-0C61-4463-9D6E-953734B848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55997" y="1992433"/>
            <a:ext cx="1174426" cy="1174426"/>
          </a:xfrm>
          <a:prstGeom prst="rect">
            <a:avLst/>
          </a:prstGeom>
        </p:spPr>
      </p:pic>
      <p:pic>
        <p:nvPicPr>
          <p:cNvPr id="4" name="Graphic 3" descr="Brain">
            <a:extLst>
              <a:ext uri="{FF2B5EF4-FFF2-40B4-BE49-F238E27FC236}">
                <a16:creationId xmlns:a16="http://schemas.microsoft.com/office/drawing/2014/main" id="{383F8574-B880-4034-B702-F0F5986A49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44729" y="37697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253A66-8D27-497A-BE3E-04485B3DE127}"/>
              </a:ext>
            </a:extLst>
          </p:cNvPr>
          <p:cNvSpPr txBox="1"/>
          <p:nvPr/>
        </p:nvSpPr>
        <p:spPr>
          <a:xfrm>
            <a:off x="1402708" y="4785462"/>
            <a:ext cx="16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.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travis.yml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FB4012-3289-4F8C-8622-8963053EDA0E}"/>
              </a:ext>
            </a:extLst>
          </p:cNvPr>
          <p:cNvSpPr/>
          <p:nvPr/>
        </p:nvSpPr>
        <p:spPr>
          <a:xfrm>
            <a:off x="3608678" y="2186871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6CE423-2BB5-43EC-888A-47CF8F9F21C8}"/>
              </a:ext>
            </a:extLst>
          </p:cNvPr>
          <p:cNvSpPr/>
          <p:nvPr/>
        </p:nvSpPr>
        <p:spPr>
          <a:xfrm>
            <a:off x="3617381" y="2978308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B5E9D0-5A7A-4DC8-82C9-5D57D667DF3E}"/>
              </a:ext>
            </a:extLst>
          </p:cNvPr>
          <p:cNvSpPr/>
          <p:nvPr/>
        </p:nvSpPr>
        <p:spPr>
          <a:xfrm>
            <a:off x="3617381" y="3769745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3A89E-414F-442F-8310-698835EE33E6}"/>
              </a:ext>
            </a:extLst>
          </p:cNvPr>
          <p:cNvSpPr txBox="1"/>
          <p:nvPr/>
        </p:nvSpPr>
        <p:spPr>
          <a:xfrm>
            <a:off x="2970145" y="1540308"/>
            <a:ext cx="160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29503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FEC258A-F642-4D10-8447-75532B119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44399">
            <a:off x="2593970" y="4051805"/>
            <a:ext cx="501772" cy="501772"/>
          </a:xfrm>
          <a:prstGeom prst="rect">
            <a:avLst/>
          </a:prstGeom>
        </p:spPr>
      </p:pic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4344" y="2283264"/>
            <a:ext cx="449926" cy="449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15D435C4-F870-4081-85DA-C4CA697E8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827" y="1968596"/>
            <a:ext cx="508784" cy="5087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835CA4-999B-44C7-8581-60C0B08DFB09}"/>
              </a:ext>
            </a:extLst>
          </p:cNvPr>
          <p:cNvSpPr txBox="1"/>
          <p:nvPr/>
        </p:nvSpPr>
        <p:spPr>
          <a:xfrm>
            <a:off x="1192428" y="1530768"/>
            <a:ext cx="13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sites.csv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9DD4E-AA39-4D77-987B-86543F447282}"/>
              </a:ext>
            </a:extLst>
          </p:cNvPr>
          <p:cNvCxnSpPr>
            <a:cxnSpLocks/>
          </p:cNvCxnSpPr>
          <p:nvPr/>
        </p:nvCxnSpPr>
        <p:spPr>
          <a:xfrm>
            <a:off x="2278501" y="2517703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1520236" y="2252239"/>
            <a:ext cx="640504" cy="20504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Forest scene">
            <a:extLst>
              <a:ext uri="{FF2B5EF4-FFF2-40B4-BE49-F238E27FC236}">
                <a16:creationId xmlns:a16="http://schemas.microsoft.com/office/drawing/2014/main" id="{9192DA12-101D-4637-8763-42019B8451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04343" y="3686786"/>
            <a:ext cx="449926" cy="449926"/>
          </a:xfrm>
          <a:prstGeom prst="rect">
            <a:avLst/>
          </a:prstGeom>
        </p:spPr>
      </p:pic>
      <p:pic>
        <p:nvPicPr>
          <p:cNvPr id="53" name="Graphic 52" descr="Forest scene">
            <a:extLst>
              <a:ext uri="{FF2B5EF4-FFF2-40B4-BE49-F238E27FC236}">
                <a16:creationId xmlns:a16="http://schemas.microsoft.com/office/drawing/2014/main" id="{A86CC82A-AA50-4559-B033-037B2E892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6875" y="2984019"/>
            <a:ext cx="449926" cy="44992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D2C8FF-83A0-475D-A938-D03F57D4502B}"/>
              </a:ext>
            </a:extLst>
          </p:cNvPr>
          <p:cNvCxnSpPr>
            <a:cxnSpLocks/>
          </p:cNvCxnSpPr>
          <p:nvPr/>
        </p:nvCxnSpPr>
        <p:spPr>
          <a:xfrm>
            <a:off x="2322342" y="3266996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03007B-F959-4193-936A-84FBAFF68588}"/>
              </a:ext>
            </a:extLst>
          </p:cNvPr>
          <p:cNvCxnSpPr>
            <a:cxnSpLocks/>
          </p:cNvCxnSpPr>
          <p:nvPr/>
        </p:nvCxnSpPr>
        <p:spPr>
          <a:xfrm>
            <a:off x="2322342" y="3967068"/>
            <a:ext cx="1132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219B88-12BE-44DF-8F08-7AC11877127C}"/>
              </a:ext>
            </a:extLst>
          </p:cNvPr>
          <p:cNvSpPr/>
          <p:nvPr/>
        </p:nvSpPr>
        <p:spPr>
          <a:xfrm>
            <a:off x="3687698" y="2149540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D98814-F6AE-458B-B1F1-4F2DF748A54C}"/>
              </a:ext>
            </a:extLst>
          </p:cNvPr>
          <p:cNvSpPr/>
          <p:nvPr/>
        </p:nvSpPr>
        <p:spPr>
          <a:xfrm>
            <a:off x="3696401" y="2940977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6B8E3C-A51F-4216-8478-417C4863A519}"/>
              </a:ext>
            </a:extLst>
          </p:cNvPr>
          <p:cNvSpPr/>
          <p:nvPr/>
        </p:nvSpPr>
        <p:spPr>
          <a:xfrm>
            <a:off x="3696401" y="3732414"/>
            <a:ext cx="309404" cy="6520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D26C0-AAA6-43BE-B219-C09CF4F4B12E}"/>
              </a:ext>
            </a:extLst>
          </p:cNvPr>
          <p:cNvSpPr txBox="1"/>
          <p:nvPr/>
        </p:nvSpPr>
        <p:spPr>
          <a:xfrm>
            <a:off x="2869545" y="1530767"/>
            <a:ext cx="194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report_j.html</a:t>
            </a:r>
          </a:p>
        </p:txBody>
      </p:sp>
    </p:spTree>
    <p:extLst>
      <p:ext uri="{BB962C8B-B14F-4D97-AF65-F5344CB8AC3E}">
        <p14:creationId xmlns:p14="http://schemas.microsoft.com/office/powerpoint/2010/main" val="296760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ell Tower">
            <a:extLst>
              <a:ext uri="{FF2B5EF4-FFF2-40B4-BE49-F238E27FC236}">
                <a16:creationId xmlns:a16="http://schemas.microsoft.com/office/drawing/2014/main" id="{DBF0F1EB-E8DC-4630-8A18-3993818A0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795" y="2474669"/>
            <a:ext cx="1486584" cy="1486584"/>
          </a:xfrm>
          <a:prstGeom prst="rect">
            <a:avLst/>
          </a:prstGeom>
        </p:spPr>
      </p:pic>
      <p:pic>
        <p:nvPicPr>
          <p:cNvPr id="9" name="Graphic 8" descr="Forest scene">
            <a:extLst>
              <a:ext uri="{FF2B5EF4-FFF2-40B4-BE49-F238E27FC236}">
                <a16:creationId xmlns:a16="http://schemas.microsoft.com/office/drawing/2014/main" id="{375A1CC4-A512-4032-B3CF-5DC96381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99" y="2352871"/>
            <a:ext cx="1730180" cy="1730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13" name="Graphic 12" descr="Download from cloud">
            <a:extLst>
              <a:ext uri="{FF2B5EF4-FFF2-40B4-BE49-F238E27FC236}">
                <a16:creationId xmlns:a16="http://schemas.microsoft.com/office/drawing/2014/main" id="{15D435C4-F870-4081-85DA-C4CA697E8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3699" y="2609137"/>
            <a:ext cx="799945" cy="7999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9DD4E-AA39-4D77-987B-86543F447282}"/>
              </a:ext>
            </a:extLst>
          </p:cNvPr>
          <p:cNvCxnSpPr>
            <a:cxnSpLocks/>
          </p:cNvCxnSpPr>
          <p:nvPr/>
        </p:nvCxnSpPr>
        <p:spPr>
          <a:xfrm>
            <a:off x="2162579" y="3448918"/>
            <a:ext cx="20911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atellite">
            <a:extLst>
              <a:ext uri="{FF2B5EF4-FFF2-40B4-BE49-F238E27FC236}">
                <a16:creationId xmlns:a16="http://schemas.microsoft.com/office/drawing/2014/main" id="{2964D5F4-3528-4107-8B02-BE7191CBC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952" y="2832313"/>
            <a:ext cx="1233210" cy="1233210"/>
          </a:xfrm>
          <a:prstGeom prst="rect">
            <a:avLst/>
          </a:prstGeom>
        </p:spPr>
      </p:pic>
      <p:pic>
        <p:nvPicPr>
          <p:cNvPr id="18" name="Graphic 17" descr="Tools">
            <a:extLst>
              <a:ext uri="{FF2B5EF4-FFF2-40B4-BE49-F238E27FC236}">
                <a16:creationId xmlns:a16="http://schemas.microsoft.com/office/drawing/2014/main" id="{06863D24-2EDF-40D8-827E-4F7349732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5898" y="3616036"/>
            <a:ext cx="509853" cy="50985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B4D91D-D0EB-42DA-A39E-D15164E55F06}"/>
              </a:ext>
            </a:extLst>
          </p:cNvPr>
          <p:cNvCxnSpPr>
            <a:cxnSpLocks/>
          </p:cNvCxnSpPr>
          <p:nvPr/>
        </p:nvCxnSpPr>
        <p:spPr>
          <a:xfrm>
            <a:off x="6378264" y="3506877"/>
            <a:ext cx="20911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ownload from cloud">
            <a:extLst>
              <a:ext uri="{FF2B5EF4-FFF2-40B4-BE49-F238E27FC236}">
                <a16:creationId xmlns:a16="http://schemas.microsoft.com/office/drawing/2014/main" id="{1EB61452-BAF0-4DEB-BE7E-FC183A252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1565" y="2574931"/>
            <a:ext cx="799945" cy="79994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AF3C43-22E7-4F4B-82AE-848E3F5CD1AA}"/>
              </a:ext>
            </a:extLst>
          </p:cNvPr>
          <p:cNvCxnSpPr>
            <a:cxnSpLocks/>
          </p:cNvCxnSpPr>
          <p:nvPr/>
        </p:nvCxnSpPr>
        <p:spPr>
          <a:xfrm flipH="1" flipV="1">
            <a:off x="6176495" y="3397718"/>
            <a:ext cx="20911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C52140F9-64CB-4BF2-87A3-486B6D6857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39398" y="2956562"/>
            <a:ext cx="914400" cy="914400"/>
          </a:xfrm>
          <a:prstGeom prst="rect">
            <a:avLst/>
          </a:prstGeom>
        </p:spPr>
      </p:pic>
      <p:pic>
        <p:nvPicPr>
          <p:cNvPr id="40" name="Graphic 39" descr="Stopwatch">
            <a:extLst>
              <a:ext uri="{FF2B5EF4-FFF2-40B4-BE49-F238E27FC236}">
                <a16:creationId xmlns:a16="http://schemas.microsoft.com/office/drawing/2014/main" id="{FD1C10D9-3012-4106-BF11-C28193B67B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57483" y="681284"/>
            <a:ext cx="1278230" cy="12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EA669-6736-4754-9D89-08AB3E53C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" t="30235" r="28070" b="26478"/>
          <a:stretch/>
        </p:blipFill>
        <p:spPr>
          <a:xfrm>
            <a:off x="1809481" y="1854558"/>
            <a:ext cx="6149663" cy="27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43DBB-2023-4FD6-8B6E-AC39B43D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54" y="1363526"/>
            <a:ext cx="4742766" cy="5173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4BBE7-6E48-4861-BFF5-9C3BCA0D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75" y="1363526"/>
            <a:ext cx="4096225" cy="2574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93108-F4AF-4A62-B4C5-B7474C2F0F16}"/>
              </a:ext>
            </a:extLst>
          </p:cNvPr>
          <p:cNvSpPr txBox="1"/>
          <p:nvPr/>
        </p:nvSpPr>
        <p:spPr>
          <a:xfrm>
            <a:off x="3214159" y="827448"/>
            <a:ext cx="252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Windows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0ADA2-E14B-4DCA-945C-9A9A637CB967}"/>
              </a:ext>
            </a:extLst>
          </p:cNvPr>
          <p:cNvSpPr txBox="1"/>
          <p:nvPr/>
        </p:nvSpPr>
        <p:spPr>
          <a:xfrm>
            <a:off x="7650693" y="827448"/>
            <a:ext cx="252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taskscheduleR</a:t>
            </a:r>
            <a:endParaRPr lang="en-US" sz="24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9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F72416A1-5DB4-492E-9AC2-D55DDDED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196" y="3037713"/>
            <a:ext cx="1088320" cy="1088320"/>
          </a:xfrm>
          <a:prstGeom prst="rect">
            <a:avLst/>
          </a:prstGeom>
        </p:spPr>
      </p:pic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753BC914-62B4-4412-B04B-9222531E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2196" y="2137372"/>
            <a:ext cx="1088320" cy="1088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19" name="Graphic 18" descr="Image">
            <a:extLst>
              <a:ext uri="{FF2B5EF4-FFF2-40B4-BE49-F238E27FC236}">
                <a16:creationId xmlns:a16="http://schemas.microsoft.com/office/drawing/2014/main" id="{AC940F50-81F0-4834-87AD-9B0C84E57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1296" y="4076253"/>
            <a:ext cx="950121" cy="9501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2CE82ED-C1B0-4770-9298-A0E234BFBBB7}"/>
              </a:ext>
            </a:extLst>
          </p:cNvPr>
          <p:cNvSpPr/>
          <p:nvPr/>
        </p:nvSpPr>
        <p:spPr>
          <a:xfrm>
            <a:off x="2256189" y="1311991"/>
            <a:ext cx="2588653" cy="38829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201AA-73C7-4F8C-949C-8A1A38C77048}"/>
              </a:ext>
            </a:extLst>
          </p:cNvPr>
          <p:cNvCxnSpPr/>
          <p:nvPr/>
        </p:nvCxnSpPr>
        <p:spPr>
          <a:xfrm>
            <a:off x="3613121" y="2536541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D8B2D-104B-4BC4-A574-6736A60395B0}"/>
              </a:ext>
            </a:extLst>
          </p:cNvPr>
          <p:cNvCxnSpPr/>
          <p:nvPr/>
        </p:nvCxnSpPr>
        <p:spPr>
          <a:xfrm>
            <a:off x="3613121" y="2708259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549B95-9249-4945-9F6B-6E74C3FA7A93}"/>
              </a:ext>
            </a:extLst>
          </p:cNvPr>
          <p:cNvCxnSpPr/>
          <p:nvPr/>
        </p:nvCxnSpPr>
        <p:spPr>
          <a:xfrm>
            <a:off x="3618602" y="2907882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FC3013-7114-41CD-AD4C-420B0ED25719}"/>
              </a:ext>
            </a:extLst>
          </p:cNvPr>
          <p:cNvCxnSpPr/>
          <p:nvPr/>
        </p:nvCxnSpPr>
        <p:spPr>
          <a:xfrm>
            <a:off x="3607640" y="3461674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C184F9-0A44-4994-B769-D4D9DA6907DA}"/>
              </a:ext>
            </a:extLst>
          </p:cNvPr>
          <p:cNvCxnSpPr/>
          <p:nvPr/>
        </p:nvCxnSpPr>
        <p:spPr>
          <a:xfrm>
            <a:off x="3607640" y="3633392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A36395-17E7-4E47-9CA1-32EFA3D245B7}"/>
              </a:ext>
            </a:extLst>
          </p:cNvPr>
          <p:cNvCxnSpPr/>
          <p:nvPr/>
        </p:nvCxnSpPr>
        <p:spPr>
          <a:xfrm>
            <a:off x="3613121" y="3833015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A4BB9-6094-4944-9E4D-6B12D4FF0DCC}"/>
              </a:ext>
            </a:extLst>
          </p:cNvPr>
          <p:cNvCxnSpPr/>
          <p:nvPr/>
        </p:nvCxnSpPr>
        <p:spPr>
          <a:xfrm>
            <a:off x="3613121" y="4343876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F9DD1F-4E3C-435B-BA4A-E257F66D2E35}"/>
              </a:ext>
            </a:extLst>
          </p:cNvPr>
          <p:cNvCxnSpPr/>
          <p:nvPr/>
        </p:nvCxnSpPr>
        <p:spPr>
          <a:xfrm>
            <a:off x="3613121" y="4515594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0ECC37-5D77-495F-9E6C-6F08FD9C9BFA}"/>
              </a:ext>
            </a:extLst>
          </p:cNvPr>
          <p:cNvCxnSpPr/>
          <p:nvPr/>
        </p:nvCxnSpPr>
        <p:spPr>
          <a:xfrm>
            <a:off x="3618602" y="4715217"/>
            <a:ext cx="888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98BFE9-F0E1-4693-891F-F08D6A5FB224}"/>
              </a:ext>
            </a:extLst>
          </p:cNvPr>
          <p:cNvSpPr txBox="1"/>
          <p:nvPr/>
        </p:nvSpPr>
        <p:spPr>
          <a:xfrm>
            <a:off x="2256189" y="1667224"/>
            <a:ext cx="238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Site = </a:t>
            </a:r>
            <a:r>
              <a:rPr lang="en-US" sz="2400" dirty="0" err="1">
                <a:latin typeface="Roboto Condensed" pitchFamily="2" charset="0"/>
                <a:ea typeface="Roboto Condensed" pitchFamily="2" charset="0"/>
              </a:rPr>
              <a:t>i</a:t>
            </a:r>
            <a:r>
              <a:rPr lang="en-US" sz="2400" dirty="0">
                <a:latin typeface="Roboto Condensed" pitchFamily="2" charset="0"/>
                <a:ea typeface="Roboto Condensed" pitchFamily="2" charset="0"/>
              </a:rPr>
              <a:t>, Year = j</a:t>
            </a:r>
            <a:endParaRPr lang="en-US" sz="2400" baseline="-250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7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321017-C669-4326-AB9E-C7849A2E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80" y="94914"/>
            <a:ext cx="4919419" cy="5783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B110C-81BD-4DE2-A3CF-5494EF07418B}"/>
              </a:ext>
            </a:extLst>
          </p:cNvPr>
          <p:cNvSpPr/>
          <p:nvPr/>
        </p:nvSpPr>
        <p:spPr>
          <a:xfrm>
            <a:off x="3234267" y="110067"/>
            <a:ext cx="2700866" cy="2794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114F47-5EE1-45C9-93DA-BFB83505CD23}"/>
              </a:ext>
            </a:extLst>
          </p:cNvPr>
          <p:cNvSpPr/>
          <p:nvPr/>
        </p:nvSpPr>
        <p:spPr>
          <a:xfrm>
            <a:off x="3039534" y="1371600"/>
            <a:ext cx="2700866" cy="2794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4177CA-43AF-48CD-8476-89FE3A11E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87" y="6255913"/>
            <a:ext cx="1962940" cy="2273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A6523-495E-43FB-90C7-2BBCE2D9E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29"/>
          <a:stretch/>
        </p:blipFill>
        <p:spPr>
          <a:xfrm>
            <a:off x="1092289" y="1651000"/>
            <a:ext cx="4428555" cy="3323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124B0-386D-426F-82AB-818DCC04E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17"/>
          <a:stretch/>
        </p:blipFill>
        <p:spPr>
          <a:xfrm>
            <a:off x="5554709" y="1909233"/>
            <a:ext cx="4428555" cy="34186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B110C-81BD-4DE2-A3CF-5494EF07418B}"/>
              </a:ext>
            </a:extLst>
          </p:cNvPr>
          <p:cNvSpPr/>
          <p:nvPr/>
        </p:nvSpPr>
        <p:spPr>
          <a:xfrm>
            <a:off x="5554709" y="1858435"/>
            <a:ext cx="2700866" cy="2794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114F47-5EE1-45C9-93DA-BFB83505CD23}"/>
              </a:ext>
            </a:extLst>
          </p:cNvPr>
          <p:cNvSpPr/>
          <p:nvPr/>
        </p:nvSpPr>
        <p:spPr>
          <a:xfrm>
            <a:off x="1210822" y="1888066"/>
            <a:ext cx="2700866" cy="2794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0107F-0A29-49B5-A857-24869A2E0606}"/>
              </a:ext>
            </a:extLst>
          </p:cNvPr>
          <p:cNvSpPr/>
          <p:nvPr/>
        </p:nvSpPr>
        <p:spPr>
          <a:xfrm>
            <a:off x="5249909" y="5018801"/>
            <a:ext cx="2700866" cy="2794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7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ACF913-4D8A-4C22-89EA-7209124F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02" y="219779"/>
            <a:ext cx="7214395" cy="64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A7625-86EA-4AB5-BBD5-82C96398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97" y="673795"/>
            <a:ext cx="5696605" cy="53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Hurley (PhD Geog + Envt Sc Lab FT)</dc:creator>
  <cp:lastModifiedBy>Alexander Hurley (PhD Geog + Envt Sc Lab FT)</cp:lastModifiedBy>
  <cp:revision>2</cp:revision>
  <dcterms:created xsi:type="dcterms:W3CDTF">2019-04-06T15:25:02Z</dcterms:created>
  <dcterms:modified xsi:type="dcterms:W3CDTF">2019-04-07T13:16:46Z</dcterms:modified>
</cp:coreProperties>
</file>