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5" r:id="rId3"/>
    <p:sldId id="271" r:id="rId4"/>
    <p:sldId id="275" r:id="rId5"/>
    <p:sldId id="268" r:id="rId6"/>
    <p:sldId id="272" r:id="rId7"/>
    <p:sldId id="269" r:id="rId8"/>
    <p:sldId id="273" r:id="rId9"/>
    <p:sldId id="270" r:id="rId10"/>
    <p:sldId id="274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40450"/>
    <a:srgbClr val="1EB5BE"/>
    <a:srgbClr val="EF792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529" autoAdjust="0"/>
  </p:normalViewPr>
  <p:slideViewPr>
    <p:cSldViewPr snapToGrid="0">
      <p:cViewPr>
        <p:scale>
          <a:sx n="66" d="100"/>
          <a:sy n="66" d="100"/>
        </p:scale>
        <p:origin x="154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26/09/2018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26/09/2018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96"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2087B95-7B10-4262-8428-BCA039B27ABE}"/>
              </a:ext>
            </a:extLst>
          </p:cNvPr>
          <p:cNvSpPr txBox="1">
            <a:spLocks/>
          </p:cNvSpPr>
          <p:nvPr/>
        </p:nvSpPr>
        <p:spPr>
          <a:xfrm>
            <a:off x="411101" y="4855849"/>
            <a:ext cx="11369798" cy="1113783"/>
          </a:xfrm>
          <a:prstGeom prst="rect">
            <a:avLst/>
          </a:prstGeo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Técnicas de Diseño y Programación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9D13-2D0D-4B55-BA42-F9CC8CC71705}"/>
              </a:ext>
            </a:extLst>
          </p:cNvPr>
          <p:cNvSpPr txBox="1">
            <a:spLocks/>
          </p:cNvSpPr>
          <p:nvPr/>
        </p:nvSpPr>
        <p:spPr>
          <a:xfrm>
            <a:off x="0" y="6195629"/>
            <a:ext cx="12192000" cy="436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Nombre : Fiorella Rosmery Salamanca Contreras</a:t>
            </a:r>
            <a:endParaRPr lang="es-PE" sz="18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2050" name="Picture 2" descr="Resultado de imagen para tecnicas de programaciÃ³n">
            <a:extLst>
              <a:ext uri="{FF2B5EF4-FFF2-40B4-BE49-F238E27FC236}">
                <a16:creationId xmlns:a16="http://schemas.microsoft.com/office/drawing/2014/main" id="{E2B88EAD-A9FD-450A-BD50-A819C7CD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409707"/>
            <a:ext cx="4036436" cy="40364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Ciclo – TDD (Test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Development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7" name="Picture 2" descr="Resultado de imagen para tdd espaÃ±ol">
            <a:extLst>
              <a:ext uri="{FF2B5EF4-FFF2-40B4-BE49-F238E27FC236}">
                <a16:creationId xmlns:a16="http://schemas.microsoft.com/office/drawing/2014/main" id="{36DCF79C-BE22-4AF7-A0E8-322A51F3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37" y="1767135"/>
            <a:ext cx="4909889" cy="477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C901F68-E72D-4310-BE4B-8FABC43CDC08}"/>
              </a:ext>
            </a:extLst>
          </p:cNvPr>
          <p:cNvSpPr/>
          <p:nvPr/>
        </p:nvSpPr>
        <p:spPr>
          <a:xfrm>
            <a:off x="6756842" y="2312060"/>
            <a:ext cx="1555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Pruebas Unitarias</a:t>
            </a:r>
            <a:endParaRPr lang="es-ES" sz="14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Técnicas de Diseño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214D54-0DC5-49DA-9AD7-AC5F6ECADAED}"/>
              </a:ext>
            </a:extLst>
          </p:cNvPr>
          <p:cNvSpPr/>
          <p:nvPr/>
        </p:nvSpPr>
        <p:spPr>
          <a:xfrm>
            <a:off x="594486" y="2763849"/>
            <a:ext cx="11003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Enfoque del desarrollo centrado en el dominio o lógica de negocio del sistema a desarrollar.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DDD (Diseño Guiado por el Dominio)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8" name="Proceso predefinido 18">
            <a:extLst>
              <a:ext uri="{FF2B5EF4-FFF2-40B4-BE49-F238E27FC236}">
                <a16:creationId xmlns:a16="http://schemas.microsoft.com/office/drawing/2014/main" id="{1D25D36B-C1D6-406E-894B-93A963BA0815}"/>
              </a:ext>
            </a:extLst>
          </p:cNvPr>
          <p:cNvSpPr/>
          <p:nvPr/>
        </p:nvSpPr>
        <p:spPr>
          <a:xfrm>
            <a:off x="6467310" y="6101736"/>
            <a:ext cx="4975265" cy="636524"/>
          </a:xfrm>
          <a:prstGeom prst="flowChartPredefinedProcess">
            <a:avLst/>
          </a:prstGeom>
          <a:solidFill>
            <a:srgbClr val="1EB5BE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objetivo principal es aislar el dominio del resto de la aplicación.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6" y="3632704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¿Dónde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1273358" y="4436467"/>
            <a:ext cx="4822641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Aplicaciones Simples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omplejidad Técnica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omplejidad en la lógica de negocio (Aplicaciones Empresariales) 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1669F2-7FBA-44B8-88C6-E64D85058279}"/>
              </a:ext>
            </a:extLst>
          </p:cNvPr>
          <p:cNvSpPr/>
          <p:nvPr/>
        </p:nvSpPr>
        <p:spPr>
          <a:xfrm>
            <a:off x="924791" y="460989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2BF2A12-0586-4FE9-A755-43E38B4707BC}"/>
              </a:ext>
            </a:extLst>
          </p:cNvPr>
          <p:cNvSpPr/>
          <p:nvPr/>
        </p:nvSpPr>
        <p:spPr>
          <a:xfrm>
            <a:off x="924791" y="507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12D6F6-019F-4979-A6EA-D909E6091DDD}"/>
              </a:ext>
            </a:extLst>
          </p:cNvPr>
          <p:cNvSpPr/>
          <p:nvPr/>
        </p:nvSpPr>
        <p:spPr>
          <a:xfrm>
            <a:off x="924791" y="551159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Resultado de imagen para reunion de comunicacion">
            <a:extLst>
              <a:ext uri="{FF2B5EF4-FFF2-40B4-BE49-F238E27FC236}">
                <a16:creationId xmlns:a16="http://schemas.microsoft.com/office/drawing/2014/main" id="{285009C7-698A-4B01-83A7-25491FF0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93" y="3554640"/>
            <a:ext cx="4543216" cy="23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DDD 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Domain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8194" name="Picture 2" descr="dddfirstrun">
            <a:extLst>
              <a:ext uri="{FF2B5EF4-FFF2-40B4-BE49-F238E27FC236}">
                <a16:creationId xmlns:a16="http://schemas.microsoft.com/office/drawing/2014/main" id="{73E30AE7-7A8D-4023-8D7C-C07B9894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9" y="1601951"/>
            <a:ext cx="6192171" cy="51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ddcontextmap">
            <a:extLst>
              <a:ext uri="{FF2B5EF4-FFF2-40B4-BE49-F238E27FC236}">
                <a16:creationId xmlns:a16="http://schemas.microsoft.com/office/drawing/2014/main" id="{93C01996-2066-43CE-9A21-97D7756BB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93" y="2482796"/>
            <a:ext cx="4435013" cy="33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DDD 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Domain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9218" name="Picture 2" descr="dddrevised">
            <a:extLst>
              <a:ext uri="{FF2B5EF4-FFF2-40B4-BE49-F238E27FC236}">
                <a16:creationId xmlns:a16="http://schemas.microsoft.com/office/drawing/2014/main" id="{D066A910-B982-4FFD-A3DD-9DD473B2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10" y="1649451"/>
            <a:ext cx="7785389" cy="50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Técnicas de Diseño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214D54-0DC5-49DA-9AD7-AC5F6ECADAED}"/>
              </a:ext>
            </a:extLst>
          </p:cNvPr>
          <p:cNvSpPr/>
          <p:nvPr/>
        </p:nvSpPr>
        <p:spPr>
          <a:xfrm>
            <a:off x="594486" y="2763849"/>
            <a:ext cx="11003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una técnica de desarrollo ágil orientada al negocio y comportamiento de una aplicación.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BDD (Diseño Guiado por el Comportamiento)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8" name="Proceso predefinido 18">
            <a:extLst>
              <a:ext uri="{FF2B5EF4-FFF2-40B4-BE49-F238E27FC236}">
                <a16:creationId xmlns:a16="http://schemas.microsoft.com/office/drawing/2014/main" id="{1D25D36B-C1D6-406E-894B-93A963BA0815}"/>
              </a:ext>
            </a:extLst>
          </p:cNvPr>
          <p:cNvSpPr/>
          <p:nvPr/>
        </p:nvSpPr>
        <p:spPr>
          <a:xfrm>
            <a:off x="6192566" y="5676693"/>
            <a:ext cx="5250009" cy="1061567"/>
          </a:xfrm>
          <a:prstGeom prst="flowChartPredefinedProcess">
            <a:avLst/>
          </a:prstGeom>
          <a:solidFill>
            <a:srgbClr val="1EB5BE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 principal objetivo es preguntar qué debería hacer la aplicación antes y durante el proceso de desarrollo.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6" y="3708904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¿Por qué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1273358" y="4512667"/>
            <a:ext cx="4822641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Evitar entregar algo no deseado.</a:t>
            </a:r>
          </a:p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sin pensar bien la funcionalidad.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Evitar código no usado.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12D6F6-019F-4979-A6EA-D909E6091DDD}"/>
              </a:ext>
            </a:extLst>
          </p:cNvPr>
          <p:cNvSpPr/>
          <p:nvPr/>
        </p:nvSpPr>
        <p:spPr>
          <a:xfrm>
            <a:off x="924791" y="608309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098" name="Picture 2" descr="Resultado de imagen para desarrollo guiado por comportamiento">
            <a:extLst>
              <a:ext uri="{FF2B5EF4-FFF2-40B4-BE49-F238E27FC236}">
                <a16:creationId xmlns:a16="http://schemas.microsoft.com/office/drawing/2014/main" id="{DB5DB003-9A80-41EF-A653-ACFF135F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47" y="3488060"/>
            <a:ext cx="4558646" cy="203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1F4377A3-03B6-459B-A567-21F4F70CC4A4}"/>
              </a:ext>
            </a:extLst>
          </p:cNvPr>
          <p:cNvSpPr/>
          <p:nvPr/>
        </p:nvSpPr>
        <p:spPr>
          <a:xfrm>
            <a:off x="924791" y="518114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FCC5B10-B855-45FA-81DE-4B9A416F1A2D}"/>
              </a:ext>
            </a:extLst>
          </p:cNvPr>
          <p:cNvSpPr/>
          <p:nvPr/>
        </p:nvSpPr>
        <p:spPr>
          <a:xfrm>
            <a:off x="923275" y="467614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1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BDD 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Behaivor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7170" name="Picture 2" descr="dddbehavior">
            <a:extLst>
              <a:ext uri="{FF2B5EF4-FFF2-40B4-BE49-F238E27FC236}">
                <a16:creationId xmlns:a16="http://schemas.microsoft.com/office/drawing/2014/main" id="{2168674E-F516-4CA3-938C-B7F1FB68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9" y="1725121"/>
            <a:ext cx="6343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ddbehaviorrevised">
            <a:extLst>
              <a:ext uri="{FF2B5EF4-FFF2-40B4-BE49-F238E27FC236}">
                <a16:creationId xmlns:a16="http://schemas.microsoft.com/office/drawing/2014/main" id="{E4DBD349-8E5C-4221-B7FD-10797B62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71" y="3429000"/>
            <a:ext cx="63055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doblada 1">
            <a:extLst>
              <a:ext uri="{FF2B5EF4-FFF2-40B4-BE49-F238E27FC236}">
                <a16:creationId xmlns:a16="http://schemas.microsoft.com/office/drawing/2014/main" id="{41B089A9-CB92-4635-92A2-EB2E4A24A94E}"/>
              </a:ext>
            </a:extLst>
          </p:cNvPr>
          <p:cNvSpPr/>
          <p:nvPr/>
        </p:nvSpPr>
        <p:spPr>
          <a:xfrm flipV="1">
            <a:off x="2167001" y="4946073"/>
            <a:ext cx="2824099" cy="1433203"/>
          </a:xfrm>
          <a:prstGeom prst="ben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Técnicas de Diseño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214D54-0DC5-49DA-9AD7-AC5F6ECADAED}"/>
              </a:ext>
            </a:extLst>
          </p:cNvPr>
          <p:cNvSpPr/>
          <p:nvPr/>
        </p:nvSpPr>
        <p:spPr>
          <a:xfrm>
            <a:off x="594486" y="2640569"/>
            <a:ext cx="110030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Plantea una nueva forma de entender el desarrollo y mantenimiento de sistemas de software con el uso de modelos.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MDD (Diseño Guiado por Modelos)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6" y="3797804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¿Por qué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1273358" y="4601567"/>
            <a:ext cx="6499042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Mejorar la consistencia y la calidad de las soluciones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Incrementa la productividad</a:t>
            </a:r>
          </a:p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Adaptación a los cambios tecnológicos</a:t>
            </a:r>
          </a:p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Mejoras en la comunicación entre los desarrolladores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12D6F6-019F-4979-A6EA-D909E6091DDD}"/>
              </a:ext>
            </a:extLst>
          </p:cNvPr>
          <p:cNvSpPr/>
          <p:nvPr/>
        </p:nvSpPr>
        <p:spPr>
          <a:xfrm>
            <a:off x="924791" y="567669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0B6399F-E0D6-4D79-9457-821B8CC2013A}"/>
              </a:ext>
            </a:extLst>
          </p:cNvPr>
          <p:cNvSpPr/>
          <p:nvPr/>
        </p:nvSpPr>
        <p:spPr>
          <a:xfrm>
            <a:off x="924791" y="616799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2800708-65A6-4E3E-9634-9DCAB8B15BFB}"/>
              </a:ext>
            </a:extLst>
          </p:cNvPr>
          <p:cNvSpPr/>
          <p:nvPr/>
        </p:nvSpPr>
        <p:spPr>
          <a:xfrm>
            <a:off x="921482" y="5219997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527376D-1E3A-47D6-935A-88DE2E0A3B5E}"/>
              </a:ext>
            </a:extLst>
          </p:cNvPr>
          <p:cNvSpPr/>
          <p:nvPr/>
        </p:nvSpPr>
        <p:spPr>
          <a:xfrm>
            <a:off x="921482" y="4739649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4" name="Picture 2" descr="Resultado de imagen para desarrollo guiado por modelos">
            <a:extLst>
              <a:ext uri="{FF2B5EF4-FFF2-40B4-BE49-F238E27FC236}">
                <a16:creationId xmlns:a16="http://schemas.microsoft.com/office/drawing/2014/main" id="{567F6A5D-9FDE-4702-9E57-1E4D74E1A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30" y="3666069"/>
            <a:ext cx="40481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MDD 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Model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6146" name="Picture 2" descr="dddusecasepersistencia">
            <a:extLst>
              <a:ext uri="{FF2B5EF4-FFF2-40B4-BE49-F238E27FC236}">
                <a16:creationId xmlns:a16="http://schemas.microsoft.com/office/drawing/2014/main" id="{7418DCC3-193C-421A-82C9-0C154771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27" y="1699287"/>
            <a:ext cx="6096000" cy="51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8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 de Programación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TDD (Desarrollo Guiado por Pruebas)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5" y="4505528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¿Por qué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594485" y="5343657"/>
            <a:ext cx="550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Ofrece un código más robusto </a:t>
            </a:r>
            <a:r>
              <a:rPr lang="es-PE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más seguro, más mantenible y una mayor rapidez en el desarrollo.</a:t>
            </a:r>
            <a:endParaRPr lang="es-ES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C106E4-336B-42EF-A326-BAF6AE1526C9}"/>
              </a:ext>
            </a:extLst>
          </p:cNvPr>
          <p:cNvSpPr/>
          <p:nvPr/>
        </p:nvSpPr>
        <p:spPr>
          <a:xfrm>
            <a:off x="352658" y="2879159"/>
            <a:ext cx="11486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Promueve el desarrollo de software con altos niveles de calidad, simplicidad de diseño y productividad del programador, mediante la utilización de una amplia gama de tipos de pruebas automáticas a lo largo de todo el ciclo de vida del software. </a:t>
            </a:r>
          </a:p>
        </p:txBody>
      </p:sp>
      <p:pic>
        <p:nvPicPr>
          <p:cNvPr id="1026" name="Picture 2" descr="Resultado de imagen para test driven development">
            <a:extLst>
              <a:ext uri="{FF2B5EF4-FFF2-40B4-BE49-F238E27FC236}">
                <a16:creationId xmlns:a16="http://schemas.microsoft.com/office/drawing/2014/main" id="{BB3D4EF2-EEF3-4F8B-A51F-0F8798C9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931351"/>
            <a:ext cx="43243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865</TotalTime>
  <Words>340</Words>
  <Application>Microsoft Office PowerPoint</Application>
  <PresentationFormat>Panorámica</PresentationFormat>
  <Paragraphs>39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Corbel</vt:lpstr>
      <vt:lpstr>Tahoma</vt:lpstr>
      <vt:lpstr>Dirección de ventas 16 X 9</vt:lpstr>
      <vt:lpstr>Presentación de PowerPoint</vt:lpstr>
      <vt:lpstr> Técnicas de Diseño</vt:lpstr>
      <vt:lpstr>Presentación de PowerPoint</vt:lpstr>
      <vt:lpstr>Presentación de PowerPoint</vt:lpstr>
      <vt:lpstr> Técnicas de Diseño</vt:lpstr>
      <vt:lpstr>Presentación de PowerPoint</vt:lpstr>
      <vt:lpstr> Técnicas de Diseño</vt:lpstr>
      <vt:lpstr>Presentación de PowerPoint</vt:lpstr>
      <vt:lpstr> Técnica de Programación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con diseño de imagen</dc:title>
  <dc:creator>Fiorella Salamanca Contreras</dc:creator>
  <cp:lastModifiedBy>DEPIS01</cp:lastModifiedBy>
  <cp:revision>224</cp:revision>
  <dcterms:created xsi:type="dcterms:W3CDTF">2018-09-03T01:45:13Z</dcterms:created>
  <dcterms:modified xsi:type="dcterms:W3CDTF">2018-09-27T00:57:59Z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