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8" r:id="rId3"/>
    <p:sldId id="262" r:id="rId4"/>
    <p:sldId id="271" r:id="rId5"/>
    <p:sldId id="263" r:id="rId6"/>
    <p:sldId id="264" r:id="rId7"/>
    <p:sldId id="270" r:id="rId8"/>
    <p:sldId id="260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003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2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8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3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1177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42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556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6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5C68B11-C5A8-448C-8CE9-B1A273C79CFC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7865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7616CA0-919D-4A49-9C8A-62FDFB3A5183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9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4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EA61A3-2EA9-4A8C-9DE7-603177CEB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TAREA ENCARGADA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6D0C3F1-CD68-49B0-A54B-2E3ED85C2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Fiorella Rosmery Salamanca Contreras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374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51311" y="551762"/>
            <a:ext cx="891108" cy="5710494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400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EJEMPLO</a:t>
            </a:r>
            <a:endParaRPr lang="es-PE" sz="24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88853" y="233465"/>
            <a:ext cx="979253" cy="357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074" name="Picture 2" descr="Ãrea del Rectangulo = ancho X alto        Ãrea del Triangulo = (ancho X alto)/2Por lo tanto, el mÃ©todo getArea() deberÃ¡ se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50170" r="8463" b="9182"/>
          <a:stretch/>
        </p:blipFill>
        <p:spPr bwMode="auto">
          <a:xfrm>
            <a:off x="1588853" y="233465"/>
            <a:ext cx="5803620" cy="21483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po de dato Protected    Este tipo de datos es privado para todas  aquellas clases que no son derivadas, peropÃºblico para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t="12741" r="3420" b="12172"/>
          <a:stretch/>
        </p:blipFill>
        <p:spPr bwMode="auto">
          <a:xfrm>
            <a:off x="4587418" y="2434107"/>
            <a:ext cx="7060333" cy="43273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5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44" y="617802"/>
            <a:ext cx="10595494" cy="603966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676940" y="1003784"/>
            <a:ext cx="2509471" cy="902291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800" b="1" spc="-1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INTERFACES</a:t>
            </a:r>
            <a:endParaRPr lang="es-PE" sz="2800" b="1" spc="-1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2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51311" y="551762"/>
            <a:ext cx="891108" cy="5710494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400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EJEMPLO</a:t>
            </a:r>
            <a:endParaRPr lang="es-PE" sz="24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098" name="Picture 2" descr="Ahora crearemos una clase Perro que implementela interfaz Animal, por lo que obligatoriamentetendremos que implementar el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67747" r="2317" b="13905"/>
          <a:stretch/>
        </p:blipFill>
        <p:spPr bwMode="auto">
          <a:xfrm>
            <a:off x="2575773" y="551762"/>
            <a:ext cx="7868993" cy="1151992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ases abstractas e interfaces e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36339" r="5284" b="43902"/>
          <a:stretch/>
        </p:blipFill>
        <p:spPr bwMode="auto">
          <a:xfrm>
            <a:off x="2575773" y="1817438"/>
            <a:ext cx="7868993" cy="130838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lases abstractas e interfaces en jav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25970" r="3905" b="25760"/>
          <a:stretch/>
        </p:blipFill>
        <p:spPr bwMode="auto">
          <a:xfrm>
            <a:off x="2575773" y="3239505"/>
            <a:ext cx="7868993" cy="312203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0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PRINCIPIOS SOLID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28" y="5318043"/>
            <a:ext cx="8187071" cy="951135"/>
          </a:xfrm>
        </p:spPr>
        <p:txBody>
          <a:bodyPr/>
          <a:lstStyle/>
          <a:p>
            <a:r>
              <a:rPr lang="es-PE" dirty="0"/>
              <a:t>1</a:t>
            </a:r>
            <a:r>
              <a:rPr lang="es-PE" dirty="0" smtClean="0"/>
              <a:t>° principio : principio de RESPONSABILIDAD UNICA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778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Principio de Responsabilidad Única</a:t>
            </a:r>
            <a:endParaRPr lang="es-PE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1</a:t>
            </a:r>
            <a:r>
              <a:rPr lang="es-PE" dirty="0" smtClean="0"/>
              <a:t>° </a:t>
            </a:r>
            <a:r>
              <a:rPr lang="es-PE" dirty="0"/>
              <a:t>Principio : </a:t>
            </a:r>
          </a:p>
        </p:txBody>
      </p:sp>
      <p:sp>
        <p:nvSpPr>
          <p:cNvPr id="7" name="Pentágono 6"/>
          <p:cNvSpPr/>
          <p:nvPr/>
        </p:nvSpPr>
        <p:spPr>
          <a:xfrm>
            <a:off x="7751711" y="5585355"/>
            <a:ext cx="3000778" cy="80938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Demostración &gt;&gt;&gt;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251080" y="3617609"/>
            <a:ext cx="400204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>
                <a:solidFill>
                  <a:srgbClr val="1E1E1E"/>
                </a:solidFill>
                <a:latin typeface="Gill Sans MT (Cuerpo)"/>
              </a:rPr>
              <a:t>Una clase jamás debería tener más</a:t>
            </a:r>
          </a:p>
          <a:p>
            <a:pPr algn="just">
              <a:lnSpc>
                <a:spcPct val="150000"/>
              </a:lnSpc>
            </a:pPr>
            <a:r>
              <a:rPr lang="es-PE" dirty="0">
                <a:solidFill>
                  <a:srgbClr val="1E1E1E"/>
                </a:solidFill>
                <a:latin typeface="Gill Sans MT (Cuerpo)"/>
              </a:rPr>
              <a:t>de una razón por la cual cambiar</a:t>
            </a:r>
            <a:endParaRPr lang="es-PE" dirty="0">
              <a:latin typeface="Gill Sans MT (Cuerpo)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251080" y="2811448"/>
            <a:ext cx="232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/>
              <a:t>La definición dice: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6" y="2126941"/>
            <a:ext cx="570627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Principio de Responsabilidad Única</a:t>
            </a:r>
            <a:endParaRPr lang="es-PE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1</a:t>
            </a:r>
            <a:r>
              <a:rPr lang="es-PE" dirty="0" smtClean="0"/>
              <a:t>° </a:t>
            </a:r>
            <a:r>
              <a:rPr lang="es-PE" dirty="0"/>
              <a:t>Principio :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24966" y="3162371"/>
            <a:ext cx="297199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>
                <a:solidFill>
                  <a:srgbClr val="1E1E1E"/>
                </a:solidFill>
                <a:latin typeface="Gill Sans MT (Cuerpo)"/>
              </a:rPr>
              <a:t>Qué tan </a:t>
            </a:r>
            <a:r>
              <a:rPr lang="es-PE" dirty="0" smtClean="0">
                <a:solidFill>
                  <a:srgbClr val="1E1E1E"/>
                </a:solidFill>
                <a:latin typeface="Gill Sans MT (Cuerpo)"/>
              </a:rPr>
              <a:t>fuertemente relacionadas </a:t>
            </a:r>
            <a:r>
              <a:rPr lang="es-PE" dirty="0">
                <a:solidFill>
                  <a:srgbClr val="1E1E1E"/>
                </a:solidFill>
                <a:latin typeface="Gill Sans MT (Cuerpo)"/>
              </a:rPr>
              <a:t>y enfocadas </a:t>
            </a:r>
            <a:r>
              <a:rPr lang="es-PE" dirty="0" smtClean="0">
                <a:solidFill>
                  <a:srgbClr val="1E1E1E"/>
                </a:solidFill>
                <a:latin typeface="Gill Sans MT (Cuerpo)"/>
              </a:rPr>
              <a:t>están las </a:t>
            </a:r>
            <a:r>
              <a:rPr lang="es-PE" dirty="0">
                <a:solidFill>
                  <a:srgbClr val="1E1E1E"/>
                </a:solidFill>
                <a:latin typeface="Gill Sans MT (Cuerpo)"/>
              </a:rPr>
              <a:t>distintas </a:t>
            </a:r>
            <a:r>
              <a:rPr lang="es-PE" dirty="0" smtClean="0">
                <a:solidFill>
                  <a:srgbClr val="1E1E1E"/>
                </a:solidFill>
                <a:latin typeface="Gill Sans MT (Cuerpo)"/>
              </a:rPr>
              <a:t>responsabilidades de un </a:t>
            </a:r>
            <a:r>
              <a:rPr lang="es-PE" dirty="0">
                <a:solidFill>
                  <a:srgbClr val="1E1E1E"/>
                </a:solidFill>
                <a:latin typeface="Gill Sans MT (Cuerpo)"/>
              </a:rPr>
              <a:t>módulo.</a:t>
            </a:r>
            <a:endParaRPr lang="es-PE" dirty="0">
              <a:latin typeface="Gill Sans MT (Cuerpo)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224716" y="2393748"/>
            <a:ext cx="1372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 smtClean="0"/>
              <a:t>Cohesión:</a:t>
            </a:r>
            <a:endParaRPr lang="es-PE" sz="2000" b="1" dirty="0"/>
          </a:p>
        </p:txBody>
      </p:sp>
      <p:sp>
        <p:nvSpPr>
          <p:cNvPr id="10" name="Rectángulo 9"/>
          <p:cNvSpPr/>
          <p:nvPr/>
        </p:nvSpPr>
        <p:spPr>
          <a:xfrm>
            <a:off x="8488935" y="2355953"/>
            <a:ext cx="1941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 smtClean="0"/>
              <a:t>Acoplamiento:</a:t>
            </a:r>
            <a:endParaRPr lang="es-PE" sz="2000" b="1" dirty="0"/>
          </a:p>
        </p:txBody>
      </p:sp>
      <p:sp>
        <p:nvSpPr>
          <p:cNvPr id="11" name="Rectángulo 10"/>
          <p:cNvSpPr/>
          <p:nvPr/>
        </p:nvSpPr>
        <p:spPr>
          <a:xfrm>
            <a:off x="8227329" y="3127867"/>
            <a:ext cx="3102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>
                <a:latin typeface="Gill Sans MT (Cuerpo)"/>
              </a:rPr>
              <a:t>El grado en el cual </a:t>
            </a:r>
            <a:r>
              <a:rPr lang="es-PE" dirty="0" smtClean="0">
                <a:latin typeface="Gill Sans MT (Cuerpo)"/>
              </a:rPr>
              <a:t>cada módulo </a:t>
            </a:r>
            <a:r>
              <a:rPr lang="es-PE" dirty="0">
                <a:latin typeface="Gill Sans MT (Cuerpo)"/>
              </a:rPr>
              <a:t>de un </a:t>
            </a:r>
            <a:r>
              <a:rPr lang="es-PE" dirty="0" smtClean="0">
                <a:latin typeface="Gill Sans MT (Cuerpo)"/>
              </a:rPr>
              <a:t>programa depende </a:t>
            </a:r>
            <a:r>
              <a:rPr lang="es-PE" dirty="0">
                <a:latin typeface="Gill Sans MT (Cuerpo)"/>
              </a:rPr>
              <a:t>de cada uno de </a:t>
            </a:r>
            <a:r>
              <a:rPr lang="es-PE" dirty="0" smtClean="0">
                <a:latin typeface="Gill Sans MT (Cuerpo)"/>
              </a:rPr>
              <a:t>los otros módulos.</a:t>
            </a:r>
            <a:endParaRPr lang="es-PE" dirty="0">
              <a:latin typeface="Gill Sans MT (Cuerpo)"/>
            </a:endParaRPr>
          </a:p>
        </p:txBody>
      </p:sp>
      <p:sp>
        <p:nvSpPr>
          <p:cNvPr id="2" name="Flecha abajo 1"/>
          <p:cNvSpPr/>
          <p:nvPr/>
        </p:nvSpPr>
        <p:spPr>
          <a:xfrm>
            <a:off x="9019928" y="5225921"/>
            <a:ext cx="1517338" cy="1178238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abajo 11"/>
          <p:cNvSpPr/>
          <p:nvPr/>
        </p:nvSpPr>
        <p:spPr>
          <a:xfrm flipV="1">
            <a:off x="2152293" y="5332196"/>
            <a:ext cx="1517338" cy="1178238"/>
          </a:xfrm>
          <a:prstGeom prst="down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Resultado de imagen para principio de responsabilidad u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9"/>
          <a:stretch/>
        </p:blipFill>
        <p:spPr bwMode="auto">
          <a:xfrm>
            <a:off x="5038920" y="4867336"/>
            <a:ext cx="2544463" cy="1536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rincipio de responsabilidad u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20" y="2188265"/>
            <a:ext cx="2543471" cy="1816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/>
          <p:cNvCxnSpPr>
            <a:stCxn id="1028" idx="2"/>
            <a:endCxn id="1026" idx="0"/>
          </p:cNvCxnSpPr>
          <p:nvPr/>
        </p:nvCxnSpPr>
        <p:spPr>
          <a:xfrm>
            <a:off x="6310656" y="4005030"/>
            <a:ext cx="496" cy="8623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1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patrones de diseño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28" y="5433953"/>
            <a:ext cx="8187071" cy="951135"/>
          </a:xfrm>
        </p:spPr>
        <p:txBody>
          <a:bodyPr>
            <a:normAutofit lnSpcReduction="10000"/>
          </a:bodyPr>
          <a:lstStyle/>
          <a:p>
            <a:r>
              <a:rPr lang="es-PE" dirty="0"/>
              <a:t>Patrones de comportamiento relacional de objetos </a:t>
            </a:r>
            <a:r>
              <a:rPr lang="es-PE" dirty="0" smtClean="0"/>
              <a:t>: UNIDAD DE TRABAJO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297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Unidad de Trabajo</a:t>
            </a:r>
            <a:endParaRPr lang="es-PE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Patrones de C</a:t>
            </a:r>
            <a:r>
              <a:rPr lang="es-PE" dirty="0" smtClean="0"/>
              <a:t>omportamiento Relacional </a:t>
            </a:r>
            <a:r>
              <a:rPr lang="es-PE" dirty="0"/>
              <a:t>de </a:t>
            </a:r>
            <a:r>
              <a:rPr lang="es-PE" dirty="0" smtClean="0"/>
              <a:t>Objetos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1340832" y="2510499"/>
            <a:ext cx="4699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Gill Sans MT (Cuerpo)"/>
              </a:rPr>
              <a:t>Este patrón tiene como objetivo tratar como una Unidad todos aquellos objetos nuevos, modificados o eliminados con respecto de una fuente de datos.</a:t>
            </a:r>
          </a:p>
        </p:txBody>
      </p:sp>
      <p:pic>
        <p:nvPicPr>
          <p:cNvPr id="14" name="Imagen 1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95" y="2313746"/>
            <a:ext cx="3865337" cy="3509904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340832" y="4165225"/>
            <a:ext cx="4699360" cy="1477328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es-P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Martin </a:t>
            </a:r>
            <a:r>
              <a:rPr lang="es-P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Fowler</a:t>
            </a:r>
            <a:r>
              <a:rPr lang="es-P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PE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“Mantiene una lista de objetos afectados por una transacción comercial y coordina la escritura de cambios y la resolución de problemas de concurrencia.”</a:t>
            </a:r>
          </a:p>
        </p:txBody>
      </p:sp>
    </p:spTree>
    <p:extLst>
      <p:ext uri="{BB962C8B-B14F-4D97-AF65-F5344CB8AC3E}">
        <p14:creationId xmlns:p14="http://schemas.microsoft.com/office/powerpoint/2010/main" val="30678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Unidad de Trabajo</a:t>
            </a:r>
            <a:endParaRPr lang="es-PE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Patrones de C</a:t>
            </a:r>
            <a:r>
              <a:rPr lang="es-PE" dirty="0" smtClean="0"/>
              <a:t>omportamiento Relacional </a:t>
            </a:r>
            <a:r>
              <a:rPr lang="es-PE" dirty="0"/>
              <a:t>de </a:t>
            </a:r>
            <a:r>
              <a:rPr lang="es-PE" dirty="0" smtClean="0"/>
              <a:t>Objetos</a:t>
            </a:r>
            <a:endParaRPr lang="es-PE" dirty="0"/>
          </a:p>
        </p:txBody>
      </p:sp>
      <p:sp>
        <p:nvSpPr>
          <p:cNvPr id="7" name="Pentágono 6"/>
          <p:cNvSpPr/>
          <p:nvPr/>
        </p:nvSpPr>
        <p:spPr>
          <a:xfrm>
            <a:off x="8680359" y="5695190"/>
            <a:ext cx="3000778" cy="80938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Demostración &gt;&gt;&gt;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09104" y="4844189"/>
            <a:ext cx="5229785" cy="738664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Martin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Fowler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, ya realizó una descripción de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UoW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 en su libro “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Patterns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 of Enterprise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Application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Architecture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”.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009104" y="2492348"/>
            <a:ext cx="6519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>
                <a:latin typeface="Gill Sans MT (Cuerpo)"/>
              </a:rPr>
              <a:t>El patrón </a:t>
            </a:r>
            <a:r>
              <a:rPr lang="es-PE" dirty="0" err="1" smtClean="0">
                <a:latin typeface="Gill Sans MT (Cuerpo)"/>
              </a:rPr>
              <a:t>UoW</a:t>
            </a:r>
            <a:r>
              <a:rPr lang="es-PE" dirty="0" smtClean="0">
                <a:latin typeface="Gill Sans MT (Cuerpo)"/>
              </a:rPr>
              <a:t> nos va a resultar muy útil a la hora de persistir un conjunto de acciones a ejecutar sobre la base de datos, evitando el exceso de conexiones contra la misma.</a:t>
            </a:r>
            <a:endParaRPr lang="es-PE" dirty="0">
              <a:latin typeface="Gill Sans MT (Cuerpo)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009104" y="3595198"/>
            <a:ext cx="651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Gill Sans MT (Cuerpo)"/>
              </a:rPr>
              <a:t>Se puede utilizar con la potencia de </a:t>
            </a:r>
            <a:r>
              <a:rPr lang="es-PE" dirty="0" err="1">
                <a:latin typeface="Gill Sans MT (Cuerpo)"/>
              </a:rPr>
              <a:t>Entity</a:t>
            </a:r>
            <a:r>
              <a:rPr lang="es-PE" dirty="0">
                <a:latin typeface="Gill Sans MT (Cuerpo)"/>
              </a:rPr>
              <a:t> Framework, por lo que es algo muy a tener en cuenta.</a:t>
            </a:r>
          </a:p>
        </p:txBody>
      </p:sp>
      <p:sp>
        <p:nvSpPr>
          <p:cNvPr id="12" name="Elipse 11"/>
          <p:cNvSpPr/>
          <p:nvPr/>
        </p:nvSpPr>
        <p:spPr>
          <a:xfrm>
            <a:off x="1239478" y="2557970"/>
            <a:ext cx="631065" cy="608206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39477" y="3551897"/>
            <a:ext cx="631065" cy="608206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4" name="Imagen 1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48" y="2355953"/>
            <a:ext cx="248637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2929" y="865565"/>
            <a:ext cx="8187071" cy="4064627"/>
          </a:xfrm>
        </p:spPr>
        <p:txBody>
          <a:bodyPr/>
          <a:lstStyle/>
          <a:p>
            <a:r>
              <a:rPr lang="es-PE" dirty="0" smtClean="0"/>
              <a:t>CLASES ABSTRACTAS E INTERFACES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29" y="5318043"/>
            <a:ext cx="7017488" cy="951135"/>
          </a:xfrm>
        </p:spPr>
        <p:txBody>
          <a:bodyPr/>
          <a:lstStyle/>
          <a:p>
            <a:r>
              <a:rPr lang="es-PE" dirty="0" smtClean="0"/>
              <a:t>SIMILITUDES Y DIFERENCIAS</a:t>
            </a:r>
            <a:endParaRPr lang="es-PE" dirty="0"/>
          </a:p>
        </p:txBody>
      </p:sp>
      <p:pic>
        <p:nvPicPr>
          <p:cNvPr id="1026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3799529"/>
            <a:ext cx="1876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25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76" y="166657"/>
            <a:ext cx="8731999" cy="65609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3412902" y="166657"/>
            <a:ext cx="3760631" cy="902291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400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CLASES ABSTRACTAS</a:t>
            </a:r>
            <a:endParaRPr lang="es-PE" sz="24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251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225</TotalTime>
  <Words>264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Gill Sans MT (Cuerpo)</vt:lpstr>
      <vt:lpstr>Impact</vt:lpstr>
      <vt:lpstr>Badge</vt:lpstr>
      <vt:lpstr>TAREA ENCARGADA</vt:lpstr>
      <vt:lpstr>PRINCIPIOS SOLID</vt:lpstr>
      <vt:lpstr>Presentación de PowerPoint</vt:lpstr>
      <vt:lpstr>Presentación de PowerPoint</vt:lpstr>
      <vt:lpstr>patrones de diseño</vt:lpstr>
      <vt:lpstr>Presentación de PowerPoint</vt:lpstr>
      <vt:lpstr>Presentación de PowerPoint</vt:lpstr>
      <vt:lpstr>CLASES ABSTRACTAS E INTERFACES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Fiorella Salamanca Contreras</dc:creator>
  <cp:lastModifiedBy>JAIME</cp:lastModifiedBy>
  <cp:revision>33</cp:revision>
  <dcterms:created xsi:type="dcterms:W3CDTF">2018-09-15T14:26:57Z</dcterms:created>
  <dcterms:modified xsi:type="dcterms:W3CDTF">2018-09-15T19:23:09Z</dcterms:modified>
</cp:coreProperties>
</file>