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8OyTq0AdM/zq4pfXAWC4/MxBY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1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2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Google Shape;94;p28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Google Shape;95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6" name="Google Shape;96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Google Shape;97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29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Google Shape;103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Google Shape;104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Google Shape;105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la tarjeta de nombre">
  <p:cSld name="Citar la tarjeta de nombr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3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Google Shape;109;p3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Google Shape;111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Google Shape;112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3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3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Google Shape;118;p3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Google Shape;119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Google Shape;127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Google Shape;132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Google Shape;133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Google Shape;48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22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2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Google Shape;63;p2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25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25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26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27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Google Shape;88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Google Shape;89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1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1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1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Docker</a:t>
            </a:r>
            <a:endParaRPr b="0" i="0" sz="5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2</a:t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9428" y="597949"/>
            <a:ext cx="23145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n-US"/>
              <a:t>Lista de Imagenes docker</a:t>
            </a:r>
            <a:endParaRPr/>
          </a:p>
        </p:txBody>
      </p:sp>
      <p:pic>
        <p:nvPicPr>
          <p:cNvPr id="195" name="Google Shape;1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001173"/>
            <a:ext cx="9257078" cy="2855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n-US"/>
              <a:t>Borrar Imagen Docker</a:t>
            </a:r>
            <a:endParaRPr/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714" y="1364754"/>
            <a:ext cx="9363265" cy="4410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n-US"/>
              <a:t>Correr una imagen – nombre, ambiente</a:t>
            </a:r>
            <a:endParaRPr/>
          </a:p>
        </p:txBody>
      </p:sp>
      <p:pic>
        <p:nvPicPr>
          <p:cNvPr id="207" name="Google Shape;2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698" y="1452555"/>
            <a:ext cx="10776017" cy="4466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n-US"/>
              <a:t>Correr  una imagen - puertos</a:t>
            </a:r>
            <a:endParaRPr/>
          </a:p>
        </p:txBody>
      </p:sp>
      <p:pic>
        <p:nvPicPr>
          <p:cNvPr id="213" name="Google Shape;2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270000"/>
            <a:ext cx="8802328" cy="5229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n-US"/>
              <a:t>Correr una imagen – ligar contenedores</a:t>
            </a:r>
            <a:endParaRPr/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311" y="1838103"/>
            <a:ext cx="9827909" cy="2364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n-US"/>
              <a:t>Sesion interactiva contenedor</a:t>
            </a:r>
            <a:endParaRPr/>
          </a:p>
        </p:txBody>
      </p:sp>
      <p:pic>
        <p:nvPicPr>
          <p:cNvPr id="225" name="Google Shape;2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502" y="1494762"/>
            <a:ext cx="10393225" cy="475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n-US"/>
              <a:t>Listar contenedores</a:t>
            </a:r>
            <a:endParaRPr/>
          </a:p>
        </p:txBody>
      </p:sp>
      <p:pic>
        <p:nvPicPr>
          <p:cNvPr id="231" name="Google Shape;2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929" y="1888702"/>
            <a:ext cx="10383699" cy="303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n-US"/>
              <a:t>Parar contenedores</a:t>
            </a:r>
            <a:endParaRPr/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013" y="1842866"/>
            <a:ext cx="10383699" cy="3172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type="title"/>
          </p:nvPr>
        </p:nvSpPr>
        <p:spPr>
          <a:xfrm>
            <a:off x="570509" y="58822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n-US"/>
              <a:t>Ventajas</a:t>
            </a:r>
            <a:endParaRPr/>
          </a:p>
        </p:txBody>
      </p:sp>
      <p:sp>
        <p:nvSpPr>
          <p:cNvPr id="146" name="Google Shape;146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Ambiente homogeneo para tus aplicaciones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Ambiente Sandbox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Funciona para ambientes aislados.</a:t>
            </a:r>
            <a:endParaRPr/>
          </a:p>
        </p:txBody>
      </p:sp>
      <p:pic>
        <p:nvPicPr>
          <p:cNvPr id="147" name="Google Shape;1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9653" y="3077700"/>
            <a:ext cx="4240401" cy="2405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n-US"/>
              <a:t>Contenedores</a:t>
            </a:r>
            <a:endParaRPr/>
          </a:p>
        </p:txBody>
      </p:sp>
      <p:pic>
        <p:nvPicPr>
          <p:cNvPr id="153" name="Google Shape;1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3113" y="1654140"/>
            <a:ext cx="6215865" cy="4183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n-US"/>
              <a:t>Contenedores vs Maquinas Virtuales</a:t>
            </a:r>
            <a:endParaRPr/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546" y="1340175"/>
            <a:ext cx="7312680" cy="49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n-US"/>
              <a:t>Contenedores = instancia de Imagenes</a:t>
            </a:r>
            <a:endParaRPr/>
          </a:p>
        </p:txBody>
      </p:sp>
      <p:pic>
        <p:nvPicPr>
          <p:cNvPr id="165" name="Google Shape;1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3" y="1380299"/>
            <a:ext cx="8024866" cy="5139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n-US"/>
              <a:t>Dockerfile</a:t>
            </a:r>
            <a:endParaRPr/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321353"/>
            <a:ext cx="9231929" cy="492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n-US"/>
              <a:t>Dockerfile aplicacion PHP</a:t>
            </a:r>
            <a:endParaRPr/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072" y="1590987"/>
            <a:ext cx="8038930" cy="4553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n-US"/>
              <a:t>Build Dockerfile</a:t>
            </a:r>
            <a:endParaRPr/>
          </a:p>
        </p:txBody>
      </p:sp>
      <p:pic>
        <p:nvPicPr>
          <p:cNvPr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721" y="1778965"/>
            <a:ext cx="11146558" cy="3691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n-US"/>
              <a:t>Obtener imagen Docker</a:t>
            </a:r>
            <a:endParaRPr/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671" y="1481091"/>
            <a:ext cx="8867719" cy="459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OmarPapa</dc:creator>
</cp:coreProperties>
</file>