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6" r:id="rId3"/>
    <p:sldId id="287" r:id="rId4"/>
    <p:sldId id="288" r:id="rId5"/>
    <p:sldId id="259" r:id="rId6"/>
    <p:sldId id="293" r:id="rId7"/>
    <p:sldId id="260" r:id="rId8"/>
    <p:sldId id="276" r:id="rId9"/>
    <p:sldId id="297" r:id="rId10"/>
    <p:sldId id="294" r:id="rId11"/>
    <p:sldId id="261" r:id="rId12"/>
    <p:sldId id="295" r:id="rId13"/>
    <p:sldId id="263" r:id="rId14"/>
    <p:sldId id="296" r:id="rId15"/>
    <p:sldId id="270" r:id="rId16"/>
    <p:sldId id="292" r:id="rId17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9"/>
      <p:boldItalic r:id="rId20"/>
    </p:embeddedFon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Semibold" panose="020B0604020202020204" charset="0"/>
      <p:regular r:id="rId33"/>
      <p:bold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7F934-80D6-4632-94B8-3E7D8FE748E9}" v="55" dt="2023-06-10T07:15:43.539"/>
  </p1510:revLst>
</p1510:revInfo>
</file>

<file path=ppt/tableStyles.xml><?xml version="1.0" encoding="utf-8"?>
<a:tblStyleLst xmlns:a="http://schemas.openxmlformats.org/drawingml/2006/main" def="{8303224F-420E-496D-925F-6FACBCE13B33}">
  <a:tblStyle styleId="{8303224F-420E-496D-925F-6FACBCE13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rella Piriz Sapio" userId="533aa9bd-ee42-4ade-aec2-9609ad85fe0b" providerId="ADAL" clId="{BD97F934-80D6-4632-94B8-3E7D8FE748E9}"/>
    <pc:docChg chg="undo custSel addSld delSld modSld sldOrd">
      <pc:chgData name="Fiorella Piriz Sapio" userId="533aa9bd-ee42-4ade-aec2-9609ad85fe0b" providerId="ADAL" clId="{BD97F934-80D6-4632-94B8-3E7D8FE748E9}" dt="2023-06-08T20:46:35.261" v="1311" actId="2696"/>
      <pc:docMkLst>
        <pc:docMk/>
      </pc:docMkLst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0" sldId="257"/>
        </pc:sldMkLst>
      </pc:sldChg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0" sldId="258"/>
        </pc:sldMkLst>
      </pc:sldChg>
      <pc:sldChg chg="modSp mod ord">
        <pc:chgData name="Fiorella Piriz Sapio" userId="533aa9bd-ee42-4ade-aec2-9609ad85fe0b" providerId="ADAL" clId="{BD97F934-80D6-4632-94B8-3E7D8FE748E9}" dt="2023-06-08T16:36:06.854" v="286"/>
        <pc:sldMkLst>
          <pc:docMk/>
          <pc:sldMk cId="0" sldId="261"/>
        </pc:sldMkLst>
        <pc:spChg chg="mod">
          <ac:chgData name="Fiorella Piriz Sapio" userId="533aa9bd-ee42-4ade-aec2-9609ad85fe0b" providerId="ADAL" clId="{BD97F934-80D6-4632-94B8-3E7D8FE748E9}" dt="2023-06-08T16:27:24.582" v="100" actId="20577"/>
          <ac:spMkLst>
            <pc:docMk/>
            <pc:sldMk cId="0" sldId="261"/>
            <ac:spMk id="372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32:29.209" v="151" actId="1076"/>
          <ac:spMkLst>
            <pc:docMk/>
            <pc:sldMk cId="0" sldId="261"/>
            <ac:spMk id="391" creationId="{00000000-0000-0000-0000-000000000000}"/>
          </ac:spMkLst>
        </pc:spChg>
        <pc:graphicFrameChg chg="mod modGraphic">
          <ac:chgData name="Fiorella Piriz Sapio" userId="533aa9bd-ee42-4ade-aec2-9609ad85fe0b" providerId="ADAL" clId="{BD97F934-80D6-4632-94B8-3E7D8FE748E9}" dt="2023-06-08T16:35:52.965" v="284" actId="113"/>
          <ac:graphicFrameMkLst>
            <pc:docMk/>
            <pc:sldMk cId="0" sldId="261"/>
            <ac:graphicFrameMk id="373" creationId="{00000000-0000-0000-0000-000000000000}"/>
          </ac:graphicFrameMkLst>
        </pc:graphicFrameChg>
      </pc:sldChg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0" sldId="262"/>
        </pc:sldMkLst>
      </pc:sldChg>
      <pc:sldChg chg="addSp delSp modSp mod ord modTransition modAnim">
        <pc:chgData name="Fiorella Piriz Sapio" userId="533aa9bd-ee42-4ade-aec2-9609ad85fe0b" providerId="ADAL" clId="{BD97F934-80D6-4632-94B8-3E7D8FE748E9}" dt="2023-06-08T17:04:54.127" v="945"/>
        <pc:sldMkLst>
          <pc:docMk/>
          <pc:sldMk cId="0" sldId="263"/>
        </pc:sldMkLst>
        <pc:spChg chg="add del mod">
          <ac:chgData name="Fiorella Piriz Sapio" userId="533aa9bd-ee42-4ade-aec2-9609ad85fe0b" providerId="ADAL" clId="{BD97F934-80D6-4632-94B8-3E7D8FE748E9}" dt="2023-06-08T16:53:33.322" v="712" actId="478"/>
          <ac:spMkLst>
            <pc:docMk/>
            <pc:sldMk cId="0" sldId="263"/>
            <ac:spMk id="2" creationId="{86506AD1-D3AA-9EE0-D552-ECA1494E974A}"/>
          </ac:spMkLst>
        </pc:spChg>
        <pc:spChg chg="add mod">
          <ac:chgData name="Fiorella Piriz Sapio" userId="533aa9bd-ee42-4ade-aec2-9609ad85fe0b" providerId="ADAL" clId="{BD97F934-80D6-4632-94B8-3E7D8FE748E9}" dt="2023-06-08T17:01:11.916" v="918" actId="164"/>
          <ac:spMkLst>
            <pc:docMk/>
            <pc:sldMk cId="0" sldId="263"/>
            <ac:spMk id="3" creationId="{56DF52F8-4761-C69E-5EB4-E13C6E34E156}"/>
          </ac:spMkLst>
        </pc:spChg>
        <pc:spChg chg="add mod">
          <ac:chgData name="Fiorella Piriz Sapio" userId="533aa9bd-ee42-4ade-aec2-9609ad85fe0b" providerId="ADAL" clId="{BD97F934-80D6-4632-94B8-3E7D8FE748E9}" dt="2023-06-08T17:02:00.701" v="921" actId="164"/>
          <ac:spMkLst>
            <pc:docMk/>
            <pc:sldMk cId="0" sldId="263"/>
            <ac:spMk id="4" creationId="{FB7461F3-432B-D2AD-20BB-97DADF038256}"/>
          </ac:spMkLst>
        </pc:spChg>
        <pc:spChg chg="add mod">
          <ac:chgData name="Fiorella Piriz Sapio" userId="533aa9bd-ee42-4ade-aec2-9609ad85fe0b" providerId="ADAL" clId="{BD97F934-80D6-4632-94B8-3E7D8FE748E9}" dt="2023-06-08T17:02:58.320" v="931" actId="164"/>
          <ac:spMkLst>
            <pc:docMk/>
            <pc:sldMk cId="0" sldId="263"/>
            <ac:spMk id="5" creationId="{77852695-1C30-E1EF-FC0E-290BB9819ACE}"/>
          </ac:spMkLst>
        </pc:spChg>
        <pc:spChg chg="add mod">
          <ac:chgData name="Fiorella Piriz Sapio" userId="533aa9bd-ee42-4ade-aec2-9609ad85fe0b" providerId="ADAL" clId="{BD97F934-80D6-4632-94B8-3E7D8FE748E9}" dt="2023-06-08T17:03:07.054" v="932" actId="164"/>
          <ac:spMkLst>
            <pc:docMk/>
            <pc:sldMk cId="0" sldId="263"/>
            <ac:spMk id="6" creationId="{78CEE261-C395-B73A-EACA-904D86F01DDF}"/>
          </ac:spMkLst>
        </pc:spChg>
        <pc:spChg chg="add mod">
          <ac:chgData name="Fiorella Piriz Sapio" userId="533aa9bd-ee42-4ade-aec2-9609ad85fe0b" providerId="ADAL" clId="{BD97F934-80D6-4632-94B8-3E7D8FE748E9}" dt="2023-06-08T17:03:34.925" v="933" actId="164"/>
          <ac:spMkLst>
            <pc:docMk/>
            <pc:sldMk cId="0" sldId="263"/>
            <ac:spMk id="7" creationId="{835B9C2D-03AE-03C0-06DD-59C41B936539}"/>
          </ac:spMkLst>
        </pc:spChg>
        <pc:spChg chg="mod">
          <ac:chgData name="Fiorella Piriz Sapio" userId="533aa9bd-ee42-4ade-aec2-9609ad85fe0b" providerId="ADAL" clId="{BD97F934-80D6-4632-94B8-3E7D8FE748E9}" dt="2023-06-08T16:50:44.802" v="661" actId="20577"/>
          <ac:spMkLst>
            <pc:docMk/>
            <pc:sldMk cId="0" sldId="263"/>
            <ac:spMk id="488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2:11.723" v="926" actId="164"/>
          <ac:spMkLst>
            <pc:docMk/>
            <pc:sldMk cId="0" sldId="263"/>
            <ac:spMk id="489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2:58.320" v="931" actId="164"/>
          <ac:spMkLst>
            <pc:docMk/>
            <pc:sldMk cId="0" sldId="263"/>
            <ac:spMk id="490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3:07.054" v="932" actId="164"/>
          <ac:spMkLst>
            <pc:docMk/>
            <pc:sldMk cId="0" sldId="263"/>
            <ac:spMk id="491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45:42.430" v="319" actId="20577"/>
          <ac:spMkLst>
            <pc:docMk/>
            <pc:sldMk cId="0" sldId="263"/>
            <ac:spMk id="493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58:10.600" v="892" actId="113"/>
          <ac:spMkLst>
            <pc:docMk/>
            <pc:sldMk cId="0" sldId="263"/>
            <ac:spMk id="494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51:56.340" v="700" actId="255"/>
          <ac:spMkLst>
            <pc:docMk/>
            <pc:sldMk cId="0" sldId="263"/>
            <ac:spMk id="497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58:30.426" v="898" actId="1076"/>
          <ac:spMkLst>
            <pc:docMk/>
            <pc:sldMk cId="0" sldId="263"/>
            <ac:spMk id="498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51:44.812" v="699" actId="14100"/>
          <ac:spMkLst>
            <pc:docMk/>
            <pc:sldMk cId="0" sldId="263"/>
            <ac:spMk id="499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49:55.587" v="568" actId="20577"/>
          <ac:spMkLst>
            <pc:docMk/>
            <pc:sldMk cId="0" sldId="263"/>
            <ac:spMk id="501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59:49.221" v="909" actId="1076"/>
          <ac:spMkLst>
            <pc:docMk/>
            <pc:sldMk cId="0" sldId="263"/>
            <ac:spMk id="502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51:04.762" v="694" actId="1076"/>
          <ac:spMkLst>
            <pc:docMk/>
            <pc:sldMk cId="0" sldId="263"/>
            <ac:spMk id="504" creationId="{00000000-0000-0000-0000-000000000000}"/>
          </ac:spMkLst>
        </pc:spChg>
        <pc:spChg chg="del">
          <ac:chgData name="Fiorella Piriz Sapio" userId="533aa9bd-ee42-4ade-aec2-9609ad85fe0b" providerId="ADAL" clId="{BD97F934-80D6-4632-94B8-3E7D8FE748E9}" dt="2023-06-08T16:50:18.421" v="620" actId="478"/>
          <ac:spMkLst>
            <pc:docMk/>
            <pc:sldMk cId="0" sldId="263"/>
            <ac:spMk id="505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41:04.814" v="307"/>
          <ac:spMkLst>
            <pc:docMk/>
            <pc:sldMk cId="0" sldId="263"/>
            <ac:spMk id="507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0:48.873" v="916" actId="34135"/>
          <ac:spMkLst>
            <pc:docMk/>
            <pc:sldMk cId="0" sldId="263"/>
            <ac:spMk id="510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46:58.614" v="404"/>
          <ac:spMkLst>
            <pc:docMk/>
            <pc:sldMk cId="0" sldId="263"/>
            <ac:spMk id="513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6:58:12.170" v="893" actId="113"/>
          <ac:spMkLst>
            <pc:docMk/>
            <pc:sldMk cId="0" sldId="263"/>
            <ac:spMk id="516" creationId="{00000000-0000-0000-0000-000000000000}"/>
          </ac:spMkLst>
        </pc:spChg>
        <pc:grpChg chg="add mod">
          <ac:chgData name="Fiorella Piriz Sapio" userId="533aa9bd-ee42-4ade-aec2-9609ad85fe0b" providerId="ADAL" clId="{BD97F934-80D6-4632-94B8-3E7D8FE748E9}" dt="2023-06-08T17:02:15.124" v="928" actId="1076"/>
          <ac:grpSpMkLst>
            <pc:docMk/>
            <pc:sldMk cId="0" sldId="263"/>
            <ac:grpSpMk id="8" creationId="{44D94C6B-4D73-C354-8396-F6D9D7F79AD1}"/>
          </ac:grpSpMkLst>
        </pc:grpChg>
        <pc:grpChg chg="add mod">
          <ac:chgData name="Fiorella Piriz Sapio" userId="533aa9bd-ee42-4ade-aec2-9609ad85fe0b" providerId="ADAL" clId="{BD97F934-80D6-4632-94B8-3E7D8FE748E9}" dt="2023-06-08T17:02:11.723" v="926" actId="164"/>
          <ac:grpSpMkLst>
            <pc:docMk/>
            <pc:sldMk cId="0" sldId="263"/>
            <ac:grpSpMk id="9" creationId="{FD1A57C0-0458-D028-D512-0F9B00A180F0}"/>
          </ac:grpSpMkLst>
        </pc:grpChg>
        <pc:grpChg chg="add mod">
          <ac:chgData name="Fiorella Piriz Sapio" userId="533aa9bd-ee42-4ade-aec2-9609ad85fe0b" providerId="ADAL" clId="{BD97F934-80D6-4632-94B8-3E7D8FE748E9}" dt="2023-06-08T17:02:11.723" v="926" actId="164"/>
          <ac:grpSpMkLst>
            <pc:docMk/>
            <pc:sldMk cId="0" sldId="263"/>
            <ac:grpSpMk id="10" creationId="{573F8C95-C7D4-3358-F590-D2CF6C6A2B70}"/>
          </ac:grpSpMkLst>
        </pc:grpChg>
        <pc:grpChg chg="add mod">
          <ac:chgData name="Fiorella Piriz Sapio" userId="533aa9bd-ee42-4ade-aec2-9609ad85fe0b" providerId="ADAL" clId="{BD97F934-80D6-4632-94B8-3E7D8FE748E9}" dt="2023-06-08T17:02:58.320" v="931" actId="164"/>
          <ac:grpSpMkLst>
            <pc:docMk/>
            <pc:sldMk cId="0" sldId="263"/>
            <ac:grpSpMk id="11" creationId="{35A277D8-379A-3A25-4EA7-7626B6A21661}"/>
          </ac:grpSpMkLst>
        </pc:grpChg>
        <pc:grpChg chg="add mod">
          <ac:chgData name="Fiorella Piriz Sapio" userId="533aa9bd-ee42-4ade-aec2-9609ad85fe0b" providerId="ADAL" clId="{BD97F934-80D6-4632-94B8-3E7D8FE748E9}" dt="2023-06-08T17:03:07.054" v="932" actId="164"/>
          <ac:grpSpMkLst>
            <pc:docMk/>
            <pc:sldMk cId="0" sldId="263"/>
            <ac:grpSpMk id="12" creationId="{82F17B0F-ADD5-6EE2-E326-23FBF38BB900}"/>
          </ac:grpSpMkLst>
        </pc:grpChg>
        <pc:grpChg chg="add mod">
          <ac:chgData name="Fiorella Piriz Sapio" userId="533aa9bd-ee42-4ade-aec2-9609ad85fe0b" providerId="ADAL" clId="{BD97F934-80D6-4632-94B8-3E7D8FE748E9}" dt="2023-06-08T17:03:34.925" v="933" actId="164"/>
          <ac:grpSpMkLst>
            <pc:docMk/>
            <pc:sldMk cId="0" sldId="263"/>
            <ac:grpSpMk id="13" creationId="{26694F56-0ADF-3A7F-D743-287A7334471B}"/>
          </ac:grpSpMkLst>
        </pc:grpChg>
        <pc:grpChg chg="mod">
          <ac:chgData name="Fiorella Piriz Sapio" userId="533aa9bd-ee42-4ade-aec2-9609ad85fe0b" providerId="ADAL" clId="{BD97F934-80D6-4632-94B8-3E7D8FE748E9}" dt="2023-06-08T17:01:11.916" v="918" actId="164"/>
          <ac:grpSpMkLst>
            <pc:docMk/>
            <pc:sldMk cId="0" sldId="263"/>
            <ac:grpSpMk id="482" creationId="{00000000-0000-0000-0000-000000000000}"/>
          </ac:grpSpMkLst>
        </pc:grpChg>
        <pc:grpChg chg="mod">
          <ac:chgData name="Fiorella Piriz Sapio" userId="533aa9bd-ee42-4ade-aec2-9609ad85fe0b" providerId="ADAL" clId="{BD97F934-80D6-4632-94B8-3E7D8FE748E9}" dt="2023-06-08T17:03:34.925" v="933" actId="164"/>
          <ac:grpSpMkLst>
            <pc:docMk/>
            <pc:sldMk cId="0" sldId="263"/>
            <ac:grpSpMk id="485" creationId="{00000000-0000-0000-0000-000000000000}"/>
          </ac:grpSpMkLst>
        </pc:grpChg>
        <pc:grpChg chg="mod">
          <ac:chgData name="Fiorella Piriz Sapio" userId="533aa9bd-ee42-4ade-aec2-9609ad85fe0b" providerId="ADAL" clId="{BD97F934-80D6-4632-94B8-3E7D8FE748E9}" dt="2023-06-08T17:02:00.701" v="921" actId="164"/>
          <ac:grpSpMkLst>
            <pc:docMk/>
            <pc:sldMk cId="0" sldId="263"/>
            <ac:grpSpMk id="492" creationId="{00000000-0000-0000-0000-000000000000}"/>
          </ac:grpSpMkLst>
        </pc:grpChg>
        <pc:grpChg chg="mod">
          <ac:chgData name="Fiorella Piriz Sapio" userId="533aa9bd-ee42-4ade-aec2-9609ad85fe0b" providerId="ADAL" clId="{BD97F934-80D6-4632-94B8-3E7D8FE748E9}" dt="2023-06-08T17:03:07.054" v="932" actId="164"/>
          <ac:grpSpMkLst>
            <pc:docMk/>
            <pc:sldMk cId="0" sldId="263"/>
            <ac:grpSpMk id="496" creationId="{00000000-0000-0000-0000-000000000000}"/>
          </ac:grpSpMkLst>
        </pc:grpChg>
        <pc:grpChg chg="mod">
          <ac:chgData name="Fiorella Piriz Sapio" userId="533aa9bd-ee42-4ade-aec2-9609ad85fe0b" providerId="ADAL" clId="{BD97F934-80D6-4632-94B8-3E7D8FE748E9}" dt="2023-06-08T17:03:34.925" v="933" actId="164"/>
          <ac:grpSpMkLst>
            <pc:docMk/>
            <pc:sldMk cId="0" sldId="263"/>
            <ac:grpSpMk id="500" creationId="{00000000-0000-0000-0000-000000000000}"/>
          </ac:grpSpMkLst>
        </pc:grpChg>
        <pc:grpChg chg="mod">
          <ac:chgData name="Fiorella Piriz Sapio" userId="533aa9bd-ee42-4ade-aec2-9609ad85fe0b" providerId="ADAL" clId="{BD97F934-80D6-4632-94B8-3E7D8FE748E9}" dt="2023-06-08T17:01:11.916" v="918" actId="164"/>
          <ac:grpSpMkLst>
            <pc:docMk/>
            <pc:sldMk cId="0" sldId="263"/>
            <ac:grpSpMk id="506" creationId="{00000000-0000-0000-0000-000000000000}"/>
          </ac:grpSpMkLst>
        </pc:grpChg>
        <pc:grpChg chg="mod">
          <ac:chgData name="Fiorella Piriz Sapio" userId="533aa9bd-ee42-4ade-aec2-9609ad85fe0b" providerId="ADAL" clId="{BD97F934-80D6-4632-94B8-3E7D8FE748E9}" dt="2023-06-08T17:02:58.320" v="931" actId="164"/>
          <ac:grpSpMkLst>
            <pc:docMk/>
            <pc:sldMk cId="0" sldId="263"/>
            <ac:grpSpMk id="512" creationId="{00000000-0000-0000-0000-000000000000}"/>
          </ac:grpSpMkLst>
        </pc:grpChg>
        <pc:cxnChg chg="del mod">
          <ac:chgData name="Fiorella Piriz Sapio" userId="533aa9bd-ee42-4ade-aec2-9609ad85fe0b" providerId="ADAL" clId="{BD97F934-80D6-4632-94B8-3E7D8FE748E9}" dt="2023-06-08T16:50:20.609" v="622" actId="478"/>
          <ac:cxnSpMkLst>
            <pc:docMk/>
            <pc:sldMk cId="0" sldId="263"/>
            <ac:cxnSpMk id="518" creationId="{00000000-0000-0000-0000-000000000000}"/>
          </ac:cxnSpMkLst>
        </pc:cxnChg>
        <pc:cxnChg chg="del mod">
          <ac:chgData name="Fiorella Piriz Sapio" userId="533aa9bd-ee42-4ade-aec2-9609ad85fe0b" providerId="ADAL" clId="{BD97F934-80D6-4632-94B8-3E7D8FE748E9}" dt="2023-06-08T16:50:19.222" v="621" actId="478"/>
          <ac:cxnSpMkLst>
            <pc:docMk/>
            <pc:sldMk cId="0" sldId="263"/>
            <ac:cxnSpMk id="519" creationId="{00000000-0000-0000-0000-000000000000}"/>
          </ac:cxnSpMkLst>
        </pc:cxnChg>
        <pc:cxnChg chg="mod">
          <ac:chgData name="Fiorella Piriz Sapio" userId="533aa9bd-ee42-4ade-aec2-9609ad85fe0b" providerId="ADAL" clId="{BD97F934-80D6-4632-94B8-3E7D8FE748E9}" dt="2023-06-08T17:02:15.124" v="928" actId="1076"/>
          <ac:cxnSpMkLst>
            <pc:docMk/>
            <pc:sldMk cId="0" sldId="263"/>
            <ac:cxnSpMk id="520" creationId="{00000000-0000-0000-0000-000000000000}"/>
          </ac:cxnSpMkLst>
        </pc:cxnChg>
        <pc:cxnChg chg="mod">
          <ac:chgData name="Fiorella Piriz Sapio" userId="533aa9bd-ee42-4ade-aec2-9609ad85fe0b" providerId="ADAL" clId="{BD97F934-80D6-4632-94B8-3E7D8FE748E9}" dt="2023-06-08T16:51:01.178" v="693" actId="1035"/>
          <ac:cxnSpMkLst>
            <pc:docMk/>
            <pc:sldMk cId="0" sldId="263"/>
            <ac:cxnSpMk id="521" creationId="{00000000-0000-0000-0000-000000000000}"/>
          </ac:cxnSpMkLst>
        </pc:cxnChg>
      </pc:sldChg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0" sldId="264"/>
        </pc:sldMkLst>
      </pc:sldChg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0" sldId="265"/>
        </pc:sldMkLst>
      </pc:sldChg>
      <pc:sldChg chg="del">
        <pc:chgData name="Fiorella Piriz Sapio" userId="533aa9bd-ee42-4ade-aec2-9609ad85fe0b" providerId="ADAL" clId="{BD97F934-80D6-4632-94B8-3E7D8FE748E9}" dt="2023-06-08T20:46:35.261" v="1311" actId="2696"/>
        <pc:sldMkLst>
          <pc:docMk/>
          <pc:sldMk cId="0" sldId="266"/>
        </pc:sldMkLst>
      </pc:sldChg>
      <pc:sldChg chg="del">
        <pc:chgData name="Fiorella Piriz Sapio" userId="533aa9bd-ee42-4ade-aec2-9609ad85fe0b" providerId="ADAL" clId="{BD97F934-80D6-4632-94B8-3E7D8FE748E9}" dt="2023-06-08T20:46:35.261" v="1311" actId="2696"/>
        <pc:sldMkLst>
          <pc:docMk/>
          <pc:sldMk cId="0" sldId="267"/>
        </pc:sldMkLst>
      </pc:sldChg>
      <pc:sldChg chg="del">
        <pc:chgData name="Fiorella Piriz Sapio" userId="533aa9bd-ee42-4ade-aec2-9609ad85fe0b" providerId="ADAL" clId="{BD97F934-80D6-4632-94B8-3E7D8FE748E9}" dt="2023-06-08T20:46:35.261" v="1311" actId="2696"/>
        <pc:sldMkLst>
          <pc:docMk/>
          <pc:sldMk cId="0" sldId="268"/>
        </pc:sldMkLst>
      </pc:sldChg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0" sldId="269"/>
        </pc:sldMkLst>
      </pc:sldChg>
      <pc:sldChg chg="addSp delSp modSp mod ord">
        <pc:chgData name="Fiorella Piriz Sapio" userId="533aa9bd-ee42-4ade-aec2-9609ad85fe0b" providerId="ADAL" clId="{BD97F934-80D6-4632-94B8-3E7D8FE748E9}" dt="2023-06-08T17:13:12.009" v="1244"/>
        <pc:sldMkLst>
          <pc:docMk/>
          <pc:sldMk cId="0" sldId="270"/>
        </pc:sldMkLst>
        <pc:spChg chg="add mod">
          <ac:chgData name="Fiorella Piriz Sapio" userId="533aa9bd-ee42-4ade-aec2-9609ad85fe0b" providerId="ADAL" clId="{BD97F934-80D6-4632-94B8-3E7D8FE748E9}" dt="2023-06-08T17:07:34.559" v="1035" actId="20577"/>
          <ac:spMkLst>
            <pc:docMk/>
            <pc:sldMk cId="0" sldId="270"/>
            <ac:spMk id="2" creationId="{EBF6E767-2E51-C6D6-6CC2-C821C561A789}"/>
          </ac:spMkLst>
        </pc:spChg>
        <pc:spChg chg="add mod">
          <ac:chgData name="Fiorella Piriz Sapio" userId="533aa9bd-ee42-4ade-aec2-9609ad85fe0b" providerId="ADAL" clId="{BD97F934-80D6-4632-94B8-3E7D8FE748E9}" dt="2023-06-08T17:08:27.847" v="1089" actId="20577"/>
          <ac:spMkLst>
            <pc:docMk/>
            <pc:sldMk cId="0" sldId="270"/>
            <ac:spMk id="3" creationId="{498732BD-0D01-143D-5BB0-F955D7B542A7}"/>
          </ac:spMkLst>
        </pc:spChg>
        <pc:spChg chg="add mod">
          <ac:chgData name="Fiorella Piriz Sapio" userId="533aa9bd-ee42-4ade-aec2-9609ad85fe0b" providerId="ADAL" clId="{BD97F934-80D6-4632-94B8-3E7D8FE748E9}" dt="2023-06-08T17:12:21.476" v="1238" actId="1076"/>
          <ac:spMkLst>
            <pc:docMk/>
            <pc:sldMk cId="0" sldId="270"/>
            <ac:spMk id="4" creationId="{0D117FA0-8250-6907-682B-DA398EDE82A0}"/>
          </ac:spMkLst>
        </pc:spChg>
        <pc:spChg chg="add mod">
          <ac:chgData name="Fiorella Piriz Sapio" userId="533aa9bd-ee42-4ade-aec2-9609ad85fe0b" providerId="ADAL" clId="{BD97F934-80D6-4632-94B8-3E7D8FE748E9}" dt="2023-06-08T17:12:09.334" v="1235" actId="20577"/>
          <ac:spMkLst>
            <pc:docMk/>
            <pc:sldMk cId="0" sldId="270"/>
            <ac:spMk id="5" creationId="{B2826C7A-1D3E-3933-668A-BAD0921D8F31}"/>
          </ac:spMkLst>
        </pc:spChg>
        <pc:spChg chg="mod">
          <ac:chgData name="Fiorella Piriz Sapio" userId="533aa9bd-ee42-4ade-aec2-9609ad85fe0b" providerId="ADAL" clId="{BD97F934-80D6-4632-94B8-3E7D8FE748E9}" dt="2023-06-08T17:10:11.619" v="1168" actId="14100"/>
          <ac:spMkLst>
            <pc:docMk/>
            <pc:sldMk cId="0" sldId="270"/>
            <ac:spMk id="979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11:18.293" v="1202" actId="20577"/>
          <ac:spMkLst>
            <pc:docMk/>
            <pc:sldMk cId="0" sldId="270"/>
            <ac:spMk id="980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7:04.308" v="1003" actId="404"/>
          <ac:spMkLst>
            <pc:docMk/>
            <pc:sldMk cId="0" sldId="270"/>
            <ac:spMk id="981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7:52.831" v="1054" actId="20577"/>
          <ac:spMkLst>
            <pc:docMk/>
            <pc:sldMk cId="0" sldId="270"/>
            <ac:spMk id="983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9:16.774" v="1109" actId="20577"/>
          <ac:spMkLst>
            <pc:docMk/>
            <pc:sldMk cId="0" sldId="270"/>
            <ac:spMk id="984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7:44.303" v="1045" actId="20577"/>
          <ac:spMkLst>
            <pc:docMk/>
            <pc:sldMk cId="0" sldId="270"/>
            <ac:spMk id="986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7:12.252" v="1014" actId="20577"/>
          <ac:spMkLst>
            <pc:docMk/>
            <pc:sldMk cId="0" sldId="270"/>
            <ac:spMk id="987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7:20.063" v="1027" actId="20577"/>
          <ac:spMkLst>
            <pc:docMk/>
            <pc:sldMk cId="0" sldId="270"/>
            <ac:spMk id="989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07:22.136" v="1028" actId="20577"/>
          <ac:spMkLst>
            <pc:docMk/>
            <pc:sldMk cId="0" sldId="270"/>
            <ac:spMk id="990" creationId="{00000000-0000-0000-0000-000000000000}"/>
          </ac:spMkLst>
        </pc:spChg>
        <pc:spChg chg="mod topLvl">
          <ac:chgData name="Fiorella Piriz Sapio" userId="533aa9bd-ee42-4ade-aec2-9609ad85fe0b" providerId="ADAL" clId="{BD97F934-80D6-4632-94B8-3E7D8FE748E9}" dt="2023-06-08T17:08:07.153" v="1070" actId="478"/>
          <ac:spMkLst>
            <pc:docMk/>
            <pc:sldMk cId="0" sldId="270"/>
            <ac:spMk id="992" creationId="{00000000-0000-0000-0000-000000000000}"/>
          </ac:spMkLst>
        </pc:spChg>
        <pc:spChg chg="del mod topLvl">
          <ac:chgData name="Fiorella Piriz Sapio" userId="533aa9bd-ee42-4ade-aec2-9609ad85fe0b" providerId="ADAL" clId="{BD97F934-80D6-4632-94B8-3E7D8FE748E9}" dt="2023-06-08T17:08:07.153" v="1070" actId="478"/>
          <ac:spMkLst>
            <pc:docMk/>
            <pc:sldMk cId="0" sldId="270"/>
            <ac:spMk id="993" creationId="{00000000-0000-0000-0000-000000000000}"/>
          </ac:spMkLst>
        </pc:spChg>
        <pc:spChg chg="mod topLvl">
          <ac:chgData name="Fiorella Piriz Sapio" userId="533aa9bd-ee42-4ade-aec2-9609ad85fe0b" providerId="ADAL" clId="{BD97F934-80D6-4632-94B8-3E7D8FE748E9}" dt="2023-06-08T17:08:17.462" v="1078" actId="478"/>
          <ac:spMkLst>
            <pc:docMk/>
            <pc:sldMk cId="0" sldId="270"/>
            <ac:spMk id="995" creationId="{00000000-0000-0000-0000-000000000000}"/>
          </ac:spMkLst>
        </pc:spChg>
        <pc:spChg chg="del topLvl">
          <ac:chgData name="Fiorella Piriz Sapio" userId="533aa9bd-ee42-4ade-aec2-9609ad85fe0b" providerId="ADAL" clId="{BD97F934-80D6-4632-94B8-3E7D8FE748E9}" dt="2023-06-08T17:08:17.462" v="1078" actId="478"/>
          <ac:spMkLst>
            <pc:docMk/>
            <pc:sldMk cId="0" sldId="270"/>
            <ac:spMk id="996" creationId="{00000000-0000-0000-0000-000000000000}"/>
          </ac:spMkLst>
        </pc:spChg>
        <pc:spChg chg="mod topLvl">
          <ac:chgData name="Fiorella Piriz Sapio" userId="533aa9bd-ee42-4ade-aec2-9609ad85fe0b" providerId="ADAL" clId="{BD97F934-80D6-4632-94B8-3E7D8FE748E9}" dt="2023-06-08T17:09:42.310" v="1138" actId="478"/>
          <ac:spMkLst>
            <pc:docMk/>
            <pc:sldMk cId="0" sldId="270"/>
            <ac:spMk id="998" creationId="{00000000-0000-0000-0000-000000000000}"/>
          </ac:spMkLst>
        </pc:spChg>
        <pc:spChg chg="del topLvl">
          <ac:chgData name="Fiorella Piriz Sapio" userId="533aa9bd-ee42-4ade-aec2-9609ad85fe0b" providerId="ADAL" clId="{BD97F934-80D6-4632-94B8-3E7D8FE748E9}" dt="2023-06-08T17:09:42.310" v="1138" actId="478"/>
          <ac:spMkLst>
            <pc:docMk/>
            <pc:sldMk cId="0" sldId="270"/>
            <ac:spMk id="999" creationId="{00000000-0000-0000-0000-000000000000}"/>
          </ac:spMkLst>
        </pc:spChg>
        <pc:spChg chg="mod topLvl">
          <ac:chgData name="Fiorella Piriz Sapio" userId="533aa9bd-ee42-4ade-aec2-9609ad85fe0b" providerId="ADAL" clId="{BD97F934-80D6-4632-94B8-3E7D8FE748E9}" dt="2023-06-08T17:11:40.254" v="1215" actId="1076"/>
          <ac:spMkLst>
            <pc:docMk/>
            <pc:sldMk cId="0" sldId="270"/>
            <ac:spMk id="1001" creationId="{00000000-0000-0000-0000-000000000000}"/>
          </ac:spMkLst>
        </pc:spChg>
        <pc:spChg chg="del topLvl">
          <ac:chgData name="Fiorella Piriz Sapio" userId="533aa9bd-ee42-4ade-aec2-9609ad85fe0b" providerId="ADAL" clId="{BD97F934-80D6-4632-94B8-3E7D8FE748E9}" dt="2023-06-08T17:09:46.447" v="1139" actId="478"/>
          <ac:spMkLst>
            <pc:docMk/>
            <pc:sldMk cId="0" sldId="270"/>
            <ac:spMk id="1002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12:15.725" v="1236" actId="1076"/>
          <ac:spMkLst>
            <pc:docMk/>
            <pc:sldMk cId="0" sldId="270"/>
            <ac:spMk id="1004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17:10:19.180" v="1177" actId="20577"/>
          <ac:spMkLst>
            <pc:docMk/>
            <pc:sldMk cId="0" sldId="270"/>
            <ac:spMk id="1005" creationId="{00000000-0000-0000-0000-000000000000}"/>
          </ac:spMkLst>
        </pc:spChg>
        <pc:spChg chg="mod topLvl">
          <ac:chgData name="Fiorella Piriz Sapio" userId="533aa9bd-ee42-4ade-aec2-9609ad85fe0b" providerId="ADAL" clId="{BD97F934-80D6-4632-94B8-3E7D8FE748E9}" dt="2023-06-08T17:12:19.468" v="1237" actId="1076"/>
          <ac:spMkLst>
            <pc:docMk/>
            <pc:sldMk cId="0" sldId="270"/>
            <ac:spMk id="1007" creationId="{00000000-0000-0000-0000-000000000000}"/>
          </ac:spMkLst>
        </pc:spChg>
        <pc:spChg chg="del topLvl">
          <ac:chgData name="Fiorella Piriz Sapio" userId="533aa9bd-ee42-4ade-aec2-9609ad85fe0b" providerId="ADAL" clId="{BD97F934-80D6-4632-94B8-3E7D8FE748E9}" dt="2023-06-08T17:10:38.431" v="1190" actId="478"/>
          <ac:spMkLst>
            <pc:docMk/>
            <pc:sldMk cId="0" sldId="270"/>
            <ac:spMk id="1008" creationId="{00000000-0000-0000-0000-000000000000}"/>
          </ac:spMkLst>
        </pc:spChg>
        <pc:spChg chg="mod topLvl">
          <ac:chgData name="Fiorella Piriz Sapio" userId="533aa9bd-ee42-4ade-aec2-9609ad85fe0b" providerId="ADAL" clId="{BD97F934-80D6-4632-94B8-3E7D8FE748E9}" dt="2023-06-08T17:11:28.151" v="1213" actId="478"/>
          <ac:spMkLst>
            <pc:docMk/>
            <pc:sldMk cId="0" sldId="270"/>
            <ac:spMk id="1010" creationId="{00000000-0000-0000-0000-000000000000}"/>
          </ac:spMkLst>
        </pc:spChg>
        <pc:spChg chg="del topLvl">
          <ac:chgData name="Fiorella Piriz Sapio" userId="533aa9bd-ee42-4ade-aec2-9609ad85fe0b" providerId="ADAL" clId="{BD97F934-80D6-4632-94B8-3E7D8FE748E9}" dt="2023-06-08T17:11:28.151" v="1213" actId="478"/>
          <ac:spMkLst>
            <pc:docMk/>
            <pc:sldMk cId="0" sldId="270"/>
            <ac:spMk id="1011" creationId="{00000000-0000-0000-0000-000000000000}"/>
          </ac:spMkLst>
        </pc:spChg>
        <pc:spChg chg="mod topLvl">
          <ac:chgData name="Fiorella Piriz Sapio" userId="533aa9bd-ee42-4ade-aec2-9609ad85fe0b" providerId="ADAL" clId="{BD97F934-80D6-4632-94B8-3E7D8FE748E9}" dt="2023-06-08T17:11:58.619" v="1225" actId="1076"/>
          <ac:spMkLst>
            <pc:docMk/>
            <pc:sldMk cId="0" sldId="270"/>
            <ac:spMk id="1013" creationId="{00000000-0000-0000-0000-000000000000}"/>
          </ac:spMkLst>
        </pc:spChg>
        <pc:spChg chg="del topLvl">
          <ac:chgData name="Fiorella Piriz Sapio" userId="533aa9bd-ee42-4ade-aec2-9609ad85fe0b" providerId="ADAL" clId="{BD97F934-80D6-4632-94B8-3E7D8FE748E9}" dt="2023-06-08T17:11:46.198" v="1216" actId="478"/>
          <ac:spMkLst>
            <pc:docMk/>
            <pc:sldMk cId="0" sldId="270"/>
            <ac:spMk id="1014" creationId="{00000000-0000-0000-0000-000000000000}"/>
          </ac:spMkLst>
        </pc:spChg>
        <pc:grpChg chg="del">
          <ac:chgData name="Fiorella Piriz Sapio" userId="533aa9bd-ee42-4ade-aec2-9609ad85fe0b" providerId="ADAL" clId="{BD97F934-80D6-4632-94B8-3E7D8FE748E9}" dt="2023-06-08T17:08:07.153" v="1070" actId="478"/>
          <ac:grpSpMkLst>
            <pc:docMk/>
            <pc:sldMk cId="0" sldId="270"/>
            <ac:grpSpMk id="991" creationId="{00000000-0000-0000-0000-000000000000}"/>
          </ac:grpSpMkLst>
        </pc:grpChg>
        <pc:grpChg chg="del">
          <ac:chgData name="Fiorella Piriz Sapio" userId="533aa9bd-ee42-4ade-aec2-9609ad85fe0b" providerId="ADAL" clId="{BD97F934-80D6-4632-94B8-3E7D8FE748E9}" dt="2023-06-08T17:08:17.462" v="1078" actId="478"/>
          <ac:grpSpMkLst>
            <pc:docMk/>
            <pc:sldMk cId="0" sldId="270"/>
            <ac:grpSpMk id="994" creationId="{00000000-0000-0000-0000-000000000000}"/>
          </ac:grpSpMkLst>
        </pc:grpChg>
        <pc:grpChg chg="del">
          <ac:chgData name="Fiorella Piriz Sapio" userId="533aa9bd-ee42-4ade-aec2-9609ad85fe0b" providerId="ADAL" clId="{BD97F934-80D6-4632-94B8-3E7D8FE748E9}" dt="2023-06-08T17:09:42.310" v="1138" actId="478"/>
          <ac:grpSpMkLst>
            <pc:docMk/>
            <pc:sldMk cId="0" sldId="270"/>
            <ac:grpSpMk id="997" creationId="{00000000-0000-0000-0000-000000000000}"/>
          </ac:grpSpMkLst>
        </pc:grpChg>
        <pc:grpChg chg="del">
          <ac:chgData name="Fiorella Piriz Sapio" userId="533aa9bd-ee42-4ade-aec2-9609ad85fe0b" providerId="ADAL" clId="{BD97F934-80D6-4632-94B8-3E7D8FE748E9}" dt="2023-06-08T17:09:46.447" v="1139" actId="478"/>
          <ac:grpSpMkLst>
            <pc:docMk/>
            <pc:sldMk cId="0" sldId="270"/>
            <ac:grpSpMk id="1000" creationId="{00000000-0000-0000-0000-000000000000}"/>
          </ac:grpSpMkLst>
        </pc:grpChg>
        <pc:grpChg chg="del">
          <ac:chgData name="Fiorella Piriz Sapio" userId="533aa9bd-ee42-4ade-aec2-9609ad85fe0b" providerId="ADAL" clId="{BD97F934-80D6-4632-94B8-3E7D8FE748E9}" dt="2023-06-08T17:10:38.431" v="1190" actId="478"/>
          <ac:grpSpMkLst>
            <pc:docMk/>
            <pc:sldMk cId="0" sldId="270"/>
            <ac:grpSpMk id="1006" creationId="{00000000-0000-0000-0000-000000000000}"/>
          </ac:grpSpMkLst>
        </pc:grpChg>
        <pc:grpChg chg="del">
          <ac:chgData name="Fiorella Piriz Sapio" userId="533aa9bd-ee42-4ade-aec2-9609ad85fe0b" providerId="ADAL" clId="{BD97F934-80D6-4632-94B8-3E7D8FE748E9}" dt="2023-06-08T17:11:28.151" v="1213" actId="478"/>
          <ac:grpSpMkLst>
            <pc:docMk/>
            <pc:sldMk cId="0" sldId="270"/>
            <ac:grpSpMk id="1009" creationId="{00000000-0000-0000-0000-000000000000}"/>
          </ac:grpSpMkLst>
        </pc:grpChg>
        <pc:grpChg chg="del">
          <ac:chgData name="Fiorella Piriz Sapio" userId="533aa9bd-ee42-4ade-aec2-9609ad85fe0b" providerId="ADAL" clId="{BD97F934-80D6-4632-94B8-3E7D8FE748E9}" dt="2023-06-08T17:11:46.198" v="1216" actId="478"/>
          <ac:grpSpMkLst>
            <pc:docMk/>
            <pc:sldMk cId="0" sldId="270"/>
            <ac:grpSpMk id="1012" creationId="{00000000-0000-0000-0000-000000000000}"/>
          </ac:grpSpMkLst>
        </pc:grpChg>
      </pc:sldChg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0" sldId="271"/>
        </pc:sldMkLst>
      </pc:sldChg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0" sldId="272"/>
        </pc:sldMkLst>
      </pc:sldChg>
      <pc:sldChg chg="del">
        <pc:chgData name="Fiorella Piriz Sapio" userId="533aa9bd-ee42-4ade-aec2-9609ad85fe0b" providerId="ADAL" clId="{BD97F934-80D6-4632-94B8-3E7D8FE748E9}" dt="2023-06-08T20:46:35.261" v="1311" actId="2696"/>
        <pc:sldMkLst>
          <pc:docMk/>
          <pc:sldMk cId="0" sldId="273"/>
        </pc:sldMkLst>
      </pc:sldChg>
      <pc:sldChg chg="del">
        <pc:chgData name="Fiorella Piriz Sapio" userId="533aa9bd-ee42-4ade-aec2-9609ad85fe0b" providerId="ADAL" clId="{BD97F934-80D6-4632-94B8-3E7D8FE748E9}" dt="2023-06-08T20:46:35.261" v="1311" actId="2696"/>
        <pc:sldMkLst>
          <pc:docMk/>
          <pc:sldMk cId="0" sldId="274"/>
        </pc:sldMkLst>
      </pc:sldChg>
      <pc:sldChg chg="del">
        <pc:chgData name="Fiorella Piriz Sapio" userId="533aa9bd-ee42-4ade-aec2-9609ad85fe0b" providerId="ADAL" clId="{BD97F934-80D6-4632-94B8-3E7D8FE748E9}" dt="2023-06-08T20:46:27.476" v="1310" actId="2696"/>
        <pc:sldMkLst>
          <pc:docMk/>
          <pc:sldMk cId="0" sldId="275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77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78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79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80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81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82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83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84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85"/>
        </pc:sldMkLst>
      </pc:sldChg>
      <pc:sldChg chg="del">
        <pc:chgData name="Fiorella Piriz Sapio" userId="533aa9bd-ee42-4ade-aec2-9609ad85fe0b" providerId="ADAL" clId="{BD97F934-80D6-4632-94B8-3E7D8FE748E9}" dt="2023-06-08T20:46:18.235" v="1309" actId="2696"/>
        <pc:sldMkLst>
          <pc:docMk/>
          <pc:sldMk cId="0" sldId="286"/>
        </pc:sldMkLst>
      </pc:sldChg>
      <pc:sldChg chg="del">
        <pc:chgData name="Fiorella Piriz Sapio" userId="533aa9bd-ee42-4ade-aec2-9609ad85fe0b" providerId="ADAL" clId="{BD97F934-80D6-4632-94B8-3E7D8FE748E9}" dt="2023-06-08T20:46:27.476" v="1310" actId="2696"/>
        <pc:sldMkLst>
          <pc:docMk/>
          <pc:sldMk cId="0" sldId="287"/>
        </pc:sldMkLst>
      </pc:sldChg>
      <pc:sldChg chg="modSp mod">
        <pc:chgData name="Fiorella Piriz Sapio" userId="533aa9bd-ee42-4ade-aec2-9609ad85fe0b" providerId="ADAL" clId="{BD97F934-80D6-4632-94B8-3E7D8FE748E9}" dt="2023-06-08T16:24:12.981" v="1" actId="207"/>
        <pc:sldMkLst>
          <pc:docMk/>
          <pc:sldMk cId="0" sldId="288"/>
        </pc:sldMkLst>
        <pc:spChg chg="mod">
          <ac:chgData name="Fiorella Piriz Sapio" userId="533aa9bd-ee42-4ade-aec2-9609ad85fe0b" providerId="ADAL" clId="{BD97F934-80D6-4632-94B8-3E7D8FE748E9}" dt="2023-06-08T16:24:12.981" v="1" actId="207"/>
          <ac:spMkLst>
            <pc:docMk/>
            <pc:sldMk cId="0" sldId="288"/>
            <ac:spMk id="1928" creationId="{00000000-0000-0000-0000-000000000000}"/>
          </ac:spMkLst>
        </pc:spChg>
      </pc:sldChg>
      <pc:sldChg chg="del">
        <pc:chgData name="Fiorella Piriz Sapio" userId="533aa9bd-ee42-4ade-aec2-9609ad85fe0b" providerId="ADAL" clId="{BD97F934-80D6-4632-94B8-3E7D8FE748E9}" dt="2023-06-08T20:46:27.476" v="1310" actId="2696"/>
        <pc:sldMkLst>
          <pc:docMk/>
          <pc:sldMk cId="0" sldId="289"/>
        </pc:sldMkLst>
      </pc:sldChg>
      <pc:sldChg chg="del">
        <pc:chgData name="Fiorella Piriz Sapio" userId="533aa9bd-ee42-4ade-aec2-9609ad85fe0b" providerId="ADAL" clId="{BD97F934-80D6-4632-94B8-3E7D8FE748E9}" dt="2023-06-08T20:46:27.476" v="1310" actId="2696"/>
        <pc:sldMkLst>
          <pc:docMk/>
          <pc:sldMk cId="0" sldId="290"/>
        </pc:sldMkLst>
      </pc:sldChg>
      <pc:sldChg chg="del">
        <pc:chgData name="Fiorella Piriz Sapio" userId="533aa9bd-ee42-4ade-aec2-9609ad85fe0b" providerId="ADAL" clId="{BD97F934-80D6-4632-94B8-3E7D8FE748E9}" dt="2023-06-08T20:45:53.580" v="1308" actId="2696"/>
        <pc:sldMkLst>
          <pc:docMk/>
          <pc:sldMk cId="556497150" sldId="291"/>
        </pc:sldMkLst>
      </pc:sldChg>
      <pc:sldChg chg="modSp mod ord">
        <pc:chgData name="Fiorella Piriz Sapio" userId="533aa9bd-ee42-4ade-aec2-9609ad85fe0b" providerId="ADAL" clId="{BD97F934-80D6-4632-94B8-3E7D8FE748E9}" dt="2023-06-08T20:24:49.124" v="1307" actId="108"/>
        <pc:sldMkLst>
          <pc:docMk/>
          <pc:sldMk cId="3698577539" sldId="292"/>
        </pc:sldMkLst>
        <pc:spChg chg="mod">
          <ac:chgData name="Fiorella Piriz Sapio" userId="533aa9bd-ee42-4ade-aec2-9609ad85fe0b" providerId="ADAL" clId="{BD97F934-80D6-4632-94B8-3E7D8FE748E9}" dt="2023-06-08T17:13:31.109" v="1255" actId="20577"/>
          <ac:spMkLst>
            <pc:docMk/>
            <pc:sldMk cId="3698577539" sldId="292"/>
            <ac:spMk id="3" creationId="{1F5C6D0C-E906-7BF6-6953-24DB760D9F20}"/>
          </ac:spMkLst>
        </pc:spChg>
        <pc:spChg chg="mod">
          <ac:chgData name="Fiorella Piriz Sapio" userId="533aa9bd-ee42-4ade-aec2-9609ad85fe0b" providerId="ADAL" clId="{BD97F934-80D6-4632-94B8-3E7D8FE748E9}" dt="2023-06-08T20:24:49.124" v="1307" actId="108"/>
          <ac:spMkLst>
            <pc:docMk/>
            <pc:sldMk cId="3698577539" sldId="292"/>
            <ac:spMk id="1927" creationId="{00000000-0000-0000-0000-000000000000}"/>
          </ac:spMkLst>
        </pc:spChg>
        <pc:spChg chg="mod">
          <ac:chgData name="Fiorella Piriz Sapio" userId="533aa9bd-ee42-4ade-aec2-9609ad85fe0b" providerId="ADAL" clId="{BD97F934-80D6-4632-94B8-3E7D8FE748E9}" dt="2023-06-08T20:24:17.551" v="1303" actId="207"/>
          <ac:spMkLst>
            <pc:docMk/>
            <pc:sldMk cId="3698577539" sldId="292"/>
            <ac:spMk id="1928" creationId="{00000000-0000-0000-0000-000000000000}"/>
          </ac:spMkLst>
        </pc:spChg>
      </pc:sldChg>
      <pc:sldChg chg="modSp mod">
        <pc:chgData name="Fiorella Piriz Sapio" userId="533aa9bd-ee42-4ade-aec2-9609ad85fe0b" providerId="ADAL" clId="{BD97F934-80D6-4632-94B8-3E7D8FE748E9}" dt="2023-06-08T16:24:22.888" v="3" actId="404"/>
        <pc:sldMkLst>
          <pc:docMk/>
          <pc:sldMk cId="4003419312" sldId="293"/>
        </pc:sldMkLst>
        <pc:spChg chg="mod">
          <ac:chgData name="Fiorella Piriz Sapio" userId="533aa9bd-ee42-4ade-aec2-9609ad85fe0b" providerId="ADAL" clId="{BD97F934-80D6-4632-94B8-3E7D8FE748E9}" dt="2023-06-08T16:24:22.888" v="3" actId="404"/>
          <ac:spMkLst>
            <pc:docMk/>
            <pc:sldMk cId="4003419312" sldId="293"/>
            <ac:spMk id="1928" creationId="{00000000-0000-0000-0000-000000000000}"/>
          </ac:spMkLst>
        </pc:spChg>
      </pc:sldChg>
      <pc:sldChg chg="addSp delSp modSp mod">
        <pc:chgData name="Fiorella Piriz Sapio" userId="533aa9bd-ee42-4ade-aec2-9609ad85fe0b" providerId="ADAL" clId="{BD97F934-80D6-4632-94B8-3E7D8FE748E9}" dt="2023-06-08T17:05:44.679" v="948" actId="1076"/>
        <pc:sldMkLst>
          <pc:docMk/>
          <pc:sldMk cId="1298413100" sldId="294"/>
        </pc:sldMkLst>
        <pc:spChg chg="add mod">
          <ac:chgData name="Fiorella Piriz Sapio" userId="533aa9bd-ee42-4ade-aec2-9609ad85fe0b" providerId="ADAL" clId="{BD97F934-80D6-4632-94B8-3E7D8FE748E9}" dt="2023-06-08T17:05:44.679" v="948" actId="1076"/>
          <ac:spMkLst>
            <pc:docMk/>
            <pc:sldMk cId="1298413100" sldId="294"/>
            <ac:spMk id="2" creationId="{EB4DB83D-7D00-E187-F8E4-E5F981582726}"/>
          </ac:spMkLst>
        </pc:spChg>
        <pc:spChg chg="mod">
          <ac:chgData name="Fiorella Piriz Sapio" userId="533aa9bd-ee42-4ade-aec2-9609ad85fe0b" providerId="ADAL" clId="{BD97F934-80D6-4632-94B8-3E7D8FE748E9}" dt="2023-06-08T16:26:34.086" v="69" actId="20577"/>
          <ac:spMkLst>
            <pc:docMk/>
            <pc:sldMk cId="1298413100" sldId="294"/>
            <ac:spMk id="1927" creationId="{00000000-0000-0000-0000-000000000000}"/>
          </ac:spMkLst>
        </pc:spChg>
        <pc:spChg chg="del">
          <ac:chgData name="Fiorella Piriz Sapio" userId="533aa9bd-ee42-4ade-aec2-9609ad85fe0b" providerId="ADAL" clId="{BD97F934-80D6-4632-94B8-3E7D8FE748E9}" dt="2023-06-08T17:05:39.887" v="946" actId="478"/>
          <ac:spMkLst>
            <pc:docMk/>
            <pc:sldMk cId="1298413100" sldId="294"/>
            <ac:spMk id="1928" creationId="{00000000-0000-0000-0000-000000000000}"/>
          </ac:spMkLst>
        </pc:spChg>
      </pc:sldChg>
      <pc:sldChg chg="addSp delSp modSp add mod ord">
        <pc:chgData name="Fiorella Piriz Sapio" userId="533aa9bd-ee42-4ade-aec2-9609ad85fe0b" providerId="ADAL" clId="{BD97F934-80D6-4632-94B8-3E7D8FE748E9}" dt="2023-06-08T17:05:50.962" v="951" actId="1076"/>
        <pc:sldMkLst>
          <pc:docMk/>
          <pc:sldMk cId="2842133495" sldId="295"/>
        </pc:sldMkLst>
        <pc:spChg chg="add mod">
          <ac:chgData name="Fiorella Piriz Sapio" userId="533aa9bd-ee42-4ade-aec2-9609ad85fe0b" providerId="ADAL" clId="{BD97F934-80D6-4632-94B8-3E7D8FE748E9}" dt="2023-06-08T17:05:50.962" v="951" actId="1076"/>
          <ac:spMkLst>
            <pc:docMk/>
            <pc:sldMk cId="2842133495" sldId="295"/>
            <ac:spMk id="2" creationId="{3D9A6280-142A-AACD-2BA5-240A04018393}"/>
          </ac:spMkLst>
        </pc:spChg>
        <pc:spChg chg="mod">
          <ac:chgData name="Fiorella Piriz Sapio" userId="533aa9bd-ee42-4ade-aec2-9609ad85fe0b" providerId="ADAL" clId="{BD97F934-80D6-4632-94B8-3E7D8FE748E9}" dt="2023-06-08T16:36:16.519" v="291" actId="20577"/>
          <ac:spMkLst>
            <pc:docMk/>
            <pc:sldMk cId="2842133495" sldId="295"/>
            <ac:spMk id="3" creationId="{1F5C6D0C-E906-7BF6-6953-24DB760D9F20}"/>
          </ac:spMkLst>
        </pc:spChg>
        <pc:spChg chg="mod">
          <ac:chgData name="Fiorella Piriz Sapio" userId="533aa9bd-ee42-4ade-aec2-9609ad85fe0b" providerId="ADAL" clId="{BD97F934-80D6-4632-94B8-3E7D8FE748E9}" dt="2023-06-08T16:36:25.116" v="304" actId="20577"/>
          <ac:spMkLst>
            <pc:docMk/>
            <pc:sldMk cId="2842133495" sldId="295"/>
            <ac:spMk id="1927" creationId="{00000000-0000-0000-0000-000000000000}"/>
          </ac:spMkLst>
        </pc:spChg>
        <pc:spChg chg="del">
          <ac:chgData name="Fiorella Piriz Sapio" userId="533aa9bd-ee42-4ade-aec2-9609ad85fe0b" providerId="ADAL" clId="{BD97F934-80D6-4632-94B8-3E7D8FE748E9}" dt="2023-06-08T17:05:48.183" v="949" actId="478"/>
          <ac:spMkLst>
            <pc:docMk/>
            <pc:sldMk cId="2842133495" sldId="295"/>
            <ac:spMk id="1928" creationId="{00000000-0000-0000-0000-000000000000}"/>
          </ac:spMkLst>
        </pc:spChg>
      </pc:sldChg>
      <pc:sldChg chg="modSp add mod ord">
        <pc:chgData name="Fiorella Piriz Sapio" userId="533aa9bd-ee42-4ade-aec2-9609ad85fe0b" providerId="ADAL" clId="{BD97F934-80D6-4632-94B8-3E7D8FE748E9}" dt="2023-06-08T17:06:08.807" v="968" actId="20577"/>
        <pc:sldMkLst>
          <pc:docMk/>
          <pc:sldMk cId="3827364384" sldId="296"/>
        </pc:sldMkLst>
        <pc:spChg chg="mod">
          <ac:chgData name="Fiorella Piriz Sapio" userId="533aa9bd-ee42-4ade-aec2-9609ad85fe0b" providerId="ADAL" clId="{BD97F934-80D6-4632-94B8-3E7D8FE748E9}" dt="2023-06-08T17:06:03.522" v="956" actId="20577"/>
          <ac:spMkLst>
            <pc:docMk/>
            <pc:sldMk cId="3827364384" sldId="296"/>
            <ac:spMk id="3" creationId="{1F5C6D0C-E906-7BF6-6953-24DB760D9F20}"/>
          </ac:spMkLst>
        </pc:spChg>
        <pc:spChg chg="mod">
          <ac:chgData name="Fiorella Piriz Sapio" userId="533aa9bd-ee42-4ade-aec2-9609ad85fe0b" providerId="ADAL" clId="{BD97F934-80D6-4632-94B8-3E7D8FE748E9}" dt="2023-06-08T17:06:08.807" v="968" actId="20577"/>
          <ac:spMkLst>
            <pc:docMk/>
            <pc:sldMk cId="3827364384" sldId="296"/>
            <ac:spMk id="1927" creationId="{00000000-0000-0000-0000-000000000000}"/>
          </ac:spMkLst>
        </pc:spChg>
      </pc:sldChg>
    </pc:docChg>
  </pc:docChgLst>
  <pc:docChgLst>
    <pc:chgData name="Fiorella" userId="533aa9bd-ee42-4ade-aec2-9609ad85fe0b" providerId="ADAL" clId="{BD97F934-80D6-4632-94B8-3E7D8FE748E9}"/>
    <pc:docChg chg="undo custSel addSld modSld">
      <pc:chgData name="Fiorella" userId="533aa9bd-ee42-4ade-aec2-9609ad85fe0b" providerId="ADAL" clId="{BD97F934-80D6-4632-94B8-3E7D8FE748E9}" dt="2023-06-10T07:15:43.538" v="32" actId="1076"/>
      <pc:docMkLst>
        <pc:docMk/>
      </pc:docMkLst>
      <pc:sldChg chg="modSp mod">
        <pc:chgData name="Fiorella" userId="533aa9bd-ee42-4ade-aec2-9609ad85fe0b" providerId="ADAL" clId="{BD97F934-80D6-4632-94B8-3E7D8FE748E9}" dt="2023-06-09T19:33:52.529" v="1" actId="20577"/>
        <pc:sldMkLst>
          <pc:docMk/>
          <pc:sldMk cId="0" sldId="270"/>
        </pc:sldMkLst>
        <pc:spChg chg="mod">
          <ac:chgData name="Fiorella" userId="533aa9bd-ee42-4ade-aec2-9609ad85fe0b" providerId="ADAL" clId="{BD97F934-80D6-4632-94B8-3E7D8FE748E9}" dt="2023-06-09T19:31:28.988" v="0" actId="20577"/>
          <ac:spMkLst>
            <pc:docMk/>
            <pc:sldMk cId="0" sldId="270"/>
            <ac:spMk id="979" creationId="{00000000-0000-0000-0000-000000000000}"/>
          </ac:spMkLst>
        </pc:spChg>
        <pc:spChg chg="mod">
          <ac:chgData name="Fiorella" userId="533aa9bd-ee42-4ade-aec2-9609ad85fe0b" providerId="ADAL" clId="{BD97F934-80D6-4632-94B8-3E7D8FE748E9}" dt="2023-06-09T19:33:52.529" v="1" actId="20577"/>
          <ac:spMkLst>
            <pc:docMk/>
            <pc:sldMk cId="0" sldId="270"/>
            <ac:spMk id="1013" creationId="{00000000-0000-0000-0000-000000000000}"/>
          </ac:spMkLst>
        </pc:spChg>
      </pc:sldChg>
      <pc:sldChg chg="addSp delSp modSp add mod delAnim">
        <pc:chgData name="Fiorella" userId="533aa9bd-ee42-4ade-aec2-9609ad85fe0b" providerId="ADAL" clId="{BD97F934-80D6-4632-94B8-3E7D8FE748E9}" dt="2023-06-10T07:15:43.538" v="32" actId="1076"/>
        <pc:sldMkLst>
          <pc:docMk/>
          <pc:sldMk cId="4068888488" sldId="297"/>
        </pc:sldMkLst>
        <pc:spChg chg="del">
          <ac:chgData name="Fiorella" userId="533aa9bd-ee42-4ade-aec2-9609ad85fe0b" providerId="ADAL" clId="{BD97F934-80D6-4632-94B8-3E7D8FE748E9}" dt="2023-06-10T07:14:40.205" v="15" actId="478"/>
          <ac:spMkLst>
            <pc:docMk/>
            <pc:sldMk cId="4068888488" sldId="297"/>
            <ac:spMk id="3" creationId="{68B44A1C-8350-A4A4-AD0A-7DDE3AFDC86D}"/>
          </ac:spMkLst>
        </pc:spChg>
        <pc:spChg chg="del">
          <ac:chgData name="Fiorella" userId="533aa9bd-ee42-4ade-aec2-9609ad85fe0b" providerId="ADAL" clId="{BD97F934-80D6-4632-94B8-3E7D8FE748E9}" dt="2023-06-10T07:14:38.692" v="14" actId="478"/>
          <ac:spMkLst>
            <pc:docMk/>
            <pc:sldMk cId="4068888488" sldId="297"/>
            <ac:spMk id="5" creationId="{82A2B0E5-4FEB-33BD-D0BB-210300A59DFA}"/>
          </ac:spMkLst>
        </pc:spChg>
        <pc:spChg chg="del">
          <ac:chgData name="Fiorella" userId="533aa9bd-ee42-4ade-aec2-9609ad85fe0b" providerId="ADAL" clId="{BD97F934-80D6-4632-94B8-3E7D8FE748E9}" dt="2023-06-10T07:14:45.331" v="18" actId="478"/>
          <ac:spMkLst>
            <pc:docMk/>
            <pc:sldMk cId="4068888488" sldId="297"/>
            <ac:spMk id="6" creationId="{B90CB838-5494-CB60-71D6-111239095301}"/>
          </ac:spMkLst>
        </pc:spChg>
        <pc:spChg chg="del mod">
          <ac:chgData name="Fiorella" userId="533aa9bd-ee42-4ade-aec2-9609ad85fe0b" providerId="ADAL" clId="{BD97F934-80D6-4632-94B8-3E7D8FE748E9}" dt="2023-06-10T07:14:49.787" v="21" actId="478"/>
          <ac:spMkLst>
            <pc:docMk/>
            <pc:sldMk cId="4068888488" sldId="297"/>
            <ac:spMk id="9" creationId="{53294759-1D5E-7181-A598-D6489251DE96}"/>
          </ac:spMkLst>
        </pc:spChg>
        <pc:spChg chg="del">
          <ac:chgData name="Fiorella" userId="533aa9bd-ee42-4ade-aec2-9609ad85fe0b" providerId="ADAL" clId="{BD97F934-80D6-4632-94B8-3E7D8FE748E9}" dt="2023-06-10T07:14:46.697" v="19" actId="478"/>
          <ac:spMkLst>
            <pc:docMk/>
            <pc:sldMk cId="4068888488" sldId="297"/>
            <ac:spMk id="10" creationId="{BEFED09C-45B7-6114-50CD-6D0FEFE5AA89}"/>
          </ac:spMkLst>
        </pc:spChg>
        <pc:spChg chg="del mod">
          <ac:chgData name="Fiorella" userId="533aa9bd-ee42-4ade-aec2-9609ad85fe0b" providerId="ADAL" clId="{BD97F934-80D6-4632-94B8-3E7D8FE748E9}" dt="2023-06-10T07:14:43.634" v="17" actId="478"/>
          <ac:spMkLst>
            <pc:docMk/>
            <pc:sldMk cId="4068888488" sldId="297"/>
            <ac:spMk id="12" creationId="{1A8B2FE5-C0E3-78AC-E31A-2DB6D3D5ECB1}"/>
          </ac:spMkLst>
        </pc:spChg>
        <pc:spChg chg="del">
          <ac:chgData name="Fiorella" userId="533aa9bd-ee42-4ade-aec2-9609ad85fe0b" providerId="ADAL" clId="{BD97F934-80D6-4632-94B8-3E7D8FE748E9}" dt="2023-06-10T07:14:36.659" v="13" actId="478"/>
          <ac:spMkLst>
            <pc:docMk/>
            <pc:sldMk cId="4068888488" sldId="297"/>
            <ac:spMk id="13" creationId="{8871D611-C4EF-5170-C9E3-ADB18FAAFAC1}"/>
          </ac:spMkLst>
        </pc:spChg>
        <pc:spChg chg="mod">
          <ac:chgData name="Fiorella" userId="533aa9bd-ee42-4ade-aec2-9609ad85fe0b" providerId="ADAL" clId="{BD97F934-80D6-4632-94B8-3E7D8FE748E9}" dt="2023-06-10T07:14:32.815" v="11" actId="1076"/>
          <ac:spMkLst>
            <pc:docMk/>
            <pc:sldMk cId="4068888488" sldId="297"/>
            <ac:spMk id="1359" creationId="{00000000-0000-0000-0000-000000000000}"/>
          </ac:spMkLst>
        </pc:spChg>
        <pc:picChg chg="del">
          <ac:chgData name="Fiorella" userId="533aa9bd-ee42-4ade-aec2-9609ad85fe0b" providerId="ADAL" clId="{BD97F934-80D6-4632-94B8-3E7D8FE748E9}" dt="2023-06-10T07:14:48.279" v="20" actId="478"/>
          <ac:picMkLst>
            <pc:docMk/>
            <pc:sldMk cId="4068888488" sldId="297"/>
            <ac:picMk id="11" creationId="{67F025BA-F7D8-DED4-EAE7-2B39D34F17D7}"/>
          </ac:picMkLst>
        </pc:picChg>
        <pc:picChg chg="add del mod">
          <ac:chgData name="Fiorella" userId="533aa9bd-ee42-4ade-aec2-9609ad85fe0b" providerId="ADAL" clId="{BD97F934-80D6-4632-94B8-3E7D8FE748E9}" dt="2023-06-10T07:15:34.754" v="27" actId="478"/>
          <ac:picMkLst>
            <pc:docMk/>
            <pc:sldMk cId="4068888488" sldId="297"/>
            <ac:picMk id="1026" creationId="{1CFBC1F8-980A-33AE-7ADB-3E14E12E880B}"/>
          </ac:picMkLst>
        </pc:picChg>
        <pc:picChg chg="add mod">
          <ac:chgData name="Fiorella" userId="533aa9bd-ee42-4ade-aec2-9609ad85fe0b" providerId="ADAL" clId="{BD97F934-80D6-4632-94B8-3E7D8FE748E9}" dt="2023-06-10T07:15:43.538" v="32" actId="1076"/>
          <ac:picMkLst>
            <pc:docMk/>
            <pc:sldMk cId="4068888488" sldId="297"/>
            <ac:picMk id="1028" creationId="{69E9EB1C-B374-C63F-E1D0-9472ADF675C4}"/>
          </ac:picMkLst>
        </pc:picChg>
        <pc:picChg chg="del">
          <ac:chgData name="Fiorella" userId="533aa9bd-ee42-4ade-aec2-9609ad85fe0b" providerId="ADAL" clId="{BD97F934-80D6-4632-94B8-3E7D8FE748E9}" dt="2023-06-10T07:14:28.842" v="7" actId="478"/>
          <ac:picMkLst>
            <pc:docMk/>
            <pc:sldMk cId="4068888488" sldId="297"/>
            <ac:picMk id="5126" creationId="{E09126A5-863B-D901-CE7B-92C433774A4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82DD3-2C66-4EE1-A643-C4FDEC75333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E4B8359-2FBA-4C7C-8703-7283B9946854}">
      <dgm:prSet phldrT="[Texto]"/>
      <dgm:spPr>
        <a:solidFill>
          <a:schemeClr val="accent6"/>
        </a:solidFill>
      </dgm:spPr>
      <dgm:t>
        <a:bodyPr/>
        <a:lstStyle/>
        <a:p>
          <a:r>
            <a:rPr lang="es-ES" dirty="0"/>
            <a:t>Introducción</a:t>
          </a:r>
        </a:p>
      </dgm:t>
    </dgm:pt>
    <dgm:pt modelId="{3F78F121-4D72-4017-9F0E-5CD15EFCCC20}" type="parTrans" cxnId="{18C812BC-0A04-464D-BDA6-CD0B8E669DF4}">
      <dgm:prSet/>
      <dgm:spPr/>
      <dgm:t>
        <a:bodyPr/>
        <a:lstStyle/>
        <a:p>
          <a:endParaRPr lang="es-ES"/>
        </a:p>
      </dgm:t>
    </dgm:pt>
    <dgm:pt modelId="{D335B3F7-0551-4ED5-8D11-78E78282C4DD}" type="sibTrans" cxnId="{18C812BC-0A04-464D-BDA6-CD0B8E669DF4}">
      <dgm:prSet/>
      <dgm:spPr/>
      <dgm:t>
        <a:bodyPr/>
        <a:lstStyle/>
        <a:p>
          <a:endParaRPr lang="es-ES"/>
        </a:p>
      </dgm:t>
    </dgm:pt>
    <dgm:pt modelId="{67990AAB-1455-4701-B4FF-5C59002CF48B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Apache </a:t>
          </a:r>
          <a:r>
            <a:rPr lang="es-ES" dirty="0" err="1"/>
            <a:t>Airflow</a:t>
          </a:r>
          <a:endParaRPr lang="es-ES" dirty="0"/>
        </a:p>
      </dgm:t>
    </dgm:pt>
    <dgm:pt modelId="{599F02AD-3490-449A-B349-D7048D4C9DC4}" type="parTrans" cxnId="{BD8E61F4-21D4-447A-A544-7C1F19B5F489}">
      <dgm:prSet/>
      <dgm:spPr/>
      <dgm:t>
        <a:bodyPr/>
        <a:lstStyle/>
        <a:p>
          <a:endParaRPr lang="es-ES"/>
        </a:p>
      </dgm:t>
    </dgm:pt>
    <dgm:pt modelId="{4AF21CEB-ADC7-4BC4-8FCF-CA9B933011DB}" type="sibTrans" cxnId="{BD8E61F4-21D4-447A-A544-7C1F19B5F489}">
      <dgm:prSet/>
      <dgm:spPr/>
      <dgm:t>
        <a:bodyPr/>
        <a:lstStyle/>
        <a:p>
          <a:endParaRPr lang="es-ES"/>
        </a:p>
      </dgm:t>
    </dgm:pt>
    <dgm:pt modelId="{F6027E0C-CDCF-4F9C-B7CA-8CC8BAEF0287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/>
            <a:t>Caso Práctico</a:t>
          </a:r>
        </a:p>
      </dgm:t>
    </dgm:pt>
    <dgm:pt modelId="{16C897CB-887C-4645-94AF-77E6FA3DEA1E}" type="sibTrans" cxnId="{49EE8674-F92C-4413-952A-E2112F219C2D}">
      <dgm:prSet/>
      <dgm:spPr/>
      <dgm:t>
        <a:bodyPr/>
        <a:lstStyle/>
        <a:p>
          <a:endParaRPr lang="es-ES"/>
        </a:p>
      </dgm:t>
    </dgm:pt>
    <dgm:pt modelId="{F73645AA-8DD9-40A1-8DCD-2EE86E0FBA93}" type="parTrans" cxnId="{49EE8674-F92C-4413-952A-E2112F219C2D}">
      <dgm:prSet/>
      <dgm:spPr/>
      <dgm:t>
        <a:bodyPr/>
        <a:lstStyle/>
        <a:p>
          <a:endParaRPr lang="es-ES"/>
        </a:p>
      </dgm:t>
    </dgm:pt>
    <dgm:pt modelId="{74BE12DF-7397-4E4E-BE4D-568854386FAE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/>
            <a:t>Siguientes Pasos</a:t>
          </a:r>
        </a:p>
      </dgm:t>
    </dgm:pt>
    <dgm:pt modelId="{87CF860A-A7F7-4BD9-8256-DB064CC05A4D}" type="sibTrans" cxnId="{16FAEA86-949C-467E-B530-80D933ACEB2A}">
      <dgm:prSet/>
      <dgm:spPr/>
      <dgm:t>
        <a:bodyPr/>
        <a:lstStyle/>
        <a:p>
          <a:endParaRPr lang="es-ES"/>
        </a:p>
      </dgm:t>
    </dgm:pt>
    <dgm:pt modelId="{4A9AA6B4-0CB5-4B14-951E-A7326DD3C57F}" type="parTrans" cxnId="{16FAEA86-949C-467E-B530-80D933ACEB2A}">
      <dgm:prSet/>
      <dgm:spPr/>
      <dgm:t>
        <a:bodyPr/>
        <a:lstStyle/>
        <a:p>
          <a:endParaRPr lang="es-ES"/>
        </a:p>
      </dgm:t>
    </dgm:pt>
    <dgm:pt modelId="{D49A2873-D0D1-4997-8131-73E3A8900473}" type="pres">
      <dgm:prSet presAssocID="{FEC82DD3-2C66-4EE1-A643-C4FDEC75333A}" presName="linear" presStyleCnt="0">
        <dgm:presLayoutVars>
          <dgm:dir/>
          <dgm:animLvl val="lvl"/>
          <dgm:resizeHandles val="exact"/>
        </dgm:presLayoutVars>
      </dgm:prSet>
      <dgm:spPr/>
    </dgm:pt>
    <dgm:pt modelId="{570C1656-AA42-4BFD-9C38-32BA990E121A}" type="pres">
      <dgm:prSet presAssocID="{6E4B8359-2FBA-4C7C-8703-7283B9946854}" presName="parentLin" presStyleCnt="0"/>
      <dgm:spPr/>
    </dgm:pt>
    <dgm:pt modelId="{F48358A9-27A7-4C58-8412-73106AB05309}" type="pres">
      <dgm:prSet presAssocID="{6E4B8359-2FBA-4C7C-8703-7283B9946854}" presName="parentLeftMargin" presStyleLbl="node1" presStyleIdx="0" presStyleCnt="4"/>
      <dgm:spPr/>
    </dgm:pt>
    <dgm:pt modelId="{15B30254-980E-40A3-B8A3-5ED0F6C83578}" type="pres">
      <dgm:prSet presAssocID="{6E4B8359-2FBA-4C7C-8703-7283B99468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2D866B-7A9C-41AF-A494-F8F35F06CA26}" type="pres">
      <dgm:prSet presAssocID="{6E4B8359-2FBA-4C7C-8703-7283B9946854}" presName="negativeSpace" presStyleCnt="0"/>
      <dgm:spPr/>
    </dgm:pt>
    <dgm:pt modelId="{C4788A7B-0803-45C6-B041-E46A95CB4C63}" type="pres">
      <dgm:prSet presAssocID="{6E4B8359-2FBA-4C7C-8703-7283B9946854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6">
              <a:lumMod val="40000"/>
              <a:lumOff val="60000"/>
            </a:schemeClr>
          </a:solidFill>
        </a:ln>
      </dgm:spPr>
    </dgm:pt>
    <dgm:pt modelId="{996A773A-A83E-4482-A30C-3476DADECCDC}" type="pres">
      <dgm:prSet presAssocID="{D335B3F7-0551-4ED5-8D11-78E78282C4DD}" presName="spaceBetweenRectangles" presStyleCnt="0"/>
      <dgm:spPr/>
    </dgm:pt>
    <dgm:pt modelId="{0949769B-1A86-40CF-A1F6-E62FFF749D64}" type="pres">
      <dgm:prSet presAssocID="{67990AAB-1455-4701-B4FF-5C59002CF48B}" presName="parentLin" presStyleCnt="0"/>
      <dgm:spPr/>
    </dgm:pt>
    <dgm:pt modelId="{6A319F6E-8CC4-45E1-9229-162BD74C6383}" type="pres">
      <dgm:prSet presAssocID="{67990AAB-1455-4701-B4FF-5C59002CF48B}" presName="parentLeftMargin" presStyleLbl="node1" presStyleIdx="0" presStyleCnt="4"/>
      <dgm:spPr/>
    </dgm:pt>
    <dgm:pt modelId="{6ABC0ED7-1222-41ED-992D-1E690D1CFC3F}" type="pres">
      <dgm:prSet presAssocID="{67990AAB-1455-4701-B4FF-5C59002CF4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106811-3FA4-4779-914E-68BC5180A7E1}" type="pres">
      <dgm:prSet presAssocID="{67990AAB-1455-4701-B4FF-5C59002CF48B}" presName="negativeSpace" presStyleCnt="0"/>
      <dgm:spPr/>
    </dgm:pt>
    <dgm:pt modelId="{6DC54959-A164-4C01-BDD2-F15FF10CF848}" type="pres">
      <dgm:prSet presAssocID="{67990AAB-1455-4701-B4FF-5C59002CF48B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>
              <a:lumMod val="40000"/>
              <a:lumOff val="60000"/>
            </a:schemeClr>
          </a:solidFill>
        </a:ln>
      </dgm:spPr>
    </dgm:pt>
    <dgm:pt modelId="{E81AFD57-D274-4882-B75A-9E839FCDAC64}" type="pres">
      <dgm:prSet presAssocID="{4AF21CEB-ADC7-4BC4-8FCF-CA9B933011DB}" presName="spaceBetweenRectangles" presStyleCnt="0"/>
      <dgm:spPr/>
    </dgm:pt>
    <dgm:pt modelId="{C1E683B2-BED4-4526-86C2-6C7C5B7514F3}" type="pres">
      <dgm:prSet presAssocID="{F6027E0C-CDCF-4F9C-B7CA-8CC8BAEF0287}" presName="parentLin" presStyleCnt="0"/>
      <dgm:spPr/>
    </dgm:pt>
    <dgm:pt modelId="{2FD3A023-2D76-4463-9C5E-909110256853}" type="pres">
      <dgm:prSet presAssocID="{F6027E0C-CDCF-4F9C-B7CA-8CC8BAEF0287}" presName="parentLeftMargin" presStyleLbl="node1" presStyleIdx="1" presStyleCnt="4"/>
      <dgm:spPr/>
    </dgm:pt>
    <dgm:pt modelId="{0CBE338D-A666-485B-9861-A5FDBEAB3236}" type="pres">
      <dgm:prSet presAssocID="{F6027E0C-CDCF-4F9C-B7CA-8CC8BAEF02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4E00C4-A932-4C7C-9490-EA864D45DF15}" type="pres">
      <dgm:prSet presAssocID="{F6027E0C-CDCF-4F9C-B7CA-8CC8BAEF0287}" presName="negativeSpace" presStyleCnt="0"/>
      <dgm:spPr/>
    </dgm:pt>
    <dgm:pt modelId="{5E6BAD06-1FA9-47B0-95B6-87D180EFCACD}" type="pres">
      <dgm:prSet presAssocID="{F6027E0C-CDCF-4F9C-B7CA-8CC8BAEF0287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7216A99C-D085-4C25-A15A-0D237924E271}" type="pres">
      <dgm:prSet presAssocID="{16C897CB-887C-4645-94AF-77E6FA3DEA1E}" presName="spaceBetweenRectangles" presStyleCnt="0"/>
      <dgm:spPr/>
    </dgm:pt>
    <dgm:pt modelId="{FF7F5613-E519-4F61-9342-26184B329B18}" type="pres">
      <dgm:prSet presAssocID="{74BE12DF-7397-4E4E-BE4D-568854386FAE}" presName="parentLin" presStyleCnt="0"/>
      <dgm:spPr/>
    </dgm:pt>
    <dgm:pt modelId="{A3780EF9-3571-47ED-A915-496DFF183A23}" type="pres">
      <dgm:prSet presAssocID="{74BE12DF-7397-4E4E-BE4D-568854386FAE}" presName="parentLeftMargin" presStyleLbl="node1" presStyleIdx="2" presStyleCnt="4"/>
      <dgm:spPr/>
    </dgm:pt>
    <dgm:pt modelId="{70C527F5-B10D-4784-8646-E1AE11C80B0C}" type="pres">
      <dgm:prSet presAssocID="{74BE12DF-7397-4E4E-BE4D-568854386FAE}" presName="parentText" presStyleLbl="node1" presStyleIdx="3" presStyleCnt="4" custLinFactNeighborX="14758" custLinFactNeighborY="-3614">
        <dgm:presLayoutVars>
          <dgm:chMax val="0"/>
          <dgm:bulletEnabled val="1"/>
        </dgm:presLayoutVars>
      </dgm:prSet>
      <dgm:spPr/>
    </dgm:pt>
    <dgm:pt modelId="{5F7455C2-5EA0-4652-A5E6-51CC852BD3B0}" type="pres">
      <dgm:prSet presAssocID="{74BE12DF-7397-4E4E-BE4D-568854386FAE}" presName="negativeSpace" presStyleCnt="0"/>
      <dgm:spPr/>
    </dgm:pt>
    <dgm:pt modelId="{2E55E889-7D71-4BE8-AEFC-B3E9DF2641E4}" type="pres">
      <dgm:prSet presAssocID="{74BE12DF-7397-4E4E-BE4D-568854386FAE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4">
              <a:lumMod val="60000"/>
              <a:lumOff val="40000"/>
            </a:schemeClr>
          </a:solidFill>
        </a:ln>
      </dgm:spPr>
    </dgm:pt>
  </dgm:ptLst>
  <dgm:cxnLst>
    <dgm:cxn modelId="{E0AE1917-0E26-4465-A5E5-F0E0085AD4DF}" type="presOf" srcId="{74BE12DF-7397-4E4E-BE4D-568854386FAE}" destId="{A3780EF9-3571-47ED-A915-496DFF183A23}" srcOrd="0" destOrd="0" presId="urn:microsoft.com/office/officeart/2005/8/layout/list1"/>
    <dgm:cxn modelId="{E92FF62A-987D-4EAB-ADD5-5C3DDD0C233B}" type="presOf" srcId="{74BE12DF-7397-4E4E-BE4D-568854386FAE}" destId="{70C527F5-B10D-4784-8646-E1AE11C80B0C}" srcOrd="1" destOrd="0" presId="urn:microsoft.com/office/officeart/2005/8/layout/list1"/>
    <dgm:cxn modelId="{D3839E62-DEE0-411D-BEC1-3E99ECF8C5BD}" type="presOf" srcId="{F6027E0C-CDCF-4F9C-B7CA-8CC8BAEF0287}" destId="{0CBE338D-A666-485B-9861-A5FDBEAB3236}" srcOrd="1" destOrd="0" presId="urn:microsoft.com/office/officeart/2005/8/layout/list1"/>
    <dgm:cxn modelId="{F213C962-A056-4185-8893-4EEEE93873F2}" type="presOf" srcId="{FEC82DD3-2C66-4EE1-A643-C4FDEC75333A}" destId="{D49A2873-D0D1-4997-8131-73E3A8900473}" srcOrd="0" destOrd="0" presId="urn:microsoft.com/office/officeart/2005/8/layout/list1"/>
    <dgm:cxn modelId="{1239C749-82F2-4F81-BFC3-813DAFE5ADFC}" type="presOf" srcId="{F6027E0C-CDCF-4F9C-B7CA-8CC8BAEF0287}" destId="{2FD3A023-2D76-4463-9C5E-909110256853}" srcOrd="0" destOrd="0" presId="urn:microsoft.com/office/officeart/2005/8/layout/list1"/>
    <dgm:cxn modelId="{83997B50-3288-417F-B1A5-BA3A319B2789}" type="presOf" srcId="{67990AAB-1455-4701-B4FF-5C59002CF48B}" destId="{6ABC0ED7-1222-41ED-992D-1E690D1CFC3F}" srcOrd="1" destOrd="0" presId="urn:microsoft.com/office/officeart/2005/8/layout/list1"/>
    <dgm:cxn modelId="{49EE8674-F92C-4413-952A-E2112F219C2D}" srcId="{FEC82DD3-2C66-4EE1-A643-C4FDEC75333A}" destId="{F6027E0C-CDCF-4F9C-B7CA-8CC8BAEF0287}" srcOrd="2" destOrd="0" parTransId="{F73645AA-8DD9-40A1-8DCD-2EE86E0FBA93}" sibTransId="{16C897CB-887C-4645-94AF-77E6FA3DEA1E}"/>
    <dgm:cxn modelId="{16FAEA86-949C-467E-B530-80D933ACEB2A}" srcId="{FEC82DD3-2C66-4EE1-A643-C4FDEC75333A}" destId="{74BE12DF-7397-4E4E-BE4D-568854386FAE}" srcOrd="3" destOrd="0" parTransId="{4A9AA6B4-0CB5-4B14-951E-A7326DD3C57F}" sibTransId="{87CF860A-A7F7-4BD9-8256-DB064CC05A4D}"/>
    <dgm:cxn modelId="{DF0661A7-86AF-4712-92DC-9756A7F697AE}" type="presOf" srcId="{6E4B8359-2FBA-4C7C-8703-7283B9946854}" destId="{15B30254-980E-40A3-B8A3-5ED0F6C83578}" srcOrd="1" destOrd="0" presId="urn:microsoft.com/office/officeart/2005/8/layout/list1"/>
    <dgm:cxn modelId="{DBAEB3AA-A3D1-411F-B1F9-828339EAA4E5}" type="presOf" srcId="{6E4B8359-2FBA-4C7C-8703-7283B9946854}" destId="{F48358A9-27A7-4C58-8412-73106AB05309}" srcOrd="0" destOrd="0" presId="urn:microsoft.com/office/officeart/2005/8/layout/list1"/>
    <dgm:cxn modelId="{18C812BC-0A04-464D-BDA6-CD0B8E669DF4}" srcId="{FEC82DD3-2C66-4EE1-A643-C4FDEC75333A}" destId="{6E4B8359-2FBA-4C7C-8703-7283B9946854}" srcOrd="0" destOrd="0" parTransId="{3F78F121-4D72-4017-9F0E-5CD15EFCCC20}" sibTransId="{D335B3F7-0551-4ED5-8D11-78E78282C4DD}"/>
    <dgm:cxn modelId="{B9A21EBE-7359-4819-9080-0B002B220322}" type="presOf" srcId="{67990AAB-1455-4701-B4FF-5C59002CF48B}" destId="{6A319F6E-8CC4-45E1-9229-162BD74C6383}" srcOrd="0" destOrd="0" presId="urn:microsoft.com/office/officeart/2005/8/layout/list1"/>
    <dgm:cxn modelId="{BD8E61F4-21D4-447A-A544-7C1F19B5F489}" srcId="{FEC82DD3-2C66-4EE1-A643-C4FDEC75333A}" destId="{67990AAB-1455-4701-B4FF-5C59002CF48B}" srcOrd="1" destOrd="0" parTransId="{599F02AD-3490-449A-B349-D7048D4C9DC4}" sibTransId="{4AF21CEB-ADC7-4BC4-8FCF-CA9B933011DB}"/>
    <dgm:cxn modelId="{85D3455F-85E4-4EB6-8A02-408FBE4841D0}" type="presParOf" srcId="{D49A2873-D0D1-4997-8131-73E3A8900473}" destId="{570C1656-AA42-4BFD-9C38-32BA990E121A}" srcOrd="0" destOrd="0" presId="urn:microsoft.com/office/officeart/2005/8/layout/list1"/>
    <dgm:cxn modelId="{48D335DE-D147-4A6F-B068-843E88D81728}" type="presParOf" srcId="{570C1656-AA42-4BFD-9C38-32BA990E121A}" destId="{F48358A9-27A7-4C58-8412-73106AB05309}" srcOrd="0" destOrd="0" presId="urn:microsoft.com/office/officeart/2005/8/layout/list1"/>
    <dgm:cxn modelId="{BA5AAF28-B8F9-448F-AFE4-5DABAA61505F}" type="presParOf" srcId="{570C1656-AA42-4BFD-9C38-32BA990E121A}" destId="{15B30254-980E-40A3-B8A3-5ED0F6C83578}" srcOrd="1" destOrd="0" presId="urn:microsoft.com/office/officeart/2005/8/layout/list1"/>
    <dgm:cxn modelId="{785820A5-BAA3-4F14-A2A4-1B9105AAE815}" type="presParOf" srcId="{D49A2873-D0D1-4997-8131-73E3A8900473}" destId="{932D866B-7A9C-41AF-A494-F8F35F06CA26}" srcOrd="1" destOrd="0" presId="urn:microsoft.com/office/officeart/2005/8/layout/list1"/>
    <dgm:cxn modelId="{983B86ED-946E-4436-842C-60FCDB585563}" type="presParOf" srcId="{D49A2873-D0D1-4997-8131-73E3A8900473}" destId="{C4788A7B-0803-45C6-B041-E46A95CB4C63}" srcOrd="2" destOrd="0" presId="urn:microsoft.com/office/officeart/2005/8/layout/list1"/>
    <dgm:cxn modelId="{02A7009B-A7D7-4D48-9B54-9AE89F5B56E0}" type="presParOf" srcId="{D49A2873-D0D1-4997-8131-73E3A8900473}" destId="{996A773A-A83E-4482-A30C-3476DADECCDC}" srcOrd="3" destOrd="0" presId="urn:microsoft.com/office/officeart/2005/8/layout/list1"/>
    <dgm:cxn modelId="{264263EB-8BAC-4721-88B9-4077791ADF2D}" type="presParOf" srcId="{D49A2873-D0D1-4997-8131-73E3A8900473}" destId="{0949769B-1A86-40CF-A1F6-E62FFF749D64}" srcOrd="4" destOrd="0" presId="urn:microsoft.com/office/officeart/2005/8/layout/list1"/>
    <dgm:cxn modelId="{B3BD9748-C932-44C2-A6E2-3BED5767CE61}" type="presParOf" srcId="{0949769B-1A86-40CF-A1F6-E62FFF749D64}" destId="{6A319F6E-8CC4-45E1-9229-162BD74C6383}" srcOrd="0" destOrd="0" presId="urn:microsoft.com/office/officeart/2005/8/layout/list1"/>
    <dgm:cxn modelId="{DC127A94-9D7F-45E0-8324-7ED5FBAF9F1C}" type="presParOf" srcId="{0949769B-1A86-40CF-A1F6-E62FFF749D64}" destId="{6ABC0ED7-1222-41ED-992D-1E690D1CFC3F}" srcOrd="1" destOrd="0" presId="urn:microsoft.com/office/officeart/2005/8/layout/list1"/>
    <dgm:cxn modelId="{A339767C-DD38-4A3A-B0D7-3AB26F993336}" type="presParOf" srcId="{D49A2873-D0D1-4997-8131-73E3A8900473}" destId="{EB106811-3FA4-4779-914E-68BC5180A7E1}" srcOrd="5" destOrd="0" presId="urn:microsoft.com/office/officeart/2005/8/layout/list1"/>
    <dgm:cxn modelId="{88E04F72-77C4-4B3B-B541-562C17969AE2}" type="presParOf" srcId="{D49A2873-D0D1-4997-8131-73E3A8900473}" destId="{6DC54959-A164-4C01-BDD2-F15FF10CF848}" srcOrd="6" destOrd="0" presId="urn:microsoft.com/office/officeart/2005/8/layout/list1"/>
    <dgm:cxn modelId="{A3770E4A-DE31-41ED-A40D-811A8634D762}" type="presParOf" srcId="{D49A2873-D0D1-4997-8131-73E3A8900473}" destId="{E81AFD57-D274-4882-B75A-9E839FCDAC64}" srcOrd="7" destOrd="0" presId="urn:microsoft.com/office/officeart/2005/8/layout/list1"/>
    <dgm:cxn modelId="{81E0D938-E0B3-44EE-9E55-F78DFF37723C}" type="presParOf" srcId="{D49A2873-D0D1-4997-8131-73E3A8900473}" destId="{C1E683B2-BED4-4526-86C2-6C7C5B7514F3}" srcOrd="8" destOrd="0" presId="urn:microsoft.com/office/officeart/2005/8/layout/list1"/>
    <dgm:cxn modelId="{FB3BDCE9-BAB0-40E2-8539-1F8FBD0C5E67}" type="presParOf" srcId="{C1E683B2-BED4-4526-86C2-6C7C5B7514F3}" destId="{2FD3A023-2D76-4463-9C5E-909110256853}" srcOrd="0" destOrd="0" presId="urn:microsoft.com/office/officeart/2005/8/layout/list1"/>
    <dgm:cxn modelId="{B5531AEF-0E7B-4321-99B7-ED394C8982BE}" type="presParOf" srcId="{C1E683B2-BED4-4526-86C2-6C7C5B7514F3}" destId="{0CBE338D-A666-485B-9861-A5FDBEAB3236}" srcOrd="1" destOrd="0" presId="urn:microsoft.com/office/officeart/2005/8/layout/list1"/>
    <dgm:cxn modelId="{6157ACEA-91CA-4A31-92B1-14638F38D156}" type="presParOf" srcId="{D49A2873-D0D1-4997-8131-73E3A8900473}" destId="{AB4E00C4-A932-4C7C-9490-EA864D45DF15}" srcOrd="9" destOrd="0" presId="urn:microsoft.com/office/officeart/2005/8/layout/list1"/>
    <dgm:cxn modelId="{6BD9C217-D9CF-4C34-8E70-22582ED9AD27}" type="presParOf" srcId="{D49A2873-D0D1-4997-8131-73E3A8900473}" destId="{5E6BAD06-1FA9-47B0-95B6-87D180EFCACD}" srcOrd="10" destOrd="0" presId="urn:microsoft.com/office/officeart/2005/8/layout/list1"/>
    <dgm:cxn modelId="{42398823-F216-4B11-8DE0-B240391C0F56}" type="presParOf" srcId="{D49A2873-D0D1-4997-8131-73E3A8900473}" destId="{7216A99C-D085-4C25-A15A-0D237924E271}" srcOrd="11" destOrd="0" presId="urn:microsoft.com/office/officeart/2005/8/layout/list1"/>
    <dgm:cxn modelId="{6465A351-085E-471D-AD75-99861D68F78D}" type="presParOf" srcId="{D49A2873-D0D1-4997-8131-73E3A8900473}" destId="{FF7F5613-E519-4F61-9342-26184B329B18}" srcOrd="12" destOrd="0" presId="urn:microsoft.com/office/officeart/2005/8/layout/list1"/>
    <dgm:cxn modelId="{B0553234-673B-4D5D-9185-AD5C6D20BFED}" type="presParOf" srcId="{FF7F5613-E519-4F61-9342-26184B329B18}" destId="{A3780EF9-3571-47ED-A915-496DFF183A23}" srcOrd="0" destOrd="0" presId="urn:microsoft.com/office/officeart/2005/8/layout/list1"/>
    <dgm:cxn modelId="{69BA9C09-4388-4203-A695-6E2B0BE276E4}" type="presParOf" srcId="{FF7F5613-E519-4F61-9342-26184B329B18}" destId="{70C527F5-B10D-4784-8646-E1AE11C80B0C}" srcOrd="1" destOrd="0" presId="urn:microsoft.com/office/officeart/2005/8/layout/list1"/>
    <dgm:cxn modelId="{0F819B92-8869-45E3-AE36-C5BB73A59D31}" type="presParOf" srcId="{D49A2873-D0D1-4997-8131-73E3A8900473}" destId="{5F7455C2-5EA0-4652-A5E6-51CC852BD3B0}" srcOrd="13" destOrd="0" presId="urn:microsoft.com/office/officeart/2005/8/layout/list1"/>
    <dgm:cxn modelId="{30F10B03-8B09-4D80-AC60-E5948F03A08A}" type="presParOf" srcId="{D49A2873-D0D1-4997-8131-73E3A8900473}" destId="{2E55E889-7D71-4BE8-AEFC-B3E9DF2641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8A7B-0803-45C6-B041-E46A95CB4C63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30254-980E-40A3-B8A3-5ED0F6C83578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Introducción</a:t>
          </a:r>
        </a:p>
      </dsp:txBody>
      <dsp:txXfrm>
        <a:off x="337944" y="40683"/>
        <a:ext cx="4200912" cy="612672"/>
      </dsp:txXfrm>
    </dsp:sp>
    <dsp:sp modelId="{6DC54959-A164-4C01-BDD2-F15FF10CF848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C0ED7-1222-41ED-992D-1E690D1CFC3F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Apache </a:t>
          </a:r>
          <a:r>
            <a:rPr lang="es-ES" sz="2300" kern="1200" dirty="0" err="1"/>
            <a:t>Airflow</a:t>
          </a:r>
          <a:endParaRPr lang="es-ES" sz="2300" kern="1200" dirty="0"/>
        </a:p>
      </dsp:txBody>
      <dsp:txXfrm>
        <a:off x="337944" y="1083963"/>
        <a:ext cx="4200912" cy="612672"/>
      </dsp:txXfrm>
    </dsp:sp>
    <dsp:sp modelId="{5E6BAD06-1FA9-47B0-95B6-87D180EFCACD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E338D-A666-485B-9861-A5FDBEAB3236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Caso Práctico</a:t>
          </a:r>
        </a:p>
      </dsp:txBody>
      <dsp:txXfrm>
        <a:off x="337944" y="2127244"/>
        <a:ext cx="4200912" cy="612672"/>
      </dsp:txXfrm>
    </dsp:sp>
    <dsp:sp modelId="{2E55E889-7D71-4BE8-AEFC-B3E9DF2641E4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27F5-B10D-4784-8646-E1AE11C80B0C}">
      <dsp:nvSpPr>
        <dsp:cNvPr id="0" name=""/>
        <dsp:cNvSpPr/>
      </dsp:nvSpPr>
      <dsp:spPr>
        <a:xfrm>
          <a:off x="349782" y="3112842"/>
          <a:ext cx="4267200" cy="67896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Siguientes Pasos</a:t>
          </a:r>
        </a:p>
      </dsp:txBody>
      <dsp:txXfrm>
        <a:off x="382926" y="3145986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2fff653d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2fff653d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e4f2e5e7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e4f2e5e7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63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2fff653d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2fff653d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e4f2e5e7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e4f2e5e7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344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3986b4d77ead62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3986b4d77ead62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e4f2e5e7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e4f2e5e7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8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3986b4d77ead621_3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3986b4d77ead621_3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e4f2e5e7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e4f2e5e7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2fff653d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2fff653d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e4f2e5e7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e4f2e5e7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3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3986b4d77ead621_2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3986b4d77ead621_2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Marcos y animaciones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3986b4d77ead621_3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53986b4d77ead621_3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3986b4d77ead621_3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53986b4d77ead621_3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3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e4f2e5e7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e4f2e5e7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85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761200" cy="1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2053675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iorella-piriz-sapio-74569a18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DFeJVh5TtYbqeckuDvWwzH9G_FB1XNZoJksEElq-us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761200" cy="1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Orquestación de datos con Apache Airflow</a:t>
            </a:r>
            <a:endParaRPr dirty="0"/>
          </a:p>
        </p:txBody>
      </p:sp>
      <p:cxnSp>
        <p:nvCxnSpPr>
          <p:cNvPr id="49" name="Google Shape;49;p15"/>
          <p:cNvCxnSpPr>
            <a:cxnSpLocks/>
            <a:stCxn id="50" idx="3"/>
            <a:endCxn id="51" idx="7"/>
          </p:cNvCxnSpPr>
          <p:nvPr/>
        </p:nvCxnSpPr>
        <p:spPr>
          <a:xfrm flipH="1">
            <a:off x="6524190" y="1355209"/>
            <a:ext cx="1214558" cy="16504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15"/>
          <p:cNvCxnSpPr>
            <a:cxnSpLocks/>
            <a:stCxn id="51" idx="2"/>
            <a:endCxn id="53" idx="6"/>
          </p:cNvCxnSpPr>
          <p:nvPr/>
        </p:nvCxnSpPr>
        <p:spPr>
          <a:xfrm flipH="1">
            <a:off x="4661214" y="3082270"/>
            <a:ext cx="1677900" cy="1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5"/>
          <p:cNvCxnSpPr>
            <a:stCxn id="53" idx="2"/>
            <a:endCxn id="55" idx="6"/>
          </p:cNvCxnSpPr>
          <p:nvPr/>
        </p:nvCxnSpPr>
        <p:spPr>
          <a:xfrm flipH="1" flipV="1">
            <a:off x="2769280" y="3082270"/>
            <a:ext cx="1713291" cy="1058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5"/>
          <p:cNvCxnSpPr>
            <a:stCxn id="55" idx="2"/>
            <a:endCxn id="57" idx="6"/>
          </p:cNvCxnSpPr>
          <p:nvPr/>
        </p:nvCxnSpPr>
        <p:spPr>
          <a:xfrm flipH="1">
            <a:off x="881514" y="3082270"/>
            <a:ext cx="1743465" cy="6179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" name="Google Shape;58;p15"/>
          <p:cNvGrpSpPr/>
          <p:nvPr/>
        </p:nvGrpSpPr>
        <p:grpSpPr>
          <a:xfrm>
            <a:off x="457200" y="3335922"/>
            <a:ext cx="728701" cy="728701"/>
            <a:chOff x="1786425" y="2013025"/>
            <a:chExt cx="573600" cy="573600"/>
          </a:xfrm>
        </p:grpSpPr>
        <p:sp>
          <p:nvSpPr>
            <p:cNvPr id="59" name="Google Shape;59;p15"/>
            <p:cNvSpPr/>
            <p:nvPr/>
          </p:nvSpPr>
          <p:spPr>
            <a:xfrm>
              <a:off x="1786425" y="2013025"/>
              <a:ext cx="573600" cy="57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025925" y="2252525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5"/>
          <p:cNvGrpSpPr/>
          <p:nvPr/>
        </p:nvGrpSpPr>
        <p:grpSpPr>
          <a:xfrm>
            <a:off x="2259186" y="2644326"/>
            <a:ext cx="875887" cy="875887"/>
            <a:chOff x="3262525" y="1556125"/>
            <a:chExt cx="573600" cy="573600"/>
          </a:xfrm>
        </p:grpSpPr>
        <p:sp>
          <p:nvSpPr>
            <p:cNvPr id="61" name="Google Shape;61;p15"/>
            <p:cNvSpPr/>
            <p:nvPr/>
          </p:nvSpPr>
          <p:spPr>
            <a:xfrm>
              <a:off x="3262525" y="1556125"/>
              <a:ext cx="573600" cy="573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502075" y="1795675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15"/>
          <p:cNvGrpSpPr/>
          <p:nvPr/>
        </p:nvGrpSpPr>
        <p:grpSpPr>
          <a:xfrm>
            <a:off x="3994150" y="3598022"/>
            <a:ext cx="1084678" cy="1084678"/>
            <a:chOff x="4719876" y="2888175"/>
            <a:chExt cx="573600" cy="573600"/>
          </a:xfrm>
        </p:grpSpPr>
        <p:sp>
          <p:nvSpPr>
            <p:cNvPr id="53" name="Google Shape;53;p15"/>
            <p:cNvSpPr/>
            <p:nvPr/>
          </p:nvSpPr>
          <p:spPr>
            <a:xfrm>
              <a:off x="4978163" y="3127725"/>
              <a:ext cx="94500" cy="94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719876" y="2888175"/>
              <a:ext cx="573600" cy="57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5866172" y="2317694"/>
            <a:ext cx="1316125" cy="1316125"/>
            <a:chOff x="6248130" y="1966554"/>
            <a:chExt cx="573600" cy="573600"/>
          </a:xfrm>
        </p:grpSpPr>
        <p:sp>
          <p:nvSpPr>
            <p:cNvPr id="51" name="Google Shape;51;p15"/>
            <p:cNvSpPr/>
            <p:nvPr/>
          </p:nvSpPr>
          <p:spPr>
            <a:xfrm>
              <a:off x="6454250" y="2252526"/>
              <a:ext cx="94500" cy="9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248130" y="1966554"/>
              <a:ext cx="573600" cy="57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" name="Google Shape;66;p15"/>
          <p:cNvGrpSpPr/>
          <p:nvPr/>
        </p:nvGrpSpPr>
        <p:grpSpPr>
          <a:xfrm>
            <a:off x="6905625" y="371630"/>
            <a:ext cx="1885950" cy="1761970"/>
            <a:chOff x="7690825" y="1556125"/>
            <a:chExt cx="573600" cy="573600"/>
          </a:xfrm>
        </p:grpSpPr>
        <p:sp>
          <p:nvSpPr>
            <p:cNvPr id="67" name="Google Shape;67;p15"/>
            <p:cNvSpPr/>
            <p:nvPr/>
          </p:nvSpPr>
          <p:spPr>
            <a:xfrm>
              <a:off x="7690825" y="1556125"/>
              <a:ext cx="573600" cy="573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7930375" y="1795663"/>
              <a:ext cx="94500" cy="94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2053675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Fiorella Piriz Sapio</a:t>
            </a:r>
            <a:endParaRPr dirty="0"/>
          </a:p>
        </p:txBody>
      </p:sp>
      <p:pic>
        <p:nvPicPr>
          <p:cNvPr id="9" name="Imagen 8" descr="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D4011825-A972-F572-ECBE-75280C421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4" r="37565"/>
          <a:stretch/>
        </p:blipFill>
        <p:spPr>
          <a:xfrm>
            <a:off x="7305675" y="371630"/>
            <a:ext cx="1091091" cy="18332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Instalación de Airflow en Linux</a:t>
            </a:r>
            <a:endParaRPr dirty="0"/>
          </a:p>
        </p:txBody>
      </p:sp>
      <p:graphicFrame>
        <p:nvGraphicFramePr>
          <p:cNvPr id="373" name="Google Shape;373;p20"/>
          <p:cNvGraphicFramePr/>
          <p:nvPr>
            <p:extLst>
              <p:ext uri="{D42A27DB-BD31-4B8C-83A1-F6EECF244321}">
                <p14:modId xmlns:p14="http://schemas.microsoft.com/office/powerpoint/2010/main" val="2980406506"/>
              </p:ext>
            </p:extLst>
          </p:nvPr>
        </p:nvGraphicFramePr>
        <p:xfrm>
          <a:off x="1123988" y="943105"/>
          <a:ext cx="7480275" cy="3788975"/>
        </p:xfrm>
        <a:graphic>
          <a:graphicData uri="http://schemas.openxmlformats.org/drawingml/2006/table">
            <a:tbl>
              <a:tblPr>
                <a:noFill/>
                <a:tableStyleId>{8303224F-420E-496D-925F-6FACBCE13B33}</a:tableStyleId>
              </a:tblPr>
              <a:tblGrid>
                <a:gridCol w="6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5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Pasos</a:t>
                      </a:r>
                      <a:endParaRPr sz="21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C8E8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Instalar Apache Airflow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pip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install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"apache-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airflow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gcp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]"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B69B8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Configuración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nano /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root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airflow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airflow.cfg</a:t>
                      </a:r>
                      <a:endParaRPr lang="es-E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C265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Comprobar la versión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airflow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lang="es-E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5D2C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Inicializar la base de datos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airflow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db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init</a:t>
                      </a:r>
                      <a:endParaRPr lang="es-E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9C1E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Crear usuario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airflow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users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create</a:t>
                      </a:r>
                      <a:endParaRPr lang="es-E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C8E8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Arrancar webserver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airflow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webserver</a:t>
                      </a:r>
                      <a:endParaRPr lang="es-E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B69B8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Arrancar scheduler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airflow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scheduler</a:t>
                      </a:r>
                      <a:endParaRPr lang="es-E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74" name="Google Shape;374;p20"/>
          <p:cNvGrpSpPr/>
          <p:nvPr/>
        </p:nvGrpSpPr>
        <p:grpSpPr>
          <a:xfrm>
            <a:off x="539742" y="1537082"/>
            <a:ext cx="320042" cy="309362"/>
            <a:chOff x="-63665750" y="1914325"/>
            <a:chExt cx="328450" cy="316450"/>
          </a:xfrm>
        </p:grpSpPr>
        <p:sp>
          <p:nvSpPr>
            <p:cNvPr id="375" name="Google Shape;375;p20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20"/>
          <p:cNvGrpSpPr/>
          <p:nvPr/>
        </p:nvGrpSpPr>
        <p:grpSpPr>
          <a:xfrm>
            <a:off x="539744" y="1998475"/>
            <a:ext cx="320038" cy="320038"/>
            <a:chOff x="-61783350" y="2297100"/>
            <a:chExt cx="316650" cy="316650"/>
          </a:xfrm>
        </p:grpSpPr>
        <p:sp>
          <p:nvSpPr>
            <p:cNvPr id="378" name="Google Shape;378;p20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0"/>
          <p:cNvGrpSpPr/>
          <p:nvPr/>
        </p:nvGrpSpPr>
        <p:grpSpPr>
          <a:xfrm>
            <a:off x="539744" y="2470545"/>
            <a:ext cx="320038" cy="311834"/>
            <a:chOff x="683125" y="1955275"/>
            <a:chExt cx="299325" cy="294600"/>
          </a:xfrm>
        </p:grpSpPr>
        <p:sp>
          <p:nvSpPr>
            <p:cNvPr id="381" name="Google Shape;381;p20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20"/>
          <p:cNvGrpSpPr/>
          <p:nvPr/>
        </p:nvGrpSpPr>
        <p:grpSpPr>
          <a:xfrm>
            <a:off x="539749" y="2934411"/>
            <a:ext cx="320028" cy="320038"/>
            <a:chOff x="-59092025" y="2296300"/>
            <a:chExt cx="317425" cy="316650"/>
          </a:xfrm>
        </p:grpSpPr>
        <p:sp>
          <p:nvSpPr>
            <p:cNvPr id="386" name="Google Shape;386;p20"/>
            <p:cNvSpPr/>
            <p:nvPr/>
          </p:nvSpPr>
          <p:spPr>
            <a:xfrm>
              <a:off x="-58994350" y="2382950"/>
              <a:ext cx="122875" cy="133925"/>
            </a:xfrm>
            <a:custGeom>
              <a:avLst/>
              <a:gdLst/>
              <a:ahLst/>
              <a:cxnLst/>
              <a:rect l="l" t="t" r="r" b="b"/>
              <a:pathLst>
                <a:path w="4915" h="5357" extrusionOk="0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-59092025" y="2296300"/>
              <a:ext cx="317425" cy="316650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539745" y="3406481"/>
            <a:ext cx="320037" cy="309375"/>
            <a:chOff x="-32243500" y="2299850"/>
            <a:chExt cx="300900" cy="290275"/>
          </a:xfrm>
        </p:grpSpPr>
        <p:sp>
          <p:nvSpPr>
            <p:cNvPr id="389" name="Google Shape;389;p20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0"/>
          <p:cNvSpPr/>
          <p:nvPr/>
        </p:nvSpPr>
        <p:spPr>
          <a:xfrm>
            <a:off x="539740" y="3867888"/>
            <a:ext cx="320047" cy="320036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39745" y="4339957"/>
            <a:ext cx="320036" cy="320043"/>
          </a:xfrm>
          <a:custGeom>
            <a:avLst/>
            <a:gdLst/>
            <a:ahLst/>
            <a:cxnLst/>
            <a:rect l="l" t="t" r="r" b="b"/>
            <a:pathLst>
              <a:path w="11752" h="11690" extrusionOk="0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7"/>
          <p:cNvSpPr txBox="1"/>
          <p:nvPr/>
        </p:nvSpPr>
        <p:spPr>
          <a:xfrm>
            <a:off x="1048350" y="1914524"/>
            <a:ext cx="7047300" cy="127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Caso práctico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5C6D0C-E906-7BF6-6953-24DB760D9F20}"/>
              </a:ext>
            </a:extLst>
          </p:cNvPr>
          <p:cNvSpPr txBox="1"/>
          <p:nvPr/>
        </p:nvSpPr>
        <p:spPr>
          <a:xfrm>
            <a:off x="504825" y="860146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6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olos Text"/>
              </a:rPr>
              <a:t>04</a:t>
            </a:r>
            <a:br>
              <a:rPr lang="es-ES" dirty="0"/>
            </a:b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EF0C844-E92B-4852-61D2-7F9169B0A0FA}"/>
              </a:ext>
            </a:extLst>
          </p:cNvPr>
          <p:cNvCxnSpPr/>
          <p:nvPr/>
        </p:nvCxnSpPr>
        <p:spPr>
          <a:xfrm>
            <a:off x="1695450" y="1390650"/>
            <a:ext cx="18669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928;p47">
            <a:extLst>
              <a:ext uri="{FF2B5EF4-FFF2-40B4-BE49-F238E27FC236}">
                <a16:creationId xmlns:a16="http://schemas.microsoft.com/office/drawing/2014/main" id="{3D9A6280-142A-AACD-2BA5-240A04018393}"/>
              </a:ext>
            </a:extLst>
          </p:cNvPr>
          <p:cNvSpPr txBox="1"/>
          <p:nvPr/>
        </p:nvSpPr>
        <p:spPr>
          <a:xfrm>
            <a:off x="504825" y="4248053"/>
            <a:ext cx="8028975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Fiorella Piriz Sapio      Orquestación de datos con Apache </a:t>
            </a:r>
            <a:r>
              <a:rPr lang="es-ES" dirty="0" err="1">
                <a:solidFill>
                  <a:schemeClr val="accent1"/>
                </a:solidFill>
              </a:rPr>
              <a:t>Airflow</a:t>
            </a:r>
            <a:r>
              <a:rPr lang="es-ES" dirty="0">
                <a:solidFill>
                  <a:schemeClr val="accent1"/>
                </a:solidFill>
              </a:rPr>
              <a:t>     </a:t>
            </a:r>
            <a:r>
              <a:rPr lang="es-ES" dirty="0" err="1">
                <a:solidFill>
                  <a:schemeClr val="accent1"/>
                </a:solidFill>
              </a:rPr>
              <a:t>PyDataBCN</a:t>
            </a:r>
            <a:r>
              <a:rPr lang="es-ES" dirty="0">
                <a:solidFill>
                  <a:schemeClr val="accent1"/>
                </a:solidFill>
              </a:rPr>
              <a:t> 2023</a:t>
            </a:r>
            <a:endParaRPr lang="es-E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3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Práctico Encuestas de Barcelona</a:t>
            </a:r>
            <a:endParaRPr dirty="0"/>
          </a:p>
        </p:txBody>
      </p:sp>
      <p:sp>
        <p:nvSpPr>
          <p:cNvPr id="504" name="Google Shape;504;p22"/>
          <p:cNvSpPr txBox="1"/>
          <p:nvPr/>
        </p:nvSpPr>
        <p:spPr>
          <a:xfrm>
            <a:off x="3698100" y="1231774"/>
            <a:ext cx="1642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ETL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22"/>
          <p:cNvCxnSpPr>
            <a:cxnSpLocks/>
            <a:stCxn id="484" idx="0"/>
          </p:cNvCxnSpPr>
          <p:nvPr/>
        </p:nvCxnSpPr>
        <p:spPr>
          <a:xfrm rot="-5400000">
            <a:off x="2016000" y="-91507"/>
            <a:ext cx="175800" cy="329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22"/>
          <p:cNvCxnSpPr>
            <a:cxnSpLocks/>
            <a:endCxn id="487" idx="0"/>
          </p:cNvCxnSpPr>
          <p:nvPr/>
        </p:nvCxnSpPr>
        <p:spPr>
          <a:xfrm>
            <a:off x="5393400" y="1467268"/>
            <a:ext cx="3293400" cy="175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44D94C6B-4D73-C354-8396-F6D9D7F79AD1}"/>
              </a:ext>
            </a:extLst>
          </p:cNvPr>
          <p:cNvGrpSpPr/>
          <p:nvPr/>
        </p:nvGrpSpPr>
        <p:grpSpPr>
          <a:xfrm>
            <a:off x="379736" y="1643093"/>
            <a:ext cx="1720264" cy="3104516"/>
            <a:chOff x="379736" y="1643093"/>
            <a:chExt cx="1720264" cy="3104516"/>
          </a:xfrm>
        </p:grpSpPr>
        <p:grpSp>
          <p:nvGrpSpPr>
            <p:cNvPr id="482" name="Google Shape;482;p22"/>
            <p:cNvGrpSpPr/>
            <p:nvPr/>
          </p:nvGrpSpPr>
          <p:grpSpPr>
            <a:xfrm>
              <a:off x="404700" y="1643093"/>
              <a:ext cx="1695300" cy="1713450"/>
              <a:chOff x="404700" y="1253125"/>
              <a:chExt cx="1695300" cy="1713450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457200" y="1828375"/>
                <a:ext cx="1642800" cy="1138200"/>
              </a:xfrm>
              <a:prstGeom prst="chevron">
                <a:avLst>
                  <a:gd name="adj" fmla="val 1602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404700" y="1253125"/>
                <a:ext cx="105000" cy="105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2"/>
            <p:cNvGrpSpPr/>
            <p:nvPr/>
          </p:nvGrpSpPr>
          <p:grpSpPr>
            <a:xfrm>
              <a:off x="515707" y="1761681"/>
              <a:ext cx="1478100" cy="2770887"/>
              <a:chOff x="404700" y="1371713"/>
              <a:chExt cx="1583100" cy="2770887"/>
            </a:xfrm>
          </p:grpSpPr>
          <p:sp>
            <p:nvSpPr>
              <p:cNvPr id="507" name="Google Shape;507;p22"/>
              <p:cNvSpPr txBox="1"/>
              <p:nvPr/>
            </p:nvSpPr>
            <p:spPr>
              <a:xfrm>
                <a:off x="569400" y="22315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 b="1" dirty="0" err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check_file</a:t>
                </a:r>
                <a:endParaRPr lang="es-E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955650" y="1371713"/>
                <a:ext cx="645900" cy="6459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509" name="Google Shape;509;p22"/>
              <p:cNvGrpSpPr/>
              <p:nvPr/>
            </p:nvGrpSpPr>
            <p:grpSpPr>
              <a:xfrm>
                <a:off x="404700" y="3096404"/>
                <a:ext cx="1506984" cy="1046196"/>
                <a:chOff x="404700" y="3096404"/>
                <a:chExt cx="1506984" cy="1046196"/>
              </a:xfrm>
            </p:grpSpPr>
            <p:sp>
              <p:nvSpPr>
                <p:cNvPr id="510" name="Google Shape;510;p22"/>
                <p:cNvSpPr txBox="1">
                  <a:spLocks/>
                </p:cNvSpPr>
                <p:nvPr/>
              </p:nvSpPr>
              <p:spPr>
                <a:xfrm>
                  <a:off x="433584" y="3096404"/>
                  <a:ext cx="1478100" cy="4454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2540" lvl="0" algn="ctr" rtl="0">
                    <a:spcBef>
                      <a:spcPts val="0"/>
                    </a:spcBef>
                    <a:spcAft>
                      <a:spcPts val="0"/>
                    </a:spcAft>
                    <a:buSzPts val="1400"/>
                  </a:pPr>
                  <a:r>
                    <a:rPr lang="es-ES" sz="1100" b="1" dirty="0">
                      <a:latin typeface="Roboto"/>
                      <a:ea typeface="Roboto"/>
                      <a:cs typeface="Roboto"/>
                      <a:sym typeface="Roboto"/>
                    </a:rPr>
                    <a:t>Comprobar que si el fichero existe</a:t>
                  </a:r>
                </a:p>
              </p:txBody>
            </p:sp>
            <p:sp>
              <p:nvSpPr>
                <p:cNvPr id="511" name="Google Shape;511;p22"/>
                <p:cNvSpPr/>
                <p:nvPr/>
              </p:nvSpPr>
              <p:spPr>
                <a:xfrm>
                  <a:off x="404700" y="4037600"/>
                  <a:ext cx="105000" cy="105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DF52F8-4761-C69E-5EB4-E13C6E34E156}"/>
                </a:ext>
              </a:extLst>
            </p:cNvPr>
            <p:cNvSpPr txBox="1"/>
            <p:nvPr/>
          </p:nvSpPr>
          <p:spPr>
            <a:xfrm>
              <a:off x="379736" y="3978168"/>
              <a:ext cx="16866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100" dirty="0">
                  <a:solidFill>
                    <a:schemeClr val="accent5"/>
                  </a:solidFill>
                  <a:latin typeface="Roboto"/>
                  <a:ea typeface="Roboto"/>
                  <a:cs typeface="Roboto"/>
                </a:rPr>
                <a:t>Configurar DAG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100" dirty="0">
                  <a:solidFill>
                    <a:schemeClr val="accent5"/>
                  </a:solidFill>
                  <a:latin typeface="Roboto"/>
                  <a:ea typeface="Roboto"/>
                  <a:cs typeface="Roboto"/>
                </a:rPr>
                <a:t>Introducción a la 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100" dirty="0">
                  <a:solidFill>
                    <a:schemeClr val="accent5"/>
                  </a:solidFill>
                  <a:latin typeface="Roboto"/>
                  <a:ea typeface="Roboto"/>
                  <a:cs typeface="Roboto"/>
                </a:rPr>
                <a:t>Documentación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100" b="1" dirty="0" err="1">
                  <a:solidFill>
                    <a:schemeClr val="accent5"/>
                  </a:solidFill>
                  <a:latin typeface="Roboto"/>
                  <a:ea typeface="Roboto"/>
                  <a:cs typeface="Roboto"/>
                </a:rPr>
                <a:t>BashOperator</a:t>
              </a:r>
              <a:endParaRPr lang="es-ES" sz="1100" b="1" dirty="0">
                <a:solidFill>
                  <a:schemeClr val="accent5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573F8C95-C7D4-3358-F590-D2CF6C6A2B70}"/>
              </a:ext>
            </a:extLst>
          </p:cNvPr>
          <p:cNvGrpSpPr/>
          <p:nvPr/>
        </p:nvGrpSpPr>
        <p:grpSpPr>
          <a:xfrm>
            <a:off x="2103900" y="1761681"/>
            <a:ext cx="1722172" cy="3155206"/>
            <a:chOff x="2103900" y="1761681"/>
            <a:chExt cx="1722172" cy="3155206"/>
          </a:xfrm>
        </p:grpSpPr>
        <p:sp>
          <p:nvSpPr>
            <p:cNvPr id="489" name="Google Shape;489;p22"/>
            <p:cNvSpPr/>
            <p:nvPr/>
          </p:nvSpPr>
          <p:spPr>
            <a:xfrm>
              <a:off x="2103900" y="2218343"/>
              <a:ext cx="1642800" cy="1138200"/>
            </a:xfrm>
            <a:prstGeom prst="chevron">
              <a:avLst>
                <a:gd name="adj" fmla="val 1602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D1A57C0-0458-D028-D512-0F9B00A180F0}"/>
                </a:ext>
              </a:extLst>
            </p:cNvPr>
            <p:cNvGrpSpPr/>
            <p:nvPr/>
          </p:nvGrpSpPr>
          <p:grpSpPr>
            <a:xfrm>
              <a:off x="2136727" y="1761681"/>
              <a:ext cx="1689345" cy="3155206"/>
              <a:chOff x="2136727" y="1761681"/>
              <a:chExt cx="1689345" cy="3155206"/>
            </a:xfrm>
          </p:grpSpPr>
          <p:grpSp>
            <p:nvGrpSpPr>
              <p:cNvPr id="492" name="Google Shape;492;p22"/>
              <p:cNvGrpSpPr/>
              <p:nvPr/>
            </p:nvGrpSpPr>
            <p:grpSpPr>
              <a:xfrm>
                <a:off x="2216100" y="1761681"/>
                <a:ext cx="1474500" cy="2307401"/>
                <a:chOff x="2216100" y="1371713"/>
                <a:chExt cx="1474500" cy="2307401"/>
              </a:xfrm>
            </p:grpSpPr>
            <p:sp>
              <p:nvSpPr>
                <p:cNvPr id="493" name="Google Shape;493;p22"/>
                <p:cNvSpPr txBox="1"/>
                <p:nvPr/>
              </p:nvSpPr>
              <p:spPr>
                <a:xfrm>
                  <a:off x="2272200" y="2231575"/>
                  <a:ext cx="14184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8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load-</a:t>
                  </a:r>
                  <a:r>
                    <a:rPr lang="es-ES" sz="1800" b="1" dirty="0" err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csv</a:t>
                  </a:r>
                  <a:r>
                    <a:rPr lang="es-ES" sz="18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-to-GCS</a:t>
                  </a:r>
                </a:p>
              </p:txBody>
            </p:sp>
            <p:sp>
              <p:nvSpPr>
                <p:cNvPr id="494" name="Google Shape;494;p22"/>
                <p:cNvSpPr txBox="1"/>
                <p:nvPr/>
              </p:nvSpPr>
              <p:spPr>
                <a:xfrm>
                  <a:off x="2216100" y="2959114"/>
                  <a:ext cx="14184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2540" lvl="0" algn="ctr" rtl="0">
                    <a:spcBef>
                      <a:spcPts val="0"/>
                    </a:spcBef>
                    <a:spcAft>
                      <a:spcPts val="0"/>
                    </a:spcAft>
                    <a:buSzPts val="1400"/>
                  </a:pPr>
                  <a:r>
                    <a:rPr lang="es-ES" sz="1100" b="1" dirty="0">
                      <a:latin typeface="Roboto"/>
                      <a:ea typeface="Roboto"/>
                      <a:cs typeface="Roboto"/>
                      <a:sym typeface="Roboto"/>
                    </a:rPr>
                    <a:t>Subir un fichero a un </a:t>
                  </a:r>
                  <a:r>
                    <a:rPr lang="es-ES" sz="1100" b="1" dirty="0" err="1">
                      <a:latin typeface="Roboto"/>
                      <a:ea typeface="Roboto"/>
                      <a:cs typeface="Roboto"/>
                      <a:sym typeface="Roboto"/>
                    </a:rPr>
                    <a:t>bucket</a:t>
                  </a:r>
                  <a:r>
                    <a:rPr lang="es-ES" sz="1100" b="1" dirty="0">
                      <a:latin typeface="Roboto"/>
                      <a:ea typeface="Roboto"/>
                      <a:cs typeface="Roboto"/>
                      <a:sym typeface="Roboto"/>
                    </a:rPr>
                    <a:t> de GCS</a:t>
                  </a: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2602350" y="1371713"/>
                  <a:ext cx="645900" cy="645900"/>
                </a:xfrm>
                <a:prstGeom prst="ellipse">
                  <a:avLst/>
                </a:pr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02</a:t>
                  </a:r>
                  <a:endParaRPr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B7461F3-432B-D2AD-20BB-97DADF038256}"/>
                  </a:ext>
                </a:extLst>
              </p:cNvPr>
              <p:cNvSpPr txBox="1"/>
              <p:nvPr/>
            </p:nvSpPr>
            <p:spPr>
              <a:xfrm>
                <a:off x="2136727" y="3978168"/>
                <a:ext cx="1689345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100" dirty="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</a:rPr>
                  <a:t>Configuración de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100" b="1" dirty="0" err="1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</a:rPr>
                  <a:t>PythonOperator</a:t>
                </a:r>
                <a:endParaRPr lang="es-ES" sz="1100" b="1" dirty="0">
                  <a:solidFill>
                    <a:schemeClr val="accent5"/>
                  </a:solidFill>
                  <a:latin typeface="Roboto"/>
                  <a:ea typeface="Roboto"/>
                  <a:cs typeface="Robot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100" dirty="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</a:rPr>
                  <a:t>Dependencia de tareas</a:t>
                </a:r>
              </a:p>
            </p:txBody>
          </p: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5A277D8-379A-3A25-4EA7-7626B6A21661}"/>
              </a:ext>
            </a:extLst>
          </p:cNvPr>
          <p:cNvGrpSpPr/>
          <p:nvPr/>
        </p:nvGrpSpPr>
        <p:grpSpPr>
          <a:xfrm>
            <a:off x="3746700" y="1761681"/>
            <a:ext cx="1689345" cy="2939552"/>
            <a:chOff x="3746700" y="1761681"/>
            <a:chExt cx="1689345" cy="2939552"/>
          </a:xfrm>
        </p:grpSpPr>
        <p:sp>
          <p:nvSpPr>
            <p:cNvPr id="490" name="Google Shape;490;p22"/>
            <p:cNvSpPr/>
            <p:nvPr/>
          </p:nvSpPr>
          <p:spPr>
            <a:xfrm>
              <a:off x="3750600" y="2218343"/>
              <a:ext cx="1642800" cy="1138200"/>
            </a:xfrm>
            <a:prstGeom prst="chevron">
              <a:avLst>
                <a:gd name="adj" fmla="val 160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22"/>
            <p:cNvGrpSpPr/>
            <p:nvPr/>
          </p:nvGrpSpPr>
          <p:grpSpPr>
            <a:xfrm>
              <a:off x="3862800" y="1761681"/>
              <a:ext cx="1534500" cy="2770887"/>
              <a:chOff x="3862800" y="1371713"/>
              <a:chExt cx="1534500" cy="2770887"/>
            </a:xfrm>
          </p:grpSpPr>
          <p:sp>
            <p:nvSpPr>
              <p:cNvPr id="513" name="Google Shape;513;p22"/>
              <p:cNvSpPr txBox="1"/>
              <p:nvPr/>
            </p:nvSpPr>
            <p:spPr>
              <a:xfrm>
                <a:off x="3862800" y="22315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load_data_to_big_query</a:t>
                </a:r>
                <a:endParaRPr lang="es-E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4249050" y="1371713"/>
                <a:ext cx="645900" cy="6459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515" name="Google Shape;515;p22"/>
              <p:cNvGrpSpPr/>
              <p:nvPr/>
            </p:nvGrpSpPr>
            <p:grpSpPr>
              <a:xfrm>
                <a:off x="3862800" y="2944400"/>
                <a:ext cx="1534500" cy="1198200"/>
                <a:chOff x="3862800" y="2944400"/>
                <a:chExt cx="1534500" cy="1198200"/>
              </a:xfrm>
            </p:grpSpPr>
            <p:sp>
              <p:nvSpPr>
                <p:cNvPr id="516" name="Google Shape;516;p22"/>
                <p:cNvSpPr txBox="1"/>
                <p:nvPr/>
              </p:nvSpPr>
              <p:spPr>
                <a:xfrm>
                  <a:off x="3862800" y="2944400"/>
                  <a:ext cx="14184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2540" lvl="0" algn="ctr" rtl="0">
                    <a:spcBef>
                      <a:spcPts val="0"/>
                    </a:spcBef>
                    <a:spcAft>
                      <a:spcPts val="0"/>
                    </a:spcAft>
                    <a:buSzPts val="1400"/>
                  </a:pPr>
                  <a:r>
                    <a:rPr lang="es-ES" sz="1100" b="1" dirty="0">
                      <a:latin typeface="Roboto"/>
                      <a:ea typeface="Roboto"/>
                      <a:cs typeface="Roboto"/>
                      <a:sym typeface="Roboto"/>
                    </a:rPr>
                    <a:t>Cargar datos de GCS a Big </a:t>
                  </a:r>
                  <a:r>
                    <a:rPr lang="es-ES" sz="1100" b="1" dirty="0" err="1">
                      <a:latin typeface="Roboto"/>
                      <a:ea typeface="Roboto"/>
                      <a:cs typeface="Roboto"/>
                      <a:sym typeface="Roboto"/>
                    </a:rPr>
                    <a:t>Query</a:t>
                  </a:r>
                  <a:endParaRPr sz="1100" b="1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17" name="Google Shape;517;p22"/>
                <p:cNvSpPr/>
                <p:nvPr/>
              </p:nvSpPr>
              <p:spPr>
                <a:xfrm>
                  <a:off x="5292300" y="4037600"/>
                  <a:ext cx="105000" cy="105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7852695-1C30-E1EF-FC0E-290BB9819ACE}"/>
                </a:ext>
              </a:extLst>
            </p:cNvPr>
            <p:cNvSpPr txBox="1"/>
            <p:nvPr/>
          </p:nvSpPr>
          <p:spPr>
            <a:xfrm>
              <a:off x="3746700" y="3931792"/>
              <a:ext cx="16893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100" dirty="0">
                  <a:solidFill>
                    <a:schemeClr val="accent5"/>
                  </a:solidFill>
                  <a:latin typeface="Roboto"/>
                  <a:ea typeface="Roboto"/>
                  <a:cs typeface="Roboto"/>
                </a:rPr>
                <a:t>Configuración de conexiones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100" b="1" dirty="0" err="1">
                  <a:solidFill>
                    <a:schemeClr val="accent5"/>
                  </a:solidFill>
                  <a:latin typeface="Roboto"/>
                  <a:ea typeface="Roboto"/>
                  <a:cs typeface="Roboto"/>
                </a:rPr>
                <a:t>GCSToBigQueryOperator</a:t>
              </a:r>
              <a:endParaRPr lang="es-ES" sz="1100" b="1" dirty="0">
                <a:solidFill>
                  <a:schemeClr val="accent5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2F17B0F-ADD5-6EE2-E326-23FBF38BB900}"/>
              </a:ext>
            </a:extLst>
          </p:cNvPr>
          <p:cNvGrpSpPr/>
          <p:nvPr/>
        </p:nvGrpSpPr>
        <p:grpSpPr>
          <a:xfrm>
            <a:off x="5374027" y="1761681"/>
            <a:ext cx="1689345" cy="2589583"/>
            <a:chOff x="5374027" y="1761681"/>
            <a:chExt cx="1689345" cy="2589583"/>
          </a:xfrm>
        </p:grpSpPr>
        <p:sp>
          <p:nvSpPr>
            <p:cNvPr id="491" name="Google Shape;491;p22"/>
            <p:cNvSpPr/>
            <p:nvPr/>
          </p:nvSpPr>
          <p:spPr>
            <a:xfrm>
              <a:off x="5397300" y="2218343"/>
              <a:ext cx="1642800" cy="1138200"/>
            </a:xfrm>
            <a:prstGeom prst="chevron">
              <a:avLst>
                <a:gd name="adj" fmla="val 1602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22"/>
            <p:cNvGrpSpPr/>
            <p:nvPr/>
          </p:nvGrpSpPr>
          <p:grpSpPr>
            <a:xfrm>
              <a:off x="5470754" y="1761681"/>
              <a:ext cx="1569345" cy="2292687"/>
              <a:chOff x="5473595" y="1371713"/>
              <a:chExt cx="1454305" cy="2292687"/>
            </a:xfrm>
          </p:grpSpPr>
          <p:sp>
            <p:nvSpPr>
              <p:cNvPr id="497" name="Google Shape;497;p22"/>
              <p:cNvSpPr txBox="1"/>
              <p:nvPr/>
            </p:nvSpPr>
            <p:spPr>
              <a:xfrm>
                <a:off x="5509500" y="22315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7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load-</a:t>
                </a:r>
                <a:r>
                  <a:rPr lang="es-ES" sz="1700" b="1" dirty="0" err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filtered</a:t>
                </a:r>
                <a:r>
                  <a:rPr lang="es-ES" sz="17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-data-to-</a:t>
                </a:r>
                <a:r>
                  <a:rPr lang="es-ES" sz="1700" b="1" dirty="0" err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big</a:t>
                </a:r>
                <a:r>
                  <a:rPr lang="es-ES" sz="17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-</a:t>
                </a:r>
                <a:r>
                  <a:rPr lang="es-ES" sz="1700" b="1" dirty="0" err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query</a:t>
                </a:r>
                <a:endParaRPr lang="es-ES" sz="17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98" name="Google Shape;498;p22"/>
              <p:cNvSpPr txBox="1"/>
              <p:nvPr/>
            </p:nvSpPr>
            <p:spPr>
              <a:xfrm>
                <a:off x="5473595" y="2944400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540" lvl="0" algn="ctr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es-ES" sz="1100" b="1" dirty="0">
                    <a:latin typeface="Roboto"/>
                    <a:ea typeface="Roboto"/>
                    <a:cs typeface="Roboto"/>
                    <a:sym typeface="Roboto"/>
                  </a:rPr>
                  <a:t>Crear tabla de BQ a partir de otra existente</a:t>
                </a:r>
                <a:endParaRPr sz="11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5895750" y="1371713"/>
                <a:ext cx="645900" cy="6459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8CEE261-C395-B73A-EACA-904D86F01DDF}"/>
                </a:ext>
              </a:extLst>
            </p:cNvPr>
            <p:cNvSpPr txBox="1"/>
            <p:nvPr/>
          </p:nvSpPr>
          <p:spPr>
            <a:xfrm>
              <a:off x="5374027" y="3920377"/>
              <a:ext cx="16893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100" b="1" dirty="0" err="1">
                  <a:solidFill>
                    <a:schemeClr val="accent5"/>
                  </a:solidFill>
                  <a:latin typeface="Roboto"/>
                  <a:ea typeface="Roboto"/>
                  <a:cs typeface="Roboto"/>
                </a:rPr>
                <a:t>BigQueryExecuteQueryOperator</a:t>
              </a:r>
              <a:endParaRPr lang="es-ES" sz="1100" b="1" dirty="0">
                <a:solidFill>
                  <a:schemeClr val="accent5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6694F56-0ADF-3A7F-D743-287A7334471B}"/>
              </a:ext>
            </a:extLst>
          </p:cNvPr>
          <p:cNvGrpSpPr/>
          <p:nvPr/>
        </p:nvGrpSpPr>
        <p:grpSpPr>
          <a:xfrm>
            <a:off x="6997455" y="1643093"/>
            <a:ext cx="1741845" cy="2538893"/>
            <a:chOff x="6997455" y="1643093"/>
            <a:chExt cx="1741845" cy="2538893"/>
          </a:xfrm>
        </p:grpSpPr>
        <p:grpSp>
          <p:nvGrpSpPr>
            <p:cNvPr id="485" name="Google Shape;485;p22"/>
            <p:cNvGrpSpPr/>
            <p:nvPr/>
          </p:nvGrpSpPr>
          <p:grpSpPr>
            <a:xfrm>
              <a:off x="7044000" y="1643093"/>
              <a:ext cx="1695300" cy="1713450"/>
              <a:chOff x="7044000" y="1253125"/>
              <a:chExt cx="1695300" cy="1713450"/>
            </a:xfrm>
          </p:grpSpPr>
          <p:sp>
            <p:nvSpPr>
              <p:cNvPr id="486" name="Google Shape;486;p22"/>
              <p:cNvSpPr/>
              <p:nvPr/>
            </p:nvSpPr>
            <p:spPr>
              <a:xfrm>
                <a:off x="7044000" y="1828375"/>
                <a:ext cx="1642800" cy="1138200"/>
              </a:xfrm>
              <a:prstGeom prst="chevron">
                <a:avLst>
                  <a:gd name="adj" fmla="val 1602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8634300" y="1253125"/>
                <a:ext cx="105000" cy="105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2"/>
            <p:cNvGrpSpPr/>
            <p:nvPr/>
          </p:nvGrpSpPr>
          <p:grpSpPr>
            <a:xfrm>
              <a:off x="7113554" y="1761681"/>
              <a:ext cx="1461046" cy="2152006"/>
              <a:chOff x="7113554" y="1371713"/>
              <a:chExt cx="1461046" cy="2152006"/>
            </a:xfrm>
          </p:grpSpPr>
          <p:sp>
            <p:nvSpPr>
              <p:cNvPr id="501" name="Google Shape;501;p22"/>
              <p:cNvSpPr txBox="1"/>
              <p:nvPr/>
            </p:nvSpPr>
            <p:spPr>
              <a:xfrm>
                <a:off x="7156200" y="22315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Email-on-finish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2" name="Google Shape;502;p22"/>
              <p:cNvSpPr txBox="1"/>
              <p:nvPr/>
            </p:nvSpPr>
            <p:spPr>
              <a:xfrm>
                <a:off x="7113554" y="2966575"/>
                <a:ext cx="1418400" cy="557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540" lvl="0" algn="ctr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es-ES" sz="1100" b="1" dirty="0">
                    <a:latin typeface="Roboto"/>
                    <a:ea typeface="Roboto"/>
                    <a:cs typeface="Roboto"/>
                    <a:sym typeface="Roboto"/>
                  </a:rPr>
                  <a:t>Enviar un correo al finalizar el proceso</a:t>
                </a:r>
                <a:endParaRPr sz="11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7542450" y="1371713"/>
                <a:ext cx="645900" cy="645900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  <a:endParaRPr sz="18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35B9C2D-03AE-03C0-06DD-59C41B936539}"/>
                </a:ext>
              </a:extLst>
            </p:cNvPr>
            <p:cNvSpPr txBox="1"/>
            <p:nvPr/>
          </p:nvSpPr>
          <p:spPr>
            <a:xfrm>
              <a:off x="6997455" y="3920376"/>
              <a:ext cx="16893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100" b="1" dirty="0" err="1">
                  <a:solidFill>
                    <a:schemeClr val="accent5"/>
                  </a:solidFill>
                  <a:latin typeface="Roboto"/>
                  <a:ea typeface="Roboto"/>
                  <a:cs typeface="Roboto"/>
                </a:rPr>
                <a:t>EmailOperator</a:t>
              </a:r>
              <a:endParaRPr lang="es-ES" sz="1100" b="1" dirty="0">
                <a:solidFill>
                  <a:schemeClr val="accent5"/>
                </a:solidFill>
                <a:latin typeface="Roboto"/>
                <a:ea typeface="Roboto"/>
                <a:cs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7"/>
          <p:cNvSpPr txBox="1"/>
          <p:nvPr/>
        </p:nvSpPr>
        <p:spPr>
          <a:xfrm>
            <a:off x="1048350" y="1914524"/>
            <a:ext cx="7047300" cy="127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Siguientes pasos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5C6D0C-E906-7BF6-6953-24DB760D9F20}"/>
              </a:ext>
            </a:extLst>
          </p:cNvPr>
          <p:cNvSpPr txBox="1"/>
          <p:nvPr/>
        </p:nvSpPr>
        <p:spPr>
          <a:xfrm>
            <a:off x="504825" y="860146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6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olos Text"/>
              </a:rPr>
              <a:t>05</a:t>
            </a:r>
            <a:br>
              <a:rPr lang="es-ES" dirty="0"/>
            </a:b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EF0C844-E92B-4852-61D2-7F9169B0A0FA}"/>
              </a:ext>
            </a:extLst>
          </p:cNvPr>
          <p:cNvCxnSpPr/>
          <p:nvPr/>
        </p:nvCxnSpPr>
        <p:spPr>
          <a:xfrm>
            <a:off x="1695450" y="1390650"/>
            <a:ext cx="18669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928;p47">
            <a:extLst>
              <a:ext uri="{FF2B5EF4-FFF2-40B4-BE49-F238E27FC236}">
                <a16:creationId xmlns:a16="http://schemas.microsoft.com/office/drawing/2014/main" id="{3D9A6280-142A-AACD-2BA5-240A04018393}"/>
              </a:ext>
            </a:extLst>
          </p:cNvPr>
          <p:cNvSpPr txBox="1"/>
          <p:nvPr/>
        </p:nvSpPr>
        <p:spPr>
          <a:xfrm>
            <a:off x="504825" y="4248053"/>
            <a:ext cx="8028975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Fiorella Piriz Sapio      Orquestación de datos con Apache </a:t>
            </a:r>
            <a:r>
              <a:rPr lang="es-ES" dirty="0" err="1">
                <a:solidFill>
                  <a:schemeClr val="accent1"/>
                </a:solidFill>
              </a:rPr>
              <a:t>Airflow</a:t>
            </a:r>
            <a:r>
              <a:rPr lang="es-ES" dirty="0">
                <a:solidFill>
                  <a:schemeClr val="accent1"/>
                </a:solidFill>
              </a:rPr>
              <a:t>     </a:t>
            </a:r>
            <a:r>
              <a:rPr lang="es-ES" dirty="0" err="1">
                <a:solidFill>
                  <a:schemeClr val="accent1"/>
                </a:solidFill>
              </a:rPr>
              <a:t>PyDataBCN</a:t>
            </a:r>
            <a:r>
              <a:rPr lang="es-ES" dirty="0">
                <a:solidFill>
                  <a:schemeClr val="accent1"/>
                </a:solidFill>
              </a:rPr>
              <a:t> 2023</a:t>
            </a:r>
            <a:endParaRPr lang="es-E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6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hemos aprendido?</a:t>
            </a:r>
            <a:endParaRPr dirty="0"/>
          </a:p>
        </p:txBody>
      </p:sp>
      <p:sp>
        <p:nvSpPr>
          <p:cNvPr id="974" name="Google Shape;974;p29"/>
          <p:cNvSpPr/>
          <p:nvPr/>
        </p:nvSpPr>
        <p:spPr>
          <a:xfrm>
            <a:off x="457200" y="1045650"/>
            <a:ext cx="1642800" cy="501000"/>
          </a:xfrm>
          <a:prstGeom prst="chevron">
            <a:avLst>
              <a:gd name="adj" fmla="val 1602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5" name="Google Shape;975;p29"/>
          <p:cNvSpPr/>
          <p:nvPr/>
        </p:nvSpPr>
        <p:spPr>
          <a:xfrm>
            <a:off x="7044000" y="1045650"/>
            <a:ext cx="1642800" cy="501000"/>
          </a:xfrm>
          <a:prstGeom prst="chevron">
            <a:avLst>
              <a:gd name="adj" fmla="val 1602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9"/>
          <p:cNvSpPr/>
          <p:nvPr/>
        </p:nvSpPr>
        <p:spPr>
          <a:xfrm>
            <a:off x="2103900" y="1045650"/>
            <a:ext cx="1642800" cy="501000"/>
          </a:xfrm>
          <a:prstGeom prst="chevron">
            <a:avLst>
              <a:gd name="adj" fmla="val 1602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9"/>
          <p:cNvSpPr/>
          <p:nvPr/>
        </p:nvSpPr>
        <p:spPr>
          <a:xfrm>
            <a:off x="3750600" y="1045650"/>
            <a:ext cx="1642800" cy="501000"/>
          </a:xfrm>
          <a:prstGeom prst="chevron">
            <a:avLst>
              <a:gd name="adj" fmla="val 160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9"/>
          <p:cNvSpPr/>
          <p:nvPr/>
        </p:nvSpPr>
        <p:spPr>
          <a:xfrm>
            <a:off x="5397300" y="1045650"/>
            <a:ext cx="1642800" cy="501000"/>
          </a:xfrm>
          <a:prstGeom prst="chevron">
            <a:avLst>
              <a:gd name="adj" fmla="val 1602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9"/>
          <p:cNvSpPr txBox="1"/>
          <p:nvPr/>
        </p:nvSpPr>
        <p:spPr>
          <a:xfrm>
            <a:off x="5509500" y="1130275"/>
            <a:ext cx="1530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Componentes Extra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0" name="Google Shape;980;p29"/>
          <p:cNvSpPr txBox="1"/>
          <p:nvPr/>
        </p:nvSpPr>
        <p:spPr>
          <a:xfrm>
            <a:off x="7156200" y="1130275"/>
            <a:ext cx="1418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Diseño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1" name="Google Shape;981;p29"/>
          <p:cNvSpPr txBox="1"/>
          <p:nvPr/>
        </p:nvSpPr>
        <p:spPr>
          <a:xfrm>
            <a:off x="569400" y="1130275"/>
            <a:ext cx="1418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Herramienta personalizable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82" name="Google Shape;982;p29"/>
          <p:cNvGrpSpPr/>
          <p:nvPr/>
        </p:nvGrpSpPr>
        <p:grpSpPr>
          <a:xfrm>
            <a:off x="2272200" y="1130275"/>
            <a:ext cx="3009000" cy="331800"/>
            <a:chOff x="2272200" y="1130275"/>
            <a:chExt cx="3009000" cy="331800"/>
          </a:xfrm>
        </p:grpSpPr>
        <p:sp>
          <p:nvSpPr>
            <p:cNvPr id="983" name="Google Shape;983;p29"/>
            <p:cNvSpPr txBox="1"/>
            <p:nvPr/>
          </p:nvSpPr>
          <p:spPr>
            <a:xfrm>
              <a:off x="2272200" y="11302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Escalable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9"/>
            <p:cNvSpPr txBox="1"/>
            <p:nvPr/>
          </p:nvSpPr>
          <p:spPr>
            <a:xfrm>
              <a:off x="3862800" y="11302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Comunidad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5" name="Google Shape;985;p29"/>
          <p:cNvGrpSpPr/>
          <p:nvPr/>
        </p:nvGrpSpPr>
        <p:grpSpPr>
          <a:xfrm>
            <a:off x="798000" y="2357850"/>
            <a:ext cx="1302000" cy="713000"/>
            <a:chOff x="685800" y="2357850"/>
            <a:chExt cx="1302000" cy="713000"/>
          </a:xfrm>
        </p:grpSpPr>
        <p:sp>
          <p:nvSpPr>
            <p:cNvPr id="986" name="Google Shape;986;p29"/>
            <p:cNvSpPr txBox="1"/>
            <p:nvPr/>
          </p:nvSpPr>
          <p:spPr>
            <a:xfrm>
              <a:off x="685800" y="2357850"/>
              <a:ext cx="130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Operadores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7" name="Google Shape;987;p29"/>
            <p:cNvSpPr txBox="1"/>
            <p:nvPr/>
          </p:nvSpPr>
          <p:spPr>
            <a:xfrm>
              <a:off x="685800" y="2699450"/>
              <a:ext cx="1302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29"/>
          <p:cNvGrpSpPr/>
          <p:nvPr/>
        </p:nvGrpSpPr>
        <p:grpSpPr>
          <a:xfrm>
            <a:off x="798000" y="3537000"/>
            <a:ext cx="1302000" cy="713000"/>
            <a:chOff x="685800" y="2357850"/>
            <a:chExt cx="1302000" cy="713000"/>
          </a:xfrm>
        </p:grpSpPr>
        <p:sp>
          <p:nvSpPr>
            <p:cNvPr id="989" name="Google Shape;989;p29"/>
            <p:cNvSpPr txBox="1"/>
            <p:nvPr/>
          </p:nvSpPr>
          <p:spPr>
            <a:xfrm>
              <a:off x="685800" y="2357850"/>
              <a:ext cx="130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Código Python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0" name="Google Shape;990;p29"/>
            <p:cNvSpPr txBox="1"/>
            <p:nvPr/>
          </p:nvSpPr>
          <p:spPr>
            <a:xfrm>
              <a:off x="685800" y="2699450"/>
              <a:ext cx="1302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2" name="Google Shape;992;p29"/>
          <p:cNvSpPr txBox="1"/>
          <p:nvPr/>
        </p:nvSpPr>
        <p:spPr>
          <a:xfrm>
            <a:off x="2444700" y="2357850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Kubernetes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9"/>
          <p:cNvSpPr txBox="1"/>
          <p:nvPr/>
        </p:nvSpPr>
        <p:spPr>
          <a:xfrm>
            <a:off x="2475168" y="2908022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Docker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8" name="Google Shape;998;p29"/>
          <p:cNvSpPr txBox="1"/>
          <p:nvPr/>
        </p:nvSpPr>
        <p:spPr>
          <a:xfrm>
            <a:off x="4091400" y="2357850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Opensource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1" name="Google Shape;1001;p29"/>
          <p:cNvSpPr txBox="1"/>
          <p:nvPr/>
        </p:nvSpPr>
        <p:spPr>
          <a:xfrm>
            <a:off x="4091400" y="3537000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Apache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03" name="Google Shape;1003;p29"/>
          <p:cNvGrpSpPr/>
          <p:nvPr/>
        </p:nvGrpSpPr>
        <p:grpSpPr>
          <a:xfrm>
            <a:off x="5738100" y="2357850"/>
            <a:ext cx="1384650" cy="713000"/>
            <a:chOff x="685800" y="2357850"/>
            <a:chExt cx="1384650" cy="713000"/>
          </a:xfrm>
        </p:grpSpPr>
        <p:sp>
          <p:nvSpPr>
            <p:cNvPr id="1004" name="Google Shape;1004;p29"/>
            <p:cNvSpPr txBox="1"/>
            <p:nvPr/>
          </p:nvSpPr>
          <p:spPr>
            <a:xfrm>
              <a:off x="768450" y="2357850"/>
              <a:ext cx="130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Git Sync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29"/>
            <p:cNvSpPr txBox="1"/>
            <p:nvPr/>
          </p:nvSpPr>
          <p:spPr>
            <a:xfrm>
              <a:off x="685800" y="2699450"/>
              <a:ext cx="1302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7" name="Google Shape;1007;p29"/>
          <p:cNvSpPr txBox="1"/>
          <p:nvPr/>
        </p:nvSpPr>
        <p:spPr>
          <a:xfrm>
            <a:off x="5820750" y="2915519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9"/>
          <p:cNvSpPr txBox="1"/>
          <p:nvPr/>
        </p:nvSpPr>
        <p:spPr>
          <a:xfrm>
            <a:off x="7384800" y="2357850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Goups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3" name="Google Shape;1013;p29"/>
          <p:cNvSpPr txBox="1"/>
          <p:nvPr/>
        </p:nvSpPr>
        <p:spPr>
          <a:xfrm>
            <a:off x="7391850" y="2947350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Pluggins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5" name="Google Shape;1015;p29"/>
          <p:cNvSpPr/>
          <p:nvPr/>
        </p:nvSpPr>
        <p:spPr>
          <a:xfrm>
            <a:off x="457200" y="2357850"/>
            <a:ext cx="331800" cy="3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9"/>
          <p:cNvSpPr/>
          <p:nvPr/>
        </p:nvSpPr>
        <p:spPr>
          <a:xfrm>
            <a:off x="457200" y="3537000"/>
            <a:ext cx="331800" cy="3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9"/>
          <p:cNvSpPr/>
          <p:nvPr/>
        </p:nvSpPr>
        <p:spPr>
          <a:xfrm>
            <a:off x="2109000" y="2357850"/>
            <a:ext cx="331800" cy="3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9"/>
          <p:cNvSpPr/>
          <p:nvPr/>
        </p:nvSpPr>
        <p:spPr>
          <a:xfrm>
            <a:off x="2109000" y="3537000"/>
            <a:ext cx="331800" cy="3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9" name="Google Shape;1019;p29"/>
          <p:cNvCxnSpPr>
            <a:stCxn id="1015" idx="0"/>
            <a:endCxn id="1017" idx="0"/>
          </p:cNvCxnSpPr>
          <p:nvPr/>
        </p:nvCxnSpPr>
        <p:spPr>
          <a:xfrm rot="-5400000" flipH="1">
            <a:off x="1448700" y="1532250"/>
            <a:ext cx="600" cy="1651800"/>
          </a:xfrm>
          <a:prstGeom prst="curvedConnector3">
            <a:avLst>
              <a:gd name="adj1" fmla="val -9633333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29"/>
          <p:cNvCxnSpPr>
            <a:stCxn id="1016" idx="0"/>
            <a:endCxn id="1015" idx="4"/>
          </p:cNvCxnSpPr>
          <p:nvPr/>
        </p:nvCxnSpPr>
        <p:spPr>
          <a:xfrm rot="-5400000">
            <a:off x="199650" y="3112950"/>
            <a:ext cx="847500" cy="6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21" name="Google Shape;1021;p29"/>
          <p:cNvSpPr/>
          <p:nvPr/>
        </p:nvSpPr>
        <p:spPr>
          <a:xfrm>
            <a:off x="3753150" y="2357850"/>
            <a:ext cx="331800" cy="33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9"/>
          <p:cNvSpPr/>
          <p:nvPr/>
        </p:nvSpPr>
        <p:spPr>
          <a:xfrm>
            <a:off x="3753150" y="3537000"/>
            <a:ext cx="331800" cy="33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9"/>
          <p:cNvSpPr/>
          <p:nvPr/>
        </p:nvSpPr>
        <p:spPr>
          <a:xfrm>
            <a:off x="5399850" y="2357850"/>
            <a:ext cx="331800" cy="33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9"/>
          <p:cNvSpPr/>
          <p:nvPr/>
        </p:nvSpPr>
        <p:spPr>
          <a:xfrm>
            <a:off x="5399850" y="3537000"/>
            <a:ext cx="331800" cy="33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9"/>
          <p:cNvSpPr/>
          <p:nvPr/>
        </p:nvSpPr>
        <p:spPr>
          <a:xfrm>
            <a:off x="7046550" y="2357850"/>
            <a:ext cx="331800" cy="331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9"/>
          <p:cNvSpPr/>
          <p:nvPr/>
        </p:nvSpPr>
        <p:spPr>
          <a:xfrm>
            <a:off x="7046550" y="3537000"/>
            <a:ext cx="331800" cy="331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7" name="Google Shape;1027;p29"/>
          <p:cNvCxnSpPr>
            <a:stCxn id="1018" idx="4"/>
            <a:endCxn id="1022" idx="4"/>
          </p:cNvCxnSpPr>
          <p:nvPr/>
        </p:nvCxnSpPr>
        <p:spPr>
          <a:xfrm rot="-5400000" flipH="1">
            <a:off x="3096750" y="3046950"/>
            <a:ext cx="600" cy="1644300"/>
          </a:xfrm>
          <a:prstGeom prst="curvedConnector3">
            <a:avLst>
              <a:gd name="adj1" fmla="val 11287083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29"/>
          <p:cNvCxnSpPr>
            <a:stCxn id="1017" idx="4"/>
            <a:endCxn id="1018" idx="0"/>
          </p:cNvCxnSpPr>
          <p:nvPr/>
        </p:nvCxnSpPr>
        <p:spPr>
          <a:xfrm rot="-5400000" flipH="1">
            <a:off x="1851450" y="3113100"/>
            <a:ext cx="847500" cy="6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29"/>
          <p:cNvCxnSpPr>
            <a:stCxn id="1021" idx="4"/>
            <a:endCxn id="1022" idx="0"/>
          </p:cNvCxnSpPr>
          <p:nvPr/>
        </p:nvCxnSpPr>
        <p:spPr>
          <a:xfrm rot="-5400000" flipH="1">
            <a:off x="3495600" y="3113100"/>
            <a:ext cx="847500" cy="6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29"/>
          <p:cNvCxnSpPr>
            <a:stCxn id="1023" idx="4"/>
            <a:endCxn id="1024" idx="0"/>
          </p:cNvCxnSpPr>
          <p:nvPr/>
        </p:nvCxnSpPr>
        <p:spPr>
          <a:xfrm rot="-5400000" flipH="1">
            <a:off x="5142300" y="3113100"/>
            <a:ext cx="847500" cy="6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29"/>
          <p:cNvCxnSpPr>
            <a:stCxn id="1025" idx="4"/>
            <a:endCxn id="1026" idx="0"/>
          </p:cNvCxnSpPr>
          <p:nvPr/>
        </p:nvCxnSpPr>
        <p:spPr>
          <a:xfrm rot="-5400000" flipH="1">
            <a:off x="6789000" y="3113100"/>
            <a:ext cx="847500" cy="6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29"/>
          <p:cNvCxnSpPr>
            <a:stCxn id="1024" idx="4"/>
            <a:endCxn id="1026" idx="4"/>
          </p:cNvCxnSpPr>
          <p:nvPr/>
        </p:nvCxnSpPr>
        <p:spPr>
          <a:xfrm rot="-5400000" flipH="1">
            <a:off x="6388800" y="3045750"/>
            <a:ext cx="600" cy="1646700"/>
          </a:xfrm>
          <a:prstGeom prst="curvedConnector3">
            <a:avLst>
              <a:gd name="adj1" fmla="val 1116375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29"/>
          <p:cNvCxnSpPr>
            <a:stCxn id="1021" idx="0"/>
            <a:endCxn id="1023" idx="0"/>
          </p:cNvCxnSpPr>
          <p:nvPr/>
        </p:nvCxnSpPr>
        <p:spPr>
          <a:xfrm rot="-5400000" flipH="1">
            <a:off x="4742100" y="1534800"/>
            <a:ext cx="600" cy="1646700"/>
          </a:xfrm>
          <a:prstGeom prst="curvedConnector3">
            <a:avLst>
              <a:gd name="adj1" fmla="val -9077083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Google Shape;989;p29">
            <a:extLst>
              <a:ext uri="{FF2B5EF4-FFF2-40B4-BE49-F238E27FC236}">
                <a16:creationId xmlns:a16="http://schemas.microsoft.com/office/drawing/2014/main" id="{EBF6E767-2E51-C6D6-6CC2-C821C561A789}"/>
              </a:ext>
            </a:extLst>
          </p:cNvPr>
          <p:cNvSpPr txBox="1"/>
          <p:nvPr/>
        </p:nvSpPr>
        <p:spPr>
          <a:xfrm>
            <a:off x="807000" y="2905251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Hooks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995;p29">
            <a:extLst>
              <a:ext uri="{FF2B5EF4-FFF2-40B4-BE49-F238E27FC236}">
                <a16:creationId xmlns:a16="http://schemas.microsoft.com/office/drawing/2014/main" id="{498732BD-0D01-143D-5BB0-F955D7B542A7}"/>
              </a:ext>
            </a:extLst>
          </p:cNvPr>
          <p:cNvSpPr txBox="1"/>
          <p:nvPr/>
        </p:nvSpPr>
        <p:spPr>
          <a:xfrm>
            <a:off x="2475168" y="3505897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Executors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1007;p29">
            <a:extLst>
              <a:ext uri="{FF2B5EF4-FFF2-40B4-BE49-F238E27FC236}">
                <a16:creationId xmlns:a16="http://schemas.microsoft.com/office/drawing/2014/main" id="{0D117FA0-8250-6907-682B-DA398EDE82A0}"/>
              </a:ext>
            </a:extLst>
          </p:cNvPr>
          <p:cNvSpPr txBox="1"/>
          <p:nvPr/>
        </p:nvSpPr>
        <p:spPr>
          <a:xfrm>
            <a:off x="5865600" y="3528838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Xcoms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1013;p29">
            <a:extLst>
              <a:ext uri="{FF2B5EF4-FFF2-40B4-BE49-F238E27FC236}">
                <a16:creationId xmlns:a16="http://schemas.microsoft.com/office/drawing/2014/main" id="{B2826C7A-1D3E-3933-668A-BAD0921D8F31}"/>
              </a:ext>
            </a:extLst>
          </p:cNvPr>
          <p:cNvSpPr txBox="1"/>
          <p:nvPr/>
        </p:nvSpPr>
        <p:spPr>
          <a:xfrm>
            <a:off x="7391850" y="3546800"/>
            <a:ext cx="130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Triggers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7"/>
          <p:cNvSpPr txBox="1"/>
          <p:nvPr/>
        </p:nvSpPr>
        <p:spPr>
          <a:xfrm>
            <a:off x="1048350" y="1914525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Muchas</a:t>
            </a:r>
            <a:r>
              <a:rPr lang="es-ES" sz="3200" dirty="0">
                <a:solidFill>
                  <a:srgbClr val="FFFFFF"/>
                </a:solidFill>
              </a:rPr>
              <a:t> </a:t>
            </a:r>
            <a:r>
              <a:rPr lang="es-E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gracias</a:t>
            </a:r>
          </a:p>
        </p:txBody>
      </p:sp>
      <p:sp>
        <p:nvSpPr>
          <p:cNvPr id="1928" name="Google Shape;1928;p47"/>
          <p:cNvSpPr txBox="1"/>
          <p:nvPr/>
        </p:nvSpPr>
        <p:spPr>
          <a:xfrm>
            <a:off x="658944" y="3047642"/>
            <a:ext cx="8028975" cy="136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1"/>
                </a:solidFill>
              </a:rPr>
              <a:t>Fiorella Piriz Sapio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1"/>
                </a:solidFill>
              </a:rPr>
              <a:t>fpa@nextret.net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https://www.linkedin.com/in/fiorella-piriz-sapio-74569a188/</a:t>
            </a:r>
            <a:endParaRPr lang="es-ES" sz="1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5C6D0C-E906-7BF6-6953-24DB760D9F20}"/>
              </a:ext>
            </a:extLst>
          </p:cNvPr>
          <p:cNvSpPr txBox="1"/>
          <p:nvPr/>
        </p:nvSpPr>
        <p:spPr>
          <a:xfrm>
            <a:off x="504825" y="860146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6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olos Text"/>
              </a:rPr>
              <a:t>Fin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EF0C844-E92B-4852-61D2-7F9169B0A0FA}"/>
              </a:ext>
            </a:extLst>
          </p:cNvPr>
          <p:cNvCxnSpPr/>
          <p:nvPr/>
        </p:nvCxnSpPr>
        <p:spPr>
          <a:xfrm>
            <a:off x="1695450" y="1390650"/>
            <a:ext cx="18669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57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6"/>
          <p:cNvSpPr txBox="1">
            <a:spLocks noGrp="1"/>
          </p:cNvSpPr>
          <p:nvPr>
            <p:ph type="title"/>
          </p:nvPr>
        </p:nvSpPr>
        <p:spPr>
          <a:xfrm>
            <a:off x="447680" y="35448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>
                <a:solidFill>
                  <a:schemeClr val="tx1"/>
                </a:solidFill>
                <a:latin typeface="Amasis MT Pro Black" panose="02040A04050005020304" pitchFamily="18" charset="0"/>
                <a:cs typeface="Arial"/>
                <a:sym typeface="Arial"/>
              </a:rPr>
              <a:t>Índice</a:t>
            </a:r>
            <a:endParaRPr sz="3200" b="0" dirty="0">
              <a:solidFill>
                <a:schemeClr val="tx1"/>
              </a:solidFill>
              <a:latin typeface="Amasis MT Pro Black" panose="02040A04050005020304" pitchFamily="18" charset="0"/>
              <a:cs typeface="Arial"/>
              <a:sym typeface="Arial"/>
            </a:endParaRPr>
          </a:p>
        </p:txBody>
      </p:sp>
      <p:sp>
        <p:nvSpPr>
          <p:cNvPr id="1890" name="Google Shape;1890;p46"/>
          <p:cNvSpPr/>
          <p:nvPr/>
        </p:nvSpPr>
        <p:spPr>
          <a:xfrm>
            <a:off x="4391630" y="2315351"/>
            <a:ext cx="341700" cy="290899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891" name="Google Shape;1891;p46"/>
          <p:cNvGrpSpPr/>
          <p:nvPr/>
        </p:nvGrpSpPr>
        <p:grpSpPr>
          <a:xfrm>
            <a:off x="1004930" y="2371095"/>
            <a:ext cx="341488" cy="179405"/>
            <a:chOff x="2080675" y="352325"/>
            <a:chExt cx="485000" cy="254800"/>
          </a:xfrm>
        </p:grpSpPr>
        <p:sp>
          <p:nvSpPr>
            <p:cNvPr id="1892" name="Google Shape;1892;p46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3" name="Google Shape;1893;p46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94" name="Google Shape;1894;p46"/>
          <p:cNvSpPr/>
          <p:nvPr/>
        </p:nvSpPr>
        <p:spPr>
          <a:xfrm>
            <a:off x="2724912" y="2290713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895" name="Google Shape;1895;p46"/>
          <p:cNvGrpSpPr/>
          <p:nvPr/>
        </p:nvGrpSpPr>
        <p:grpSpPr>
          <a:xfrm>
            <a:off x="7816272" y="2290731"/>
            <a:ext cx="340221" cy="340168"/>
            <a:chOff x="5648375" y="1427025"/>
            <a:chExt cx="483200" cy="483125"/>
          </a:xfrm>
        </p:grpSpPr>
        <p:sp>
          <p:nvSpPr>
            <p:cNvPr id="1896" name="Google Shape;1896;p46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7" name="Google Shape;1897;p46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7FE9FE1-1693-0C1F-DE4C-981611EEA580}"/>
              </a:ext>
            </a:extLst>
          </p:cNvPr>
          <p:cNvGraphicFramePr/>
          <p:nvPr/>
        </p:nvGraphicFramePr>
        <p:xfrm>
          <a:off x="463622" y="9318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7"/>
          <p:cNvSpPr txBox="1"/>
          <p:nvPr/>
        </p:nvSpPr>
        <p:spPr>
          <a:xfrm>
            <a:off x="1695450" y="1850052"/>
            <a:ext cx="5647725" cy="135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s-E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¿Qué es la orquestación de datos?</a:t>
            </a:r>
          </a:p>
        </p:txBody>
      </p:sp>
      <p:sp>
        <p:nvSpPr>
          <p:cNvPr id="1928" name="Google Shape;1928;p47"/>
          <p:cNvSpPr txBox="1"/>
          <p:nvPr/>
        </p:nvSpPr>
        <p:spPr>
          <a:xfrm>
            <a:off x="638774" y="4238090"/>
            <a:ext cx="8028975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Fiorella Piriz Sapio      Orquestación de datos con Apache </a:t>
            </a:r>
            <a:r>
              <a:rPr lang="es-ES" dirty="0" err="1">
                <a:solidFill>
                  <a:schemeClr val="accent1"/>
                </a:solidFill>
              </a:rPr>
              <a:t>Airflow</a:t>
            </a:r>
            <a:r>
              <a:rPr lang="es-ES" dirty="0">
                <a:solidFill>
                  <a:schemeClr val="accent1"/>
                </a:solidFill>
              </a:rPr>
              <a:t>     </a:t>
            </a:r>
            <a:r>
              <a:rPr lang="es-ES" dirty="0" err="1">
                <a:solidFill>
                  <a:schemeClr val="accent1"/>
                </a:solidFill>
              </a:rPr>
              <a:t>PyDataBCN</a:t>
            </a:r>
            <a:r>
              <a:rPr lang="es-ES" dirty="0">
                <a:solidFill>
                  <a:schemeClr val="accent1"/>
                </a:solidFill>
              </a:rPr>
              <a:t> 2023</a:t>
            </a:r>
            <a:endParaRPr lang="es-ES" sz="1050" dirty="0">
              <a:solidFill>
                <a:schemeClr val="accen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5C6D0C-E906-7BF6-6953-24DB760D9F20}"/>
              </a:ext>
            </a:extLst>
          </p:cNvPr>
          <p:cNvSpPr txBox="1"/>
          <p:nvPr/>
        </p:nvSpPr>
        <p:spPr>
          <a:xfrm>
            <a:off x="504825" y="860146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6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olos Text"/>
              </a:rPr>
              <a:t>01</a:t>
            </a:r>
            <a:br>
              <a:rPr lang="es-ES" dirty="0"/>
            </a:b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EF0C844-E92B-4852-61D2-7F9169B0A0FA}"/>
              </a:ext>
            </a:extLst>
          </p:cNvPr>
          <p:cNvCxnSpPr/>
          <p:nvPr/>
        </p:nvCxnSpPr>
        <p:spPr>
          <a:xfrm>
            <a:off x="1695450" y="1390650"/>
            <a:ext cx="18669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Orquestación de datos</a:t>
            </a:r>
            <a:endParaRPr dirty="0"/>
          </a:p>
        </p:txBody>
      </p:sp>
      <p:grpSp>
        <p:nvGrpSpPr>
          <p:cNvPr id="249" name="Google Shape;249;p18"/>
          <p:cNvGrpSpPr/>
          <p:nvPr/>
        </p:nvGrpSpPr>
        <p:grpSpPr>
          <a:xfrm>
            <a:off x="478552" y="1926342"/>
            <a:ext cx="8229515" cy="2057958"/>
            <a:chOff x="457286" y="1033206"/>
            <a:chExt cx="8229515" cy="2057958"/>
          </a:xfrm>
        </p:grpSpPr>
        <p:sp>
          <p:nvSpPr>
            <p:cNvPr id="250" name="Google Shape;250;p18"/>
            <p:cNvSpPr/>
            <p:nvPr/>
          </p:nvSpPr>
          <p:spPr>
            <a:xfrm>
              <a:off x="5086200" y="1033464"/>
              <a:ext cx="2057100" cy="2057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 rot="10800000">
              <a:off x="6629702" y="1033206"/>
              <a:ext cx="2057100" cy="2057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 rot="10800000">
              <a:off x="457286" y="1033206"/>
              <a:ext cx="2057100" cy="2057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 rot="10800000">
              <a:off x="3543485" y="1033206"/>
              <a:ext cx="2057100" cy="2057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999983" y="1033464"/>
              <a:ext cx="2057100" cy="2057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806828" y="3475119"/>
            <a:ext cx="1418400" cy="1147400"/>
            <a:chOff x="457200" y="3584675"/>
            <a:chExt cx="1418400" cy="1147400"/>
          </a:xfrm>
        </p:grpSpPr>
        <p:sp>
          <p:nvSpPr>
            <p:cNvPr id="260" name="Google Shape;260;p18"/>
            <p:cNvSpPr txBox="1"/>
            <p:nvPr/>
          </p:nvSpPr>
          <p:spPr>
            <a:xfrm>
              <a:off x="457200" y="36704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Extracción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457200" y="40120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latin typeface="Roboto"/>
                  <a:ea typeface="Roboto"/>
                  <a:cs typeface="Roboto"/>
                  <a:sym typeface="Roboto"/>
                </a:rPr>
                <a:t>Integración y obtención de datos</a:t>
              </a:r>
              <a:endParaRPr sz="13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844300" y="35846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2310105" y="685636"/>
            <a:ext cx="1448894" cy="1683395"/>
            <a:chOff x="2088322" y="3584675"/>
            <a:chExt cx="1448894" cy="1683395"/>
          </a:xfrm>
        </p:grpSpPr>
        <p:sp>
          <p:nvSpPr>
            <p:cNvPr id="264" name="Google Shape;264;p18"/>
            <p:cNvSpPr txBox="1"/>
            <p:nvPr/>
          </p:nvSpPr>
          <p:spPr>
            <a:xfrm>
              <a:off x="2088322" y="493627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Limpieza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2118816" y="397371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latin typeface="Roboto"/>
                  <a:ea typeface="Roboto"/>
                  <a:cs typeface="Roboto"/>
                  <a:sym typeface="Roboto"/>
                </a:rPr>
                <a:t>Eliminar inconsistencia y datos irrelevantes</a:t>
              </a:r>
              <a:endParaRPr sz="13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547100" y="35846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8"/>
          <p:cNvGrpSpPr/>
          <p:nvPr/>
        </p:nvGrpSpPr>
        <p:grpSpPr>
          <a:xfrm>
            <a:off x="3800183" y="3379073"/>
            <a:ext cx="1626163" cy="1248950"/>
            <a:chOff x="3862799" y="3584675"/>
            <a:chExt cx="1626163" cy="1248950"/>
          </a:xfrm>
        </p:grpSpPr>
        <p:sp>
          <p:nvSpPr>
            <p:cNvPr id="268" name="Google Shape;268;p18"/>
            <p:cNvSpPr txBox="1"/>
            <p:nvPr/>
          </p:nvSpPr>
          <p:spPr>
            <a:xfrm>
              <a:off x="3862799" y="3670475"/>
              <a:ext cx="162616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Transformación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18"/>
            <p:cNvSpPr txBox="1"/>
            <p:nvPr/>
          </p:nvSpPr>
          <p:spPr>
            <a:xfrm>
              <a:off x="3978673" y="411362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latin typeface="Roboto"/>
                  <a:ea typeface="Roboto"/>
                  <a:cs typeface="Roboto"/>
                  <a:sym typeface="Roboto"/>
                </a:rPr>
                <a:t>Procesamiento y enrequicimento</a:t>
              </a:r>
              <a:endParaRPr sz="13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249900" y="35846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8"/>
          <p:cNvGrpSpPr/>
          <p:nvPr/>
        </p:nvGrpSpPr>
        <p:grpSpPr>
          <a:xfrm>
            <a:off x="5444920" y="1169499"/>
            <a:ext cx="1525881" cy="1227424"/>
            <a:chOff x="5329289" y="2774851"/>
            <a:chExt cx="1654711" cy="1227424"/>
          </a:xfrm>
        </p:grpSpPr>
        <p:sp>
          <p:nvSpPr>
            <p:cNvPr id="272" name="Google Shape;272;p18"/>
            <p:cNvSpPr txBox="1"/>
            <p:nvPr/>
          </p:nvSpPr>
          <p:spPr>
            <a:xfrm>
              <a:off x="5565600" y="36704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Análisis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3" name="Google Shape;273;p18"/>
            <p:cNvSpPr txBox="1"/>
            <p:nvPr/>
          </p:nvSpPr>
          <p:spPr>
            <a:xfrm>
              <a:off x="5329289" y="2774851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latin typeface="Roboto"/>
                  <a:ea typeface="Roboto"/>
                  <a:cs typeface="Roboto"/>
                  <a:sym typeface="Roboto"/>
                </a:rPr>
                <a:t>Recopilar información relevante</a:t>
              </a:r>
              <a:endParaRPr sz="13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952688" y="35846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7058888" y="3512269"/>
            <a:ext cx="1447172" cy="1240627"/>
            <a:chOff x="6835598" y="2799894"/>
            <a:chExt cx="1447172" cy="1240627"/>
          </a:xfrm>
        </p:grpSpPr>
        <p:sp>
          <p:nvSpPr>
            <p:cNvPr id="276" name="Google Shape;276;p18"/>
            <p:cNvSpPr txBox="1"/>
            <p:nvPr/>
          </p:nvSpPr>
          <p:spPr>
            <a:xfrm>
              <a:off x="6835598" y="2799894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Explotación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6864370" y="3320521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latin typeface="Roboto"/>
                  <a:ea typeface="Roboto"/>
                  <a:cs typeface="Roboto"/>
                  <a:sym typeface="Roboto"/>
                </a:rPr>
                <a:t>Visualización y presentación de resultados</a:t>
              </a:r>
              <a:endParaRPr sz="13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7614950" y="3584675"/>
              <a:ext cx="85800" cy="85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18"/>
          <p:cNvSpPr/>
          <p:nvPr/>
        </p:nvSpPr>
        <p:spPr>
          <a:xfrm>
            <a:off x="1184141" y="2632361"/>
            <a:ext cx="645900" cy="6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2727241" y="2632361"/>
            <a:ext cx="645900" cy="64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4273084" y="2632361"/>
            <a:ext cx="645900" cy="64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5813441" y="2632361"/>
            <a:ext cx="645900" cy="64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7356166" y="2632361"/>
            <a:ext cx="645900" cy="64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" name="Picture 2" descr="Data Orchestration - Aventra Group">
            <a:extLst>
              <a:ext uri="{FF2B5EF4-FFF2-40B4-BE49-F238E27FC236}">
                <a16:creationId xmlns:a16="http://schemas.microsoft.com/office/drawing/2014/main" id="{C85905EA-5CBB-2EC8-B112-E430C773F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21474" r="81278" b="60747"/>
          <a:stretch/>
        </p:blipFill>
        <p:spPr bwMode="auto">
          <a:xfrm>
            <a:off x="1210570" y="2688419"/>
            <a:ext cx="629240" cy="51869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ata Orchestration - Aventra Group">
            <a:extLst>
              <a:ext uri="{FF2B5EF4-FFF2-40B4-BE49-F238E27FC236}">
                <a16:creationId xmlns:a16="http://schemas.microsoft.com/office/drawing/2014/main" id="{46ED1D4A-851B-C03C-2362-9CAE49046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21474" r="64535" b="60747"/>
          <a:stretch/>
        </p:blipFill>
        <p:spPr bwMode="auto">
          <a:xfrm>
            <a:off x="2720436" y="2663790"/>
            <a:ext cx="624293" cy="5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 Orchestration - Aventra Group">
            <a:extLst>
              <a:ext uri="{FF2B5EF4-FFF2-40B4-BE49-F238E27FC236}">
                <a16:creationId xmlns:a16="http://schemas.microsoft.com/office/drawing/2014/main" id="{0DDD7CF3-447E-A9AD-8302-06B42A8F8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5" t="21474" r="46163" b="60747"/>
          <a:stretch/>
        </p:blipFill>
        <p:spPr bwMode="auto">
          <a:xfrm>
            <a:off x="4256106" y="2653157"/>
            <a:ext cx="730679" cy="5370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ata Orchestration - Aventra Group">
            <a:extLst>
              <a:ext uri="{FF2B5EF4-FFF2-40B4-BE49-F238E27FC236}">
                <a16:creationId xmlns:a16="http://schemas.microsoft.com/office/drawing/2014/main" id="{02A3BB74-C8A1-DBBD-1EEB-F7DB257A0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24" t="21473" r="29301" b="60748"/>
          <a:stretch/>
        </p:blipFill>
        <p:spPr bwMode="auto">
          <a:xfrm>
            <a:off x="5858583" y="2648510"/>
            <a:ext cx="620562" cy="57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ata Orchestration - Aventra Group">
            <a:extLst>
              <a:ext uri="{FF2B5EF4-FFF2-40B4-BE49-F238E27FC236}">
                <a16:creationId xmlns:a16="http://schemas.microsoft.com/office/drawing/2014/main" id="{F336BCC4-30BB-5D4A-6E63-286D9BBF1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2" t="21202" r="10290" b="59053"/>
          <a:stretch/>
        </p:blipFill>
        <p:spPr bwMode="auto">
          <a:xfrm>
            <a:off x="7285247" y="2616664"/>
            <a:ext cx="867454" cy="645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7"/>
          <p:cNvSpPr txBox="1"/>
          <p:nvPr/>
        </p:nvSpPr>
        <p:spPr>
          <a:xfrm>
            <a:off x="1048350" y="1914525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E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¿Qué es Apache </a:t>
            </a:r>
            <a:r>
              <a:rPr lang="es-ES" sz="36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Airflow</a:t>
            </a:r>
            <a:r>
              <a:rPr lang="es-E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?</a:t>
            </a:r>
          </a:p>
        </p:txBody>
      </p:sp>
      <p:sp>
        <p:nvSpPr>
          <p:cNvPr id="1928" name="Google Shape;1928;p47"/>
          <p:cNvSpPr txBox="1"/>
          <p:nvPr/>
        </p:nvSpPr>
        <p:spPr>
          <a:xfrm>
            <a:off x="638774" y="4238090"/>
            <a:ext cx="8028975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Fiorella Piriz Sapio      Orquestación de datos con Apache </a:t>
            </a:r>
            <a:r>
              <a:rPr lang="es-ES" dirty="0" err="1">
                <a:solidFill>
                  <a:schemeClr val="accent1"/>
                </a:solidFill>
              </a:rPr>
              <a:t>Airflow</a:t>
            </a:r>
            <a:r>
              <a:rPr lang="es-ES" dirty="0">
                <a:solidFill>
                  <a:schemeClr val="accent1"/>
                </a:solidFill>
              </a:rPr>
              <a:t>     </a:t>
            </a:r>
            <a:r>
              <a:rPr lang="es-ES" dirty="0" err="1">
                <a:solidFill>
                  <a:schemeClr val="accent1"/>
                </a:solidFill>
              </a:rPr>
              <a:t>PyDataBCN</a:t>
            </a:r>
            <a:r>
              <a:rPr lang="es-ES" dirty="0">
                <a:solidFill>
                  <a:schemeClr val="accent1"/>
                </a:solidFill>
              </a:rPr>
              <a:t> 2023</a:t>
            </a:r>
            <a:endParaRPr lang="es-ES" sz="1050" dirty="0">
              <a:solidFill>
                <a:schemeClr val="accent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5C6D0C-E906-7BF6-6953-24DB760D9F20}"/>
              </a:ext>
            </a:extLst>
          </p:cNvPr>
          <p:cNvSpPr txBox="1"/>
          <p:nvPr/>
        </p:nvSpPr>
        <p:spPr>
          <a:xfrm>
            <a:off x="504825" y="860146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6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olos Text"/>
              </a:rPr>
              <a:t>02</a:t>
            </a:r>
            <a:br>
              <a:rPr lang="es-ES" dirty="0"/>
            </a:b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EF0C844-E92B-4852-61D2-7F9169B0A0FA}"/>
              </a:ext>
            </a:extLst>
          </p:cNvPr>
          <p:cNvCxnSpPr/>
          <p:nvPr/>
        </p:nvCxnSpPr>
        <p:spPr>
          <a:xfrm>
            <a:off x="1695450" y="1390650"/>
            <a:ext cx="18669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1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Apache </a:t>
            </a:r>
            <a:r>
              <a:rPr lang="es-ES" dirty="0" err="1"/>
              <a:t>Airflow</a:t>
            </a:r>
            <a:endParaRPr dirty="0"/>
          </a:p>
        </p:txBody>
      </p:sp>
      <p:pic>
        <p:nvPicPr>
          <p:cNvPr id="310" name="Google Shape;310;p19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8966" b="8240"/>
          <a:stretch/>
        </p:blipFill>
        <p:spPr>
          <a:xfrm>
            <a:off x="1570239" y="1335649"/>
            <a:ext cx="3433651" cy="21101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9"/>
          <p:cNvGrpSpPr/>
          <p:nvPr/>
        </p:nvGrpSpPr>
        <p:grpSpPr>
          <a:xfrm>
            <a:off x="5951410" y="3262577"/>
            <a:ext cx="340186" cy="340168"/>
            <a:chOff x="5053900" y="3804850"/>
            <a:chExt cx="483150" cy="483125"/>
          </a:xfrm>
        </p:grpSpPr>
        <p:sp>
          <p:nvSpPr>
            <p:cNvPr id="313" name="Google Shape;313;p19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7" name="Google Shape;317;p19"/>
          <p:cNvGrpSpPr/>
          <p:nvPr/>
        </p:nvGrpSpPr>
        <p:grpSpPr>
          <a:xfrm>
            <a:off x="5951410" y="1948127"/>
            <a:ext cx="340186" cy="340168"/>
            <a:chOff x="5053900" y="3804850"/>
            <a:chExt cx="483150" cy="483125"/>
          </a:xfrm>
        </p:grpSpPr>
        <p:sp>
          <p:nvSpPr>
            <p:cNvPr id="318" name="Google Shape;318;p19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1" name="Google Shape;321;p19"/>
          <p:cNvGrpSpPr/>
          <p:nvPr/>
        </p:nvGrpSpPr>
        <p:grpSpPr>
          <a:xfrm>
            <a:off x="5951410" y="1290902"/>
            <a:ext cx="340186" cy="340168"/>
            <a:chOff x="6999160" y="1309027"/>
            <a:chExt cx="340186" cy="340168"/>
          </a:xfrm>
        </p:grpSpPr>
        <p:sp>
          <p:nvSpPr>
            <p:cNvPr id="322" name="Google Shape;322;p19"/>
            <p:cNvSpPr/>
            <p:nvPr/>
          </p:nvSpPr>
          <p:spPr>
            <a:xfrm>
              <a:off x="6999160" y="1309027"/>
              <a:ext cx="340186" cy="340168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079586" y="1409326"/>
              <a:ext cx="62154" cy="59849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196783" y="1409361"/>
              <a:ext cx="62190" cy="59813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 rot="10800000">
              <a:off x="7081012" y="1489100"/>
              <a:ext cx="176483" cy="79722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5951410" y="2605352"/>
            <a:ext cx="340186" cy="340168"/>
            <a:chOff x="6999160" y="2623477"/>
            <a:chExt cx="340186" cy="340168"/>
          </a:xfrm>
        </p:grpSpPr>
        <p:grpSp>
          <p:nvGrpSpPr>
            <p:cNvPr id="327" name="Google Shape;327;p19"/>
            <p:cNvGrpSpPr/>
            <p:nvPr/>
          </p:nvGrpSpPr>
          <p:grpSpPr>
            <a:xfrm>
              <a:off x="6999160" y="2623477"/>
              <a:ext cx="340186" cy="340168"/>
              <a:chOff x="5053900" y="3804850"/>
              <a:chExt cx="483150" cy="483125"/>
            </a:xfrm>
          </p:grpSpPr>
          <p:sp>
            <p:nvSpPr>
              <p:cNvPr id="328" name="Google Shape;328;p19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9325" extrusionOk="0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398" extrusionOk="0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31" name="Google Shape;331;p19"/>
            <p:cNvSpPr/>
            <p:nvPr/>
          </p:nvSpPr>
          <p:spPr>
            <a:xfrm>
              <a:off x="7091250" y="2841700"/>
              <a:ext cx="156000" cy="2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F44AA2D-639D-68AC-1FAE-B10F6555A114}"/>
              </a:ext>
            </a:extLst>
          </p:cNvPr>
          <p:cNvGrpSpPr/>
          <p:nvPr/>
        </p:nvGrpSpPr>
        <p:grpSpPr>
          <a:xfrm>
            <a:off x="6465750" y="1101000"/>
            <a:ext cx="2220900" cy="2677400"/>
            <a:chOff x="6465750" y="1101000"/>
            <a:chExt cx="2220900" cy="2677400"/>
          </a:xfrm>
        </p:grpSpPr>
        <p:sp>
          <p:nvSpPr>
            <p:cNvPr id="332" name="Google Shape;332;p19"/>
            <p:cNvSpPr txBox="1"/>
            <p:nvPr/>
          </p:nvSpPr>
          <p:spPr>
            <a:xfrm>
              <a:off x="6465750" y="1101000"/>
              <a:ext cx="2220900" cy="657300"/>
            </a:xfrm>
            <a:prstGeom prst="rect">
              <a:avLst/>
            </a:prstGeom>
            <a:solidFill>
              <a:srgbClr val="E85D2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Opensource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9"/>
            <p:cNvSpPr txBox="1"/>
            <p:nvPr/>
          </p:nvSpPr>
          <p:spPr>
            <a:xfrm>
              <a:off x="6465750" y="1788666"/>
              <a:ext cx="2220900" cy="657300"/>
            </a:xfrm>
            <a:prstGeom prst="rect">
              <a:avLst/>
            </a:prstGeom>
            <a:solidFill>
              <a:srgbClr val="122861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Fácil de usar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6465750" y="2476333"/>
              <a:ext cx="2220900" cy="657300"/>
            </a:xfrm>
            <a:prstGeom prst="rect">
              <a:avLst/>
            </a:prstGeom>
            <a:solidFill>
              <a:srgbClr val="85C265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Basada en Python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19"/>
            <p:cNvSpPr txBox="1"/>
            <p:nvPr/>
          </p:nvSpPr>
          <p:spPr>
            <a:xfrm>
              <a:off x="6465750" y="3164000"/>
              <a:ext cx="2220900" cy="614400"/>
            </a:xfrm>
            <a:prstGeom prst="rect">
              <a:avLst/>
            </a:prstGeom>
            <a:solidFill>
              <a:srgbClr val="76C8E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Múltiples conectores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9"/>
          <p:cNvGrpSpPr/>
          <p:nvPr/>
        </p:nvGrpSpPr>
        <p:grpSpPr>
          <a:xfrm>
            <a:off x="-187637" y="1628341"/>
            <a:ext cx="1057714" cy="3234199"/>
            <a:chOff x="219473" y="1584451"/>
            <a:chExt cx="1276223" cy="3267624"/>
          </a:xfrm>
        </p:grpSpPr>
        <p:sp>
          <p:nvSpPr>
            <p:cNvPr id="337" name="Google Shape;337;p19"/>
            <p:cNvSpPr/>
            <p:nvPr/>
          </p:nvSpPr>
          <p:spPr>
            <a:xfrm>
              <a:off x="219473" y="4551775"/>
              <a:ext cx="1276200" cy="3003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19"/>
            <p:cNvGrpSpPr/>
            <p:nvPr/>
          </p:nvGrpSpPr>
          <p:grpSpPr>
            <a:xfrm>
              <a:off x="426712" y="1584451"/>
              <a:ext cx="1068984" cy="3147629"/>
              <a:chOff x="426712" y="1584451"/>
              <a:chExt cx="1068984" cy="3147629"/>
            </a:xfrm>
          </p:grpSpPr>
          <p:sp>
            <p:nvSpPr>
              <p:cNvPr id="339" name="Google Shape;339;p19"/>
              <p:cNvSpPr/>
              <p:nvPr/>
            </p:nvSpPr>
            <p:spPr>
              <a:xfrm>
                <a:off x="867748" y="3922686"/>
                <a:ext cx="206900" cy="720435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40841" extrusionOk="0">
                    <a:moveTo>
                      <a:pt x="495" y="1"/>
                    </a:moveTo>
                    <a:lnTo>
                      <a:pt x="495" y="228"/>
                    </a:lnTo>
                    <a:lnTo>
                      <a:pt x="468" y="895"/>
                    </a:lnTo>
                    <a:lnTo>
                      <a:pt x="428" y="1962"/>
                    </a:lnTo>
                    <a:lnTo>
                      <a:pt x="415" y="3390"/>
                    </a:lnTo>
                    <a:lnTo>
                      <a:pt x="415" y="4244"/>
                    </a:lnTo>
                    <a:lnTo>
                      <a:pt x="428" y="5177"/>
                    </a:lnTo>
                    <a:lnTo>
                      <a:pt x="441" y="6178"/>
                    </a:lnTo>
                    <a:lnTo>
                      <a:pt x="468" y="7259"/>
                    </a:lnTo>
                    <a:lnTo>
                      <a:pt x="508" y="8406"/>
                    </a:lnTo>
                    <a:lnTo>
                      <a:pt x="575" y="9620"/>
                    </a:lnTo>
                    <a:lnTo>
                      <a:pt x="641" y="10901"/>
                    </a:lnTo>
                    <a:lnTo>
                      <a:pt x="735" y="12222"/>
                    </a:lnTo>
                    <a:lnTo>
                      <a:pt x="601" y="14290"/>
                    </a:lnTo>
                    <a:lnTo>
                      <a:pt x="481" y="16331"/>
                    </a:lnTo>
                    <a:lnTo>
                      <a:pt x="375" y="18359"/>
                    </a:lnTo>
                    <a:lnTo>
                      <a:pt x="268" y="20361"/>
                    </a:lnTo>
                    <a:lnTo>
                      <a:pt x="188" y="22349"/>
                    </a:lnTo>
                    <a:lnTo>
                      <a:pt x="121" y="24283"/>
                    </a:lnTo>
                    <a:lnTo>
                      <a:pt x="68" y="26191"/>
                    </a:lnTo>
                    <a:lnTo>
                      <a:pt x="28" y="28059"/>
                    </a:lnTo>
                    <a:lnTo>
                      <a:pt x="1" y="29874"/>
                    </a:lnTo>
                    <a:lnTo>
                      <a:pt x="1" y="31635"/>
                    </a:lnTo>
                    <a:lnTo>
                      <a:pt x="28" y="33342"/>
                    </a:lnTo>
                    <a:lnTo>
                      <a:pt x="68" y="34984"/>
                    </a:lnTo>
                    <a:lnTo>
                      <a:pt x="121" y="36558"/>
                    </a:lnTo>
                    <a:lnTo>
                      <a:pt x="214" y="38066"/>
                    </a:lnTo>
                    <a:lnTo>
                      <a:pt x="321" y="39493"/>
                    </a:lnTo>
                    <a:lnTo>
                      <a:pt x="375" y="40174"/>
                    </a:lnTo>
                    <a:lnTo>
                      <a:pt x="455" y="40841"/>
                    </a:lnTo>
                    <a:lnTo>
                      <a:pt x="8767" y="40841"/>
                    </a:lnTo>
                    <a:lnTo>
                      <a:pt x="8873" y="40027"/>
                    </a:lnTo>
                    <a:lnTo>
                      <a:pt x="9167" y="37705"/>
                    </a:lnTo>
                    <a:lnTo>
                      <a:pt x="9367" y="36024"/>
                    </a:lnTo>
                    <a:lnTo>
                      <a:pt x="9581" y="34010"/>
                    </a:lnTo>
                    <a:lnTo>
                      <a:pt x="9821" y="31688"/>
                    </a:lnTo>
                    <a:lnTo>
                      <a:pt x="10074" y="29086"/>
                    </a:lnTo>
                    <a:lnTo>
                      <a:pt x="10328" y="26205"/>
                    </a:lnTo>
                    <a:lnTo>
                      <a:pt x="10581" y="23069"/>
                    </a:lnTo>
                    <a:lnTo>
                      <a:pt x="10835" y="19707"/>
                    </a:lnTo>
                    <a:lnTo>
                      <a:pt x="11061" y="16131"/>
                    </a:lnTo>
                    <a:lnTo>
                      <a:pt x="11182" y="14263"/>
                    </a:lnTo>
                    <a:lnTo>
                      <a:pt x="11275" y="12355"/>
                    </a:lnTo>
                    <a:lnTo>
                      <a:pt x="11382" y="10394"/>
                    </a:lnTo>
                    <a:lnTo>
                      <a:pt x="11462" y="8393"/>
                    </a:lnTo>
                    <a:lnTo>
                      <a:pt x="11542" y="6352"/>
                    </a:lnTo>
                    <a:lnTo>
                      <a:pt x="11622" y="4270"/>
                    </a:lnTo>
                    <a:lnTo>
                      <a:pt x="11675" y="2149"/>
                    </a:lnTo>
                    <a:lnTo>
                      <a:pt x="11729" y="1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447880" y="3897743"/>
                <a:ext cx="370934" cy="759508"/>
              </a:xfrm>
              <a:custGeom>
                <a:avLst/>
                <a:gdLst/>
                <a:ahLst/>
                <a:cxnLst/>
                <a:rect l="l" t="t" r="r" b="b"/>
                <a:pathLst>
                  <a:path w="21028" h="43056" extrusionOk="0">
                    <a:moveTo>
                      <a:pt x="10047" y="0"/>
                    </a:moveTo>
                    <a:lnTo>
                      <a:pt x="9927" y="321"/>
                    </a:lnTo>
                    <a:lnTo>
                      <a:pt x="9780" y="734"/>
                    </a:lnTo>
                    <a:lnTo>
                      <a:pt x="9634" y="1255"/>
                    </a:lnTo>
                    <a:lnTo>
                      <a:pt x="9474" y="1842"/>
                    </a:lnTo>
                    <a:lnTo>
                      <a:pt x="9300" y="2522"/>
                    </a:lnTo>
                    <a:lnTo>
                      <a:pt x="9127" y="3256"/>
                    </a:lnTo>
                    <a:lnTo>
                      <a:pt x="8953" y="4070"/>
                    </a:lnTo>
                    <a:lnTo>
                      <a:pt x="8766" y="4924"/>
                    </a:lnTo>
                    <a:lnTo>
                      <a:pt x="8393" y="6778"/>
                    </a:lnTo>
                    <a:lnTo>
                      <a:pt x="8019" y="8740"/>
                    </a:lnTo>
                    <a:lnTo>
                      <a:pt x="7672" y="10781"/>
                    </a:lnTo>
                    <a:lnTo>
                      <a:pt x="7352" y="12809"/>
                    </a:lnTo>
                    <a:lnTo>
                      <a:pt x="6725" y="14890"/>
                    </a:lnTo>
                    <a:lnTo>
                      <a:pt x="6125" y="16958"/>
                    </a:lnTo>
                    <a:lnTo>
                      <a:pt x="5538" y="19013"/>
                    </a:lnTo>
                    <a:lnTo>
                      <a:pt x="4964" y="21041"/>
                    </a:lnTo>
                    <a:lnTo>
                      <a:pt x="4417" y="23029"/>
                    </a:lnTo>
                    <a:lnTo>
                      <a:pt x="3883" y="25003"/>
                    </a:lnTo>
                    <a:lnTo>
                      <a:pt x="3376" y="26938"/>
                    </a:lnTo>
                    <a:lnTo>
                      <a:pt x="2896" y="28833"/>
                    </a:lnTo>
                    <a:lnTo>
                      <a:pt x="2429" y="30687"/>
                    </a:lnTo>
                    <a:lnTo>
                      <a:pt x="2002" y="32502"/>
                    </a:lnTo>
                    <a:lnTo>
                      <a:pt x="1588" y="34263"/>
                    </a:lnTo>
                    <a:lnTo>
                      <a:pt x="1215" y="35984"/>
                    </a:lnTo>
                    <a:lnTo>
                      <a:pt x="855" y="37638"/>
                    </a:lnTo>
                    <a:lnTo>
                      <a:pt x="534" y="39239"/>
                    </a:lnTo>
                    <a:lnTo>
                      <a:pt x="254" y="40774"/>
                    </a:lnTo>
                    <a:lnTo>
                      <a:pt x="1" y="42255"/>
                    </a:lnTo>
                    <a:lnTo>
                      <a:pt x="8500" y="43055"/>
                    </a:lnTo>
                    <a:lnTo>
                      <a:pt x="8820" y="42228"/>
                    </a:lnTo>
                    <a:lnTo>
                      <a:pt x="9207" y="41227"/>
                    </a:lnTo>
                    <a:lnTo>
                      <a:pt x="9714" y="39866"/>
                    </a:lnTo>
                    <a:lnTo>
                      <a:pt x="10328" y="38145"/>
                    </a:lnTo>
                    <a:lnTo>
                      <a:pt x="11061" y="36117"/>
                    </a:lnTo>
                    <a:lnTo>
                      <a:pt x="11875" y="33769"/>
                    </a:lnTo>
                    <a:lnTo>
                      <a:pt x="12756" y="31154"/>
                    </a:lnTo>
                    <a:lnTo>
                      <a:pt x="13716" y="28259"/>
                    </a:lnTo>
                    <a:lnTo>
                      <a:pt x="14717" y="25124"/>
                    </a:lnTo>
                    <a:lnTo>
                      <a:pt x="15224" y="23482"/>
                    </a:lnTo>
                    <a:lnTo>
                      <a:pt x="15758" y="21775"/>
                    </a:lnTo>
                    <a:lnTo>
                      <a:pt x="16278" y="20014"/>
                    </a:lnTo>
                    <a:lnTo>
                      <a:pt x="16812" y="18212"/>
                    </a:lnTo>
                    <a:lnTo>
                      <a:pt x="17345" y="16371"/>
                    </a:lnTo>
                    <a:lnTo>
                      <a:pt x="17879" y="14477"/>
                    </a:lnTo>
                    <a:lnTo>
                      <a:pt x="18426" y="12542"/>
                    </a:lnTo>
                    <a:lnTo>
                      <a:pt x="18960" y="10581"/>
                    </a:lnTo>
                    <a:lnTo>
                      <a:pt x="19480" y="8579"/>
                    </a:lnTo>
                    <a:lnTo>
                      <a:pt x="20000" y="6538"/>
                    </a:lnTo>
                    <a:lnTo>
                      <a:pt x="20521" y="4470"/>
                    </a:lnTo>
                    <a:lnTo>
                      <a:pt x="21028" y="2375"/>
                    </a:lnTo>
                    <a:lnTo>
                      <a:pt x="10047" y="0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577570" y="3443742"/>
                <a:ext cx="539449" cy="563228"/>
              </a:xfrm>
              <a:custGeom>
                <a:avLst/>
                <a:gdLst/>
                <a:ahLst/>
                <a:cxnLst/>
                <a:rect l="l" t="t" r="r" b="b"/>
                <a:pathLst>
                  <a:path w="30581" h="31929" extrusionOk="0">
                    <a:moveTo>
                      <a:pt x="27818" y="1"/>
                    </a:moveTo>
                    <a:lnTo>
                      <a:pt x="6364" y="2429"/>
                    </a:lnTo>
                    <a:lnTo>
                      <a:pt x="6204" y="2602"/>
                    </a:lnTo>
                    <a:lnTo>
                      <a:pt x="6044" y="2803"/>
                    </a:lnTo>
                    <a:lnTo>
                      <a:pt x="5764" y="3189"/>
                    </a:lnTo>
                    <a:lnTo>
                      <a:pt x="5510" y="3603"/>
                    </a:lnTo>
                    <a:lnTo>
                      <a:pt x="5270" y="4017"/>
                    </a:lnTo>
                    <a:lnTo>
                      <a:pt x="5057" y="4457"/>
                    </a:lnTo>
                    <a:lnTo>
                      <a:pt x="4870" y="4897"/>
                    </a:lnTo>
                    <a:lnTo>
                      <a:pt x="4710" y="5351"/>
                    </a:lnTo>
                    <a:lnTo>
                      <a:pt x="4577" y="5818"/>
                    </a:lnTo>
                    <a:lnTo>
                      <a:pt x="4456" y="6285"/>
                    </a:lnTo>
                    <a:lnTo>
                      <a:pt x="4350" y="6765"/>
                    </a:lnTo>
                    <a:lnTo>
                      <a:pt x="4270" y="7259"/>
                    </a:lnTo>
                    <a:lnTo>
                      <a:pt x="4203" y="7752"/>
                    </a:lnTo>
                    <a:lnTo>
                      <a:pt x="4150" y="8246"/>
                    </a:lnTo>
                    <a:lnTo>
                      <a:pt x="4123" y="8753"/>
                    </a:lnTo>
                    <a:lnTo>
                      <a:pt x="4096" y="9260"/>
                    </a:lnTo>
                    <a:lnTo>
                      <a:pt x="4096" y="9754"/>
                    </a:lnTo>
                    <a:lnTo>
                      <a:pt x="4110" y="10568"/>
                    </a:lnTo>
                    <a:lnTo>
                      <a:pt x="4150" y="11381"/>
                    </a:lnTo>
                    <a:lnTo>
                      <a:pt x="4216" y="12182"/>
                    </a:lnTo>
                    <a:lnTo>
                      <a:pt x="4296" y="12969"/>
                    </a:lnTo>
                    <a:lnTo>
                      <a:pt x="3963" y="14317"/>
                    </a:lnTo>
                    <a:lnTo>
                      <a:pt x="3483" y="16158"/>
                    </a:lnTo>
                    <a:lnTo>
                      <a:pt x="2909" y="18319"/>
                    </a:lnTo>
                    <a:lnTo>
                      <a:pt x="2268" y="20668"/>
                    </a:lnTo>
                    <a:lnTo>
                      <a:pt x="988" y="25271"/>
                    </a:lnTo>
                    <a:lnTo>
                      <a:pt x="441" y="27245"/>
                    </a:lnTo>
                    <a:lnTo>
                      <a:pt x="0" y="28766"/>
                    </a:lnTo>
                    <a:lnTo>
                      <a:pt x="574" y="29033"/>
                    </a:lnTo>
                    <a:lnTo>
                      <a:pt x="1148" y="29286"/>
                    </a:lnTo>
                    <a:lnTo>
                      <a:pt x="1735" y="29527"/>
                    </a:lnTo>
                    <a:lnTo>
                      <a:pt x="2335" y="29753"/>
                    </a:lnTo>
                    <a:lnTo>
                      <a:pt x="2935" y="29967"/>
                    </a:lnTo>
                    <a:lnTo>
                      <a:pt x="3536" y="30167"/>
                    </a:lnTo>
                    <a:lnTo>
                      <a:pt x="4150" y="30340"/>
                    </a:lnTo>
                    <a:lnTo>
                      <a:pt x="4763" y="30514"/>
                    </a:lnTo>
                    <a:lnTo>
                      <a:pt x="5377" y="30674"/>
                    </a:lnTo>
                    <a:lnTo>
                      <a:pt x="6004" y="30821"/>
                    </a:lnTo>
                    <a:lnTo>
                      <a:pt x="6631" y="30954"/>
                    </a:lnTo>
                    <a:lnTo>
                      <a:pt x="7272" y="31074"/>
                    </a:lnTo>
                    <a:lnTo>
                      <a:pt x="7899" y="31181"/>
                    </a:lnTo>
                    <a:lnTo>
                      <a:pt x="8539" y="31288"/>
                    </a:lnTo>
                    <a:lnTo>
                      <a:pt x="9180" y="31381"/>
                    </a:lnTo>
                    <a:lnTo>
                      <a:pt x="9820" y="31461"/>
                    </a:lnTo>
                    <a:lnTo>
                      <a:pt x="10460" y="31541"/>
                    </a:lnTo>
                    <a:lnTo>
                      <a:pt x="11114" y="31595"/>
                    </a:lnTo>
                    <a:lnTo>
                      <a:pt x="12408" y="31715"/>
                    </a:lnTo>
                    <a:lnTo>
                      <a:pt x="13716" y="31795"/>
                    </a:lnTo>
                    <a:lnTo>
                      <a:pt x="15010" y="31848"/>
                    </a:lnTo>
                    <a:lnTo>
                      <a:pt x="16318" y="31888"/>
                    </a:lnTo>
                    <a:lnTo>
                      <a:pt x="17612" y="31915"/>
                    </a:lnTo>
                    <a:lnTo>
                      <a:pt x="18893" y="31928"/>
                    </a:lnTo>
                    <a:lnTo>
                      <a:pt x="20173" y="31928"/>
                    </a:lnTo>
                    <a:lnTo>
                      <a:pt x="21414" y="31915"/>
                    </a:lnTo>
                    <a:lnTo>
                      <a:pt x="22668" y="31875"/>
                    </a:lnTo>
                    <a:lnTo>
                      <a:pt x="23909" y="31808"/>
                    </a:lnTo>
                    <a:lnTo>
                      <a:pt x="25150" y="31715"/>
                    </a:lnTo>
                    <a:lnTo>
                      <a:pt x="26391" y="31608"/>
                    </a:lnTo>
                    <a:lnTo>
                      <a:pt x="27618" y="31475"/>
                    </a:lnTo>
                    <a:lnTo>
                      <a:pt x="28846" y="31314"/>
                    </a:lnTo>
                    <a:lnTo>
                      <a:pt x="30060" y="31128"/>
                    </a:lnTo>
                    <a:lnTo>
                      <a:pt x="30180" y="30127"/>
                    </a:lnTo>
                    <a:lnTo>
                      <a:pt x="30287" y="29113"/>
                    </a:lnTo>
                    <a:lnTo>
                      <a:pt x="30380" y="28072"/>
                    </a:lnTo>
                    <a:lnTo>
                      <a:pt x="30460" y="27005"/>
                    </a:lnTo>
                    <a:lnTo>
                      <a:pt x="30513" y="25938"/>
                    </a:lnTo>
                    <a:lnTo>
                      <a:pt x="30553" y="24844"/>
                    </a:lnTo>
                    <a:lnTo>
                      <a:pt x="30580" y="23736"/>
                    </a:lnTo>
                    <a:lnTo>
                      <a:pt x="30580" y="22615"/>
                    </a:lnTo>
                    <a:lnTo>
                      <a:pt x="30567" y="21121"/>
                    </a:lnTo>
                    <a:lnTo>
                      <a:pt x="30527" y="19627"/>
                    </a:lnTo>
                    <a:lnTo>
                      <a:pt x="30460" y="18133"/>
                    </a:lnTo>
                    <a:lnTo>
                      <a:pt x="30367" y="16638"/>
                    </a:lnTo>
                    <a:lnTo>
                      <a:pt x="30247" y="15157"/>
                    </a:lnTo>
                    <a:lnTo>
                      <a:pt x="30113" y="13676"/>
                    </a:lnTo>
                    <a:lnTo>
                      <a:pt x="29940" y="12222"/>
                    </a:lnTo>
                    <a:lnTo>
                      <a:pt x="29766" y="10768"/>
                    </a:lnTo>
                    <a:lnTo>
                      <a:pt x="29566" y="9327"/>
                    </a:lnTo>
                    <a:lnTo>
                      <a:pt x="29353" y="7926"/>
                    </a:lnTo>
                    <a:lnTo>
                      <a:pt x="29126" y="6525"/>
                    </a:lnTo>
                    <a:lnTo>
                      <a:pt x="28886" y="5164"/>
                    </a:lnTo>
                    <a:lnTo>
                      <a:pt x="28632" y="3817"/>
                    </a:lnTo>
                    <a:lnTo>
                      <a:pt x="28365" y="2509"/>
                    </a:lnTo>
                    <a:lnTo>
                      <a:pt x="28099" y="1242"/>
                    </a:lnTo>
                    <a:lnTo>
                      <a:pt x="278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976251" y="2475730"/>
                <a:ext cx="314221" cy="589352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33410" extrusionOk="0">
                    <a:moveTo>
                      <a:pt x="17772" y="1"/>
                    </a:moveTo>
                    <a:lnTo>
                      <a:pt x="14837" y="201"/>
                    </a:lnTo>
                    <a:lnTo>
                      <a:pt x="12235" y="374"/>
                    </a:lnTo>
                    <a:lnTo>
                      <a:pt x="12155" y="374"/>
                    </a:lnTo>
                    <a:lnTo>
                      <a:pt x="12048" y="1802"/>
                    </a:lnTo>
                    <a:lnTo>
                      <a:pt x="11942" y="3283"/>
                    </a:lnTo>
                    <a:lnTo>
                      <a:pt x="11795" y="5084"/>
                    </a:lnTo>
                    <a:lnTo>
                      <a:pt x="11622" y="7046"/>
                    </a:lnTo>
                    <a:lnTo>
                      <a:pt x="11421" y="8993"/>
                    </a:lnTo>
                    <a:lnTo>
                      <a:pt x="11315" y="9927"/>
                    </a:lnTo>
                    <a:lnTo>
                      <a:pt x="11208" y="10795"/>
                    </a:lnTo>
                    <a:lnTo>
                      <a:pt x="11101" y="11582"/>
                    </a:lnTo>
                    <a:lnTo>
                      <a:pt x="10994" y="12276"/>
                    </a:lnTo>
                    <a:lnTo>
                      <a:pt x="10914" y="12489"/>
                    </a:lnTo>
                    <a:lnTo>
                      <a:pt x="10808" y="12729"/>
                    </a:lnTo>
                    <a:lnTo>
                      <a:pt x="10514" y="13303"/>
                    </a:lnTo>
                    <a:lnTo>
                      <a:pt x="10154" y="13983"/>
                    </a:lnTo>
                    <a:lnTo>
                      <a:pt x="9700" y="14757"/>
                    </a:lnTo>
                    <a:lnTo>
                      <a:pt x="9167" y="15611"/>
                    </a:lnTo>
                    <a:lnTo>
                      <a:pt x="8580" y="16518"/>
                    </a:lnTo>
                    <a:lnTo>
                      <a:pt x="7926" y="17479"/>
                    </a:lnTo>
                    <a:lnTo>
                      <a:pt x="7219" y="18466"/>
                    </a:lnTo>
                    <a:lnTo>
                      <a:pt x="6858" y="18960"/>
                    </a:lnTo>
                    <a:lnTo>
                      <a:pt x="6471" y="19454"/>
                    </a:lnTo>
                    <a:lnTo>
                      <a:pt x="6085" y="19947"/>
                    </a:lnTo>
                    <a:lnTo>
                      <a:pt x="5684" y="20428"/>
                    </a:lnTo>
                    <a:lnTo>
                      <a:pt x="5284" y="20921"/>
                    </a:lnTo>
                    <a:lnTo>
                      <a:pt x="4870" y="21388"/>
                    </a:lnTo>
                    <a:lnTo>
                      <a:pt x="4457" y="21855"/>
                    </a:lnTo>
                    <a:lnTo>
                      <a:pt x="4030" y="22309"/>
                    </a:lnTo>
                    <a:lnTo>
                      <a:pt x="3603" y="22749"/>
                    </a:lnTo>
                    <a:lnTo>
                      <a:pt x="3176" y="23163"/>
                    </a:lnTo>
                    <a:lnTo>
                      <a:pt x="2749" y="23563"/>
                    </a:lnTo>
                    <a:lnTo>
                      <a:pt x="2309" y="23950"/>
                    </a:lnTo>
                    <a:lnTo>
                      <a:pt x="1882" y="24310"/>
                    </a:lnTo>
                    <a:lnTo>
                      <a:pt x="1455" y="24644"/>
                    </a:lnTo>
                    <a:lnTo>
                      <a:pt x="1015" y="24951"/>
                    </a:lnTo>
                    <a:lnTo>
                      <a:pt x="588" y="25231"/>
                    </a:lnTo>
                    <a:lnTo>
                      <a:pt x="294" y="25404"/>
                    </a:lnTo>
                    <a:lnTo>
                      <a:pt x="1" y="25551"/>
                    </a:lnTo>
                    <a:lnTo>
                      <a:pt x="4057" y="33409"/>
                    </a:lnTo>
                    <a:lnTo>
                      <a:pt x="4203" y="33303"/>
                    </a:lnTo>
                    <a:lnTo>
                      <a:pt x="4363" y="33209"/>
                    </a:lnTo>
                    <a:lnTo>
                      <a:pt x="4670" y="33049"/>
                    </a:lnTo>
                    <a:lnTo>
                      <a:pt x="5004" y="32889"/>
                    </a:lnTo>
                    <a:lnTo>
                      <a:pt x="5337" y="32742"/>
                    </a:lnTo>
                    <a:lnTo>
                      <a:pt x="5698" y="32569"/>
                    </a:lnTo>
                    <a:lnTo>
                      <a:pt x="6058" y="32382"/>
                    </a:lnTo>
                    <a:lnTo>
                      <a:pt x="6231" y="32275"/>
                    </a:lnTo>
                    <a:lnTo>
                      <a:pt x="6405" y="32169"/>
                    </a:lnTo>
                    <a:lnTo>
                      <a:pt x="6565" y="32048"/>
                    </a:lnTo>
                    <a:lnTo>
                      <a:pt x="6725" y="31915"/>
                    </a:lnTo>
                    <a:lnTo>
                      <a:pt x="7192" y="31501"/>
                    </a:lnTo>
                    <a:lnTo>
                      <a:pt x="7659" y="31061"/>
                    </a:lnTo>
                    <a:lnTo>
                      <a:pt x="8113" y="30594"/>
                    </a:lnTo>
                    <a:lnTo>
                      <a:pt x="8566" y="30114"/>
                    </a:lnTo>
                    <a:lnTo>
                      <a:pt x="9020" y="29607"/>
                    </a:lnTo>
                    <a:lnTo>
                      <a:pt x="9473" y="29100"/>
                    </a:lnTo>
                    <a:lnTo>
                      <a:pt x="9914" y="28566"/>
                    </a:lnTo>
                    <a:lnTo>
                      <a:pt x="10341" y="28019"/>
                    </a:lnTo>
                    <a:lnTo>
                      <a:pt x="10768" y="27472"/>
                    </a:lnTo>
                    <a:lnTo>
                      <a:pt x="11195" y="26898"/>
                    </a:lnTo>
                    <a:lnTo>
                      <a:pt x="11608" y="26325"/>
                    </a:lnTo>
                    <a:lnTo>
                      <a:pt x="12008" y="25738"/>
                    </a:lnTo>
                    <a:lnTo>
                      <a:pt x="12409" y="25151"/>
                    </a:lnTo>
                    <a:lnTo>
                      <a:pt x="12796" y="24550"/>
                    </a:lnTo>
                    <a:lnTo>
                      <a:pt x="13169" y="23963"/>
                    </a:lnTo>
                    <a:lnTo>
                      <a:pt x="13529" y="23363"/>
                    </a:lnTo>
                    <a:lnTo>
                      <a:pt x="13890" y="22762"/>
                    </a:lnTo>
                    <a:lnTo>
                      <a:pt x="14223" y="22162"/>
                    </a:lnTo>
                    <a:lnTo>
                      <a:pt x="14557" y="21575"/>
                    </a:lnTo>
                    <a:lnTo>
                      <a:pt x="14864" y="20975"/>
                    </a:lnTo>
                    <a:lnTo>
                      <a:pt x="15170" y="20388"/>
                    </a:lnTo>
                    <a:lnTo>
                      <a:pt x="15451" y="19814"/>
                    </a:lnTo>
                    <a:lnTo>
                      <a:pt x="15718" y="19240"/>
                    </a:lnTo>
                    <a:lnTo>
                      <a:pt x="15971" y="18680"/>
                    </a:lnTo>
                    <a:lnTo>
                      <a:pt x="16211" y="18133"/>
                    </a:lnTo>
                    <a:lnTo>
                      <a:pt x="16438" y="17599"/>
                    </a:lnTo>
                    <a:lnTo>
                      <a:pt x="16638" y="17079"/>
                    </a:lnTo>
                    <a:lnTo>
                      <a:pt x="16825" y="16572"/>
                    </a:lnTo>
                    <a:lnTo>
                      <a:pt x="16985" y="16091"/>
                    </a:lnTo>
                    <a:lnTo>
                      <a:pt x="17132" y="15624"/>
                    </a:lnTo>
                    <a:lnTo>
                      <a:pt x="17265" y="15171"/>
                    </a:lnTo>
                    <a:lnTo>
                      <a:pt x="17372" y="14744"/>
                    </a:lnTo>
                    <a:lnTo>
                      <a:pt x="17385" y="14077"/>
                    </a:lnTo>
                    <a:lnTo>
                      <a:pt x="17452" y="12729"/>
                    </a:lnTo>
                    <a:lnTo>
                      <a:pt x="17532" y="10888"/>
                    </a:lnTo>
                    <a:lnTo>
                      <a:pt x="17625" y="8727"/>
                    </a:lnTo>
                    <a:lnTo>
                      <a:pt x="17719" y="6418"/>
                    </a:lnTo>
                    <a:lnTo>
                      <a:pt x="17786" y="4137"/>
                    </a:lnTo>
                    <a:lnTo>
                      <a:pt x="17799" y="3056"/>
                    </a:lnTo>
                    <a:lnTo>
                      <a:pt x="17812" y="2042"/>
                    </a:lnTo>
                    <a:lnTo>
                      <a:pt x="17812" y="1135"/>
                    </a:lnTo>
                    <a:lnTo>
                      <a:pt x="17786" y="334"/>
                    </a:lnTo>
                    <a:lnTo>
                      <a:pt x="17772" y="1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30544" y="1584451"/>
                <a:ext cx="765153" cy="880007"/>
              </a:xfrm>
              <a:custGeom>
                <a:avLst/>
                <a:gdLst/>
                <a:ahLst/>
                <a:cxnLst/>
                <a:rect l="l" t="t" r="r" b="b"/>
                <a:pathLst>
                  <a:path w="43376" h="49887" extrusionOk="0">
                    <a:moveTo>
                      <a:pt x="15717" y="1"/>
                    </a:moveTo>
                    <a:lnTo>
                      <a:pt x="15357" y="27"/>
                    </a:lnTo>
                    <a:lnTo>
                      <a:pt x="14984" y="94"/>
                    </a:lnTo>
                    <a:lnTo>
                      <a:pt x="14610" y="174"/>
                    </a:lnTo>
                    <a:lnTo>
                      <a:pt x="14437" y="241"/>
                    </a:lnTo>
                    <a:lnTo>
                      <a:pt x="14250" y="294"/>
                    </a:lnTo>
                    <a:lnTo>
                      <a:pt x="14076" y="374"/>
                    </a:lnTo>
                    <a:lnTo>
                      <a:pt x="13903" y="454"/>
                    </a:lnTo>
                    <a:lnTo>
                      <a:pt x="13729" y="534"/>
                    </a:lnTo>
                    <a:lnTo>
                      <a:pt x="13569" y="641"/>
                    </a:lnTo>
                    <a:lnTo>
                      <a:pt x="13409" y="734"/>
                    </a:lnTo>
                    <a:lnTo>
                      <a:pt x="13249" y="855"/>
                    </a:lnTo>
                    <a:lnTo>
                      <a:pt x="13102" y="975"/>
                    </a:lnTo>
                    <a:lnTo>
                      <a:pt x="12956" y="1108"/>
                    </a:lnTo>
                    <a:lnTo>
                      <a:pt x="12822" y="1241"/>
                    </a:lnTo>
                    <a:lnTo>
                      <a:pt x="12689" y="1388"/>
                    </a:lnTo>
                    <a:lnTo>
                      <a:pt x="12555" y="1548"/>
                    </a:lnTo>
                    <a:lnTo>
                      <a:pt x="12449" y="1708"/>
                    </a:lnTo>
                    <a:lnTo>
                      <a:pt x="12342" y="1882"/>
                    </a:lnTo>
                    <a:lnTo>
                      <a:pt x="12235" y="2069"/>
                    </a:lnTo>
                    <a:lnTo>
                      <a:pt x="12142" y="2255"/>
                    </a:lnTo>
                    <a:lnTo>
                      <a:pt x="12062" y="2456"/>
                    </a:lnTo>
                    <a:lnTo>
                      <a:pt x="11995" y="2669"/>
                    </a:lnTo>
                    <a:lnTo>
                      <a:pt x="11928" y="2883"/>
                    </a:lnTo>
                    <a:lnTo>
                      <a:pt x="11875" y="3109"/>
                    </a:lnTo>
                    <a:lnTo>
                      <a:pt x="11835" y="3349"/>
                    </a:lnTo>
                    <a:lnTo>
                      <a:pt x="11808" y="3603"/>
                    </a:lnTo>
                    <a:lnTo>
                      <a:pt x="11795" y="3856"/>
                    </a:lnTo>
                    <a:lnTo>
                      <a:pt x="11795" y="4137"/>
                    </a:lnTo>
                    <a:lnTo>
                      <a:pt x="11795" y="4430"/>
                    </a:lnTo>
                    <a:lnTo>
                      <a:pt x="11835" y="5004"/>
                    </a:lnTo>
                    <a:lnTo>
                      <a:pt x="11888" y="5591"/>
                    </a:lnTo>
                    <a:lnTo>
                      <a:pt x="11942" y="6178"/>
                    </a:lnTo>
                    <a:lnTo>
                      <a:pt x="12008" y="6765"/>
                    </a:lnTo>
                    <a:lnTo>
                      <a:pt x="12062" y="7365"/>
                    </a:lnTo>
                    <a:lnTo>
                      <a:pt x="12088" y="7939"/>
                    </a:lnTo>
                    <a:lnTo>
                      <a:pt x="12102" y="8233"/>
                    </a:lnTo>
                    <a:lnTo>
                      <a:pt x="12088" y="8513"/>
                    </a:lnTo>
                    <a:lnTo>
                      <a:pt x="12062" y="8953"/>
                    </a:lnTo>
                    <a:lnTo>
                      <a:pt x="12008" y="9380"/>
                    </a:lnTo>
                    <a:lnTo>
                      <a:pt x="11928" y="9794"/>
                    </a:lnTo>
                    <a:lnTo>
                      <a:pt x="11822" y="10181"/>
                    </a:lnTo>
                    <a:lnTo>
                      <a:pt x="11701" y="10568"/>
                    </a:lnTo>
                    <a:lnTo>
                      <a:pt x="11555" y="10928"/>
                    </a:lnTo>
                    <a:lnTo>
                      <a:pt x="11381" y="11288"/>
                    </a:lnTo>
                    <a:lnTo>
                      <a:pt x="11194" y="11622"/>
                    </a:lnTo>
                    <a:lnTo>
                      <a:pt x="10994" y="11968"/>
                    </a:lnTo>
                    <a:lnTo>
                      <a:pt x="10768" y="12289"/>
                    </a:lnTo>
                    <a:lnTo>
                      <a:pt x="10527" y="12622"/>
                    </a:lnTo>
                    <a:lnTo>
                      <a:pt x="10274" y="12942"/>
                    </a:lnTo>
                    <a:lnTo>
                      <a:pt x="10007" y="13263"/>
                    </a:lnTo>
                    <a:lnTo>
                      <a:pt x="9727" y="13569"/>
                    </a:lnTo>
                    <a:lnTo>
                      <a:pt x="9113" y="14210"/>
                    </a:lnTo>
                    <a:lnTo>
                      <a:pt x="8473" y="14850"/>
                    </a:lnTo>
                    <a:lnTo>
                      <a:pt x="7792" y="15517"/>
                    </a:lnTo>
                    <a:lnTo>
                      <a:pt x="7099" y="16225"/>
                    </a:lnTo>
                    <a:lnTo>
                      <a:pt x="6378" y="16958"/>
                    </a:lnTo>
                    <a:lnTo>
                      <a:pt x="6018" y="17359"/>
                    </a:lnTo>
                    <a:lnTo>
                      <a:pt x="5658" y="17759"/>
                    </a:lnTo>
                    <a:lnTo>
                      <a:pt x="5297" y="18186"/>
                    </a:lnTo>
                    <a:lnTo>
                      <a:pt x="4924" y="18626"/>
                    </a:lnTo>
                    <a:lnTo>
                      <a:pt x="4564" y="19093"/>
                    </a:lnTo>
                    <a:lnTo>
                      <a:pt x="4217" y="19573"/>
                    </a:lnTo>
                    <a:lnTo>
                      <a:pt x="3856" y="20067"/>
                    </a:lnTo>
                    <a:lnTo>
                      <a:pt x="3509" y="20601"/>
                    </a:lnTo>
                    <a:lnTo>
                      <a:pt x="3109" y="21268"/>
                    </a:lnTo>
                    <a:lnTo>
                      <a:pt x="2709" y="21962"/>
                    </a:lnTo>
                    <a:lnTo>
                      <a:pt x="2322" y="22709"/>
                    </a:lnTo>
                    <a:lnTo>
                      <a:pt x="2135" y="23096"/>
                    </a:lnTo>
                    <a:lnTo>
                      <a:pt x="1948" y="23496"/>
                    </a:lnTo>
                    <a:lnTo>
                      <a:pt x="1775" y="23910"/>
                    </a:lnTo>
                    <a:lnTo>
                      <a:pt x="1602" y="24323"/>
                    </a:lnTo>
                    <a:lnTo>
                      <a:pt x="1428" y="24763"/>
                    </a:lnTo>
                    <a:lnTo>
                      <a:pt x="1268" y="25204"/>
                    </a:lnTo>
                    <a:lnTo>
                      <a:pt x="1108" y="25657"/>
                    </a:lnTo>
                    <a:lnTo>
                      <a:pt x="948" y="26124"/>
                    </a:lnTo>
                    <a:lnTo>
                      <a:pt x="801" y="26618"/>
                    </a:lnTo>
                    <a:lnTo>
                      <a:pt x="654" y="27112"/>
                    </a:lnTo>
                    <a:lnTo>
                      <a:pt x="1" y="46097"/>
                    </a:lnTo>
                    <a:lnTo>
                      <a:pt x="628" y="46431"/>
                    </a:lnTo>
                    <a:lnTo>
                      <a:pt x="1228" y="46751"/>
                    </a:lnTo>
                    <a:lnTo>
                      <a:pt x="1828" y="47045"/>
                    </a:lnTo>
                    <a:lnTo>
                      <a:pt x="2402" y="47311"/>
                    </a:lnTo>
                    <a:lnTo>
                      <a:pt x="2469" y="47352"/>
                    </a:lnTo>
                    <a:lnTo>
                      <a:pt x="3176" y="47685"/>
                    </a:lnTo>
                    <a:lnTo>
                      <a:pt x="3870" y="47979"/>
                    </a:lnTo>
                    <a:lnTo>
                      <a:pt x="4537" y="48259"/>
                    </a:lnTo>
                    <a:lnTo>
                      <a:pt x="5191" y="48512"/>
                    </a:lnTo>
                    <a:lnTo>
                      <a:pt x="5831" y="48739"/>
                    </a:lnTo>
                    <a:lnTo>
                      <a:pt x="6458" y="48939"/>
                    </a:lnTo>
                    <a:lnTo>
                      <a:pt x="7058" y="49126"/>
                    </a:lnTo>
                    <a:lnTo>
                      <a:pt x="7659" y="49286"/>
                    </a:lnTo>
                    <a:lnTo>
                      <a:pt x="8233" y="49420"/>
                    </a:lnTo>
                    <a:lnTo>
                      <a:pt x="8806" y="49540"/>
                    </a:lnTo>
                    <a:lnTo>
                      <a:pt x="9380" y="49633"/>
                    </a:lnTo>
                    <a:lnTo>
                      <a:pt x="9940" y="49713"/>
                    </a:lnTo>
                    <a:lnTo>
                      <a:pt x="10501" y="49780"/>
                    </a:lnTo>
                    <a:lnTo>
                      <a:pt x="11074" y="49833"/>
                    </a:lnTo>
                    <a:lnTo>
                      <a:pt x="11635" y="49860"/>
                    </a:lnTo>
                    <a:lnTo>
                      <a:pt x="12195" y="49886"/>
                    </a:lnTo>
                    <a:lnTo>
                      <a:pt x="13356" y="49886"/>
                    </a:lnTo>
                    <a:lnTo>
                      <a:pt x="13956" y="49873"/>
                    </a:lnTo>
                    <a:lnTo>
                      <a:pt x="14557" y="49846"/>
                    </a:lnTo>
                    <a:lnTo>
                      <a:pt x="15811" y="49780"/>
                    </a:lnTo>
                    <a:lnTo>
                      <a:pt x="17145" y="49700"/>
                    </a:lnTo>
                    <a:lnTo>
                      <a:pt x="18573" y="49593"/>
                    </a:lnTo>
                    <a:lnTo>
                      <a:pt x="20094" y="49473"/>
                    </a:lnTo>
                    <a:lnTo>
                      <a:pt x="21748" y="49366"/>
                    </a:lnTo>
                    <a:lnTo>
                      <a:pt x="23549" y="49259"/>
                    </a:lnTo>
                    <a:lnTo>
                      <a:pt x="25497" y="49179"/>
                    </a:lnTo>
                    <a:lnTo>
                      <a:pt x="26471" y="49153"/>
                    </a:lnTo>
                    <a:lnTo>
                      <a:pt x="27485" y="49126"/>
                    </a:lnTo>
                    <a:lnTo>
                      <a:pt x="28539" y="49113"/>
                    </a:lnTo>
                    <a:lnTo>
                      <a:pt x="30781" y="49113"/>
                    </a:lnTo>
                    <a:lnTo>
                      <a:pt x="31981" y="49126"/>
                    </a:lnTo>
                    <a:lnTo>
                      <a:pt x="33222" y="49153"/>
                    </a:lnTo>
                    <a:lnTo>
                      <a:pt x="34503" y="49193"/>
                    </a:lnTo>
                    <a:lnTo>
                      <a:pt x="35050" y="49193"/>
                    </a:lnTo>
                    <a:lnTo>
                      <a:pt x="35250" y="49166"/>
                    </a:lnTo>
                    <a:lnTo>
                      <a:pt x="35450" y="49139"/>
                    </a:lnTo>
                    <a:lnTo>
                      <a:pt x="35637" y="49099"/>
                    </a:lnTo>
                    <a:lnTo>
                      <a:pt x="35837" y="49059"/>
                    </a:lnTo>
                    <a:lnTo>
                      <a:pt x="36024" y="48993"/>
                    </a:lnTo>
                    <a:lnTo>
                      <a:pt x="36197" y="48939"/>
                    </a:lnTo>
                    <a:lnTo>
                      <a:pt x="36384" y="48859"/>
                    </a:lnTo>
                    <a:lnTo>
                      <a:pt x="36558" y="48779"/>
                    </a:lnTo>
                    <a:lnTo>
                      <a:pt x="36731" y="48686"/>
                    </a:lnTo>
                    <a:lnTo>
                      <a:pt x="36891" y="48592"/>
                    </a:lnTo>
                    <a:lnTo>
                      <a:pt x="37051" y="48486"/>
                    </a:lnTo>
                    <a:lnTo>
                      <a:pt x="37211" y="48366"/>
                    </a:lnTo>
                    <a:lnTo>
                      <a:pt x="37358" y="48245"/>
                    </a:lnTo>
                    <a:lnTo>
                      <a:pt x="37505" y="48125"/>
                    </a:lnTo>
                    <a:lnTo>
                      <a:pt x="37638" y="47992"/>
                    </a:lnTo>
                    <a:lnTo>
                      <a:pt x="37772" y="47845"/>
                    </a:lnTo>
                    <a:lnTo>
                      <a:pt x="37892" y="47698"/>
                    </a:lnTo>
                    <a:lnTo>
                      <a:pt x="38012" y="47552"/>
                    </a:lnTo>
                    <a:lnTo>
                      <a:pt x="38119" y="47392"/>
                    </a:lnTo>
                    <a:lnTo>
                      <a:pt x="38225" y="47231"/>
                    </a:lnTo>
                    <a:lnTo>
                      <a:pt x="38319" y="47058"/>
                    </a:lnTo>
                    <a:lnTo>
                      <a:pt x="38399" y="46885"/>
                    </a:lnTo>
                    <a:lnTo>
                      <a:pt x="38479" y="46711"/>
                    </a:lnTo>
                    <a:lnTo>
                      <a:pt x="38546" y="46524"/>
                    </a:lnTo>
                    <a:lnTo>
                      <a:pt x="38612" y="46338"/>
                    </a:lnTo>
                    <a:lnTo>
                      <a:pt x="38652" y="46151"/>
                    </a:lnTo>
                    <a:lnTo>
                      <a:pt x="38706" y="45951"/>
                    </a:lnTo>
                    <a:lnTo>
                      <a:pt x="38732" y="45750"/>
                    </a:lnTo>
                    <a:lnTo>
                      <a:pt x="38759" y="45550"/>
                    </a:lnTo>
                    <a:lnTo>
                      <a:pt x="38772" y="45350"/>
                    </a:lnTo>
                    <a:lnTo>
                      <a:pt x="38772" y="45137"/>
                    </a:lnTo>
                    <a:lnTo>
                      <a:pt x="38759" y="44937"/>
                    </a:lnTo>
                    <a:lnTo>
                      <a:pt x="38746" y="44736"/>
                    </a:lnTo>
                    <a:lnTo>
                      <a:pt x="38719" y="44550"/>
                    </a:lnTo>
                    <a:lnTo>
                      <a:pt x="38679" y="44350"/>
                    </a:lnTo>
                    <a:lnTo>
                      <a:pt x="38626" y="44163"/>
                    </a:lnTo>
                    <a:lnTo>
                      <a:pt x="38572" y="43976"/>
                    </a:lnTo>
                    <a:lnTo>
                      <a:pt x="38506" y="43789"/>
                    </a:lnTo>
                    <a:lnTo>
                      <a:pt x="38426" y="43616"/>
                    </a:lnTo>
                    <a:lnTo>
                      <a:pt x="38346" y="43429"/>
                    </a:lnTo>
                    <a:lnTo>
                      <a:pt x="38252" y="43269"/>
                    </a:lnTo>
                    <a:lnTo>
                      <a:pt x="38159" y="43095"/>
                    </a:lnTo>
                    <a:lnTo>
                      <a:pt x="38052" y="42935"/>
                    </a:lnTo>
                    <a:lnTo>
                      <a:pt x="37945" y="42789"/>
                    </a:lnTo>
                    <a:lnTo>
                      <a:pt x="37825" y="42642"/>
                    </a:lnTo>
                    <a:lnTo>
                      <a:pt x="37692" y="42495"/>
                    </a:lnTo>
                    <a:lnTo>
                      <a:pt x="37558" y="42362"/>
                    </a:lnTo>
                    <a:lnTo>
                      <a:pt x="37425" y="42228"/>
                    </a:lnTo>
                    <a:lnTo>
                      <a:pt x="37278" y="42108"/>
                    </a:lnTo>
                    <a:lnTo>
                      <a:pt x="37118" y="41988"/>
                    </a:lnTo>
                    <a:lnTo>
                      <a:pt x="36958" y="41881"/>
                    </a:lnTo>
                    <a:lnTo>
                      <a:pt x="36798" y="41775"/>
                    </a:lnTo>
                    <a:lnTo>
                      <a:pt x="36624" y="41681"/>
                    </a:lnTo>
                    <a:lnTo>
                      <a:pt x="36451" y="41588"/>
                    </a:lnTo>
                    <a:lnTo>
                      <a:pt x="36277" y="41521"/>
                    </a:lnTo>
                    <a:lnTo>
                      <a:pt x="36091" y="41441"/>
                    </a:lnTo>
                    <a:lnTo>
                      <a:pt x="35904" y="41388"/>
                    </a:lnTo>
                    <a:lnTo>
                      <a:pt x="35717" y="41334"/>
                    </a:lnTo>
                    <a:lnTo>
                      <a:pt x="35530" y="41294"/>
                    </a:lnTo>
                    <a:lnTo>
                      <a:pt x="35330" y="41268"/>
                    </a:lnTo>
                    <a:lnTo>
                      <a:pt x="35130" y="41241"/>
                    </a:lnTo>
                    <a:lnTo>
                      <a:pt x="34930" y="41228"/>
                    </a:lnTo>
                    <a:lnTo>
                      <a:pt x="34930" y="41228"/>
                    </a:lnTo>
                    <a:lnTo>
                      <a:pt x="35971" y="41268"/>
                    </a:lnTo>
                    <a:lnTo>
                      <a:pt x="36171" y="41268"/>
                    </a:lnTo>
                    <a:lnTo>
                      <a:pt x="36384" y="41254"/>
                    </a:lnTo>
                    <a:lnTo>
                      <a:pt x="36584" y="41241"/>
                    </a:lnTo>
                    <a:lnTo>
                      <a:pt x="36771" y="41214"/>
                    </a:lnTo>
                    <a:lnTo>
                      <a:pt x="36971" y="41174"/>
                    </a:lnTo>
                    <a:lnTo>
                      <a:pt x="37158" y="41121"/>
                    </a:lnTo>
                    <a:lnTo>
                      <a:pt x="37345" y="41067"/>
                    </a:lnTo>
                    <a:lnTo>
                      <a:pt x="37532" y="41001"/>
                    </a:lnTo>
                    <a:lnTo>
                      <a:pt x="37705" y="40934"/>
                    </a:lnTo>
                    <a:lnTo>
                      <a:pt x="37879" y="40841"/>
                    </a:lnTo>
                    <a:lnTo>
                      <a:pt x="38052" y="40761"/>
                    </a:lnTo>
                    <a:lnTo>
                      <a:pt x="38225" y="40654"/>
                    </a:lnTo>
                    <a:lnTo>
                      <a:pt x="38386" y="40547"/>
                    </a:lnTo>
                    <a:lnTo>
                      <a:pt x="38532" y="40440"/>
                    </a:lnTo>
                    <a:lnTo>
                      <a:pt x="38679" y="40320"/>
                    </a:lnTo>
                    <a:lnTo>
                      <a:pt x="38826" y="40187"/>
                    </a:lnTo>
                    <a:lnTo>
                      <a:pt x="38959" y="40053"/>
                    </a:lnTo>
                    <a:lnTo>
                      <a:pt x="39093" y="39920"/>
                    </a:lnTo>
                    <a:lnTo>
                      <a:pt x="39213" y="39773"/>
                    </a:lnTo>
                    <a:lnTo>
                      <a:pt x="39333" y="39613"/>
                    </a:lnTo>
                    <a:lnTo>
                      <a:pt x="39440" y="39453"/>
                    </a:lnTo>
                    <a:lnTo>
                      <a:pt x="39546" y="39293"/>
                    </a:lnTo>
                    <a:lnTo>
                      <a:pt x="39640" y="39133"/>
                    </a:lnTo>
                    <a:lnTo>
                      <a:pt x="39733" y="38959"/>
                    </a:lnTo>
                    <a:lnTo>
                      <a:pt x="39800" y="38773"/>
                    </a:lnTo>
                    <a:lnTo>
                      <a:pt x="39880" y="38586"/>
                    </a:lnTo>
                    <a:lnTo>
                      <a:pt x="39933" y="38399"/>
                    </a:lnTo>
                    <a:lnTo>
                      <a:pt x="39987" y="38212"/>
                    </a:lnTo>
                    <a:lnTo>
                      <a:pt x="40027" y="38025"/>
                    </a:lnTo>
                    <a:lnTo>
                      <a:pt x="40067" y="37825"/>
                    </a:lnTo>
                    <a:lnTo>
                      <a:pt x="40080" y="37625"/>
                    </a:lnTo>
                    <a:lnTo>
                      <a:pt x="40093" y="37412"/>
                    </a:lnTo>
                    <a:lnTo>
                      <a:pt x="40107" y="37212"/>
                    </a:lnTo>
                    <a:lnTo>
                      <a:pt x="40093" y="37011"/>
                    </a:lnTo>
                    <a:lnTo>
                      <a:pt x="40067" y="36811"/>
                    </a:lnTo>
                    <a:lnTo>
                      <a:pt x="40040" y="36611"/>
                    </a:lnTo>
                    <a:lnTo>
                      <a:pt x="40000" y="36424"/>
                    </a:lnTo>
                    <a:lnTo>
                      <a:pt x="39960" y="36224"/>
                    </a:lnTo>
                    <a:lnTo>
                      <a:pt x="39907" y="36037"/>
                    </a:lnTo>
                    <a:lnTo>
                      <a:pt x="39840" y="35864"/>
                    </a:lnTo>
                    <a:lnTo>
                      <a:pt x="39760" y="35677"/>
                    </a:lnTo>
                    <a:lnTo>
                      <a:pt x="39680" y="35504"/>
                    </a:lnTo>
                    <a:lnTo>
                      <a:pt x="39586" y="35330"/>
                    </a:lnTo>
                    <a:lnTo>
                      <a:pt x="39493" y="35170"/>
                    </a:lnTo>
                    <a:lnTo>
                      <a:pt x="39386" y="35010"/>
                    </a:lnTo>
                    <a:lnTo>
                      <a:pt x="39266" y="34850"/>
                    </a:lnTo>
                    <a:lnTo>
                      <a:pt x="39146" y="34703"/>
                    </a:lnTo>
                    <a:lnTo>
                      <a:pt x="39026" y="34556"/>
                    </a:lnTo>
                    <a:lnTo>
                      <a:pt x="38893" y="34423"/>
                    </a:lnTo>
                    <a:lnTo>
                      <a:pt x="38746" y="34290"/>
                    </a:lnTo>
                    <a:lnTo>
                      <a:pt x="38599" y="34170"/>
                    </a:lnTo>
                    <a:lnTo>
                      <a:pt x="38452" y="34050"/>
                    </a:lnTo>
                    <a:lnTo>
                      <a:pt x="38292" y="33943"/>
                    </a:lnTo>
                    <a:lnTo>
                      <a:pt x="38132" y="33849"/>
                    </a:lnTo>
                    <a:lnTo>
                      <a:pt x="37959" y="33743"/>
                    </a:lnTo>
                    <a:lnTo>
                      <a:pt x="37785" y="33663"/>
                    </a:lnTo>
                    <a:lnTo>
                      <a:pt x="37612" y="33583"/>
                    </a:lnTo>
                    <a:lnTo>
                      <a:pt x="37425" y="33516"/>
                    </a:lnTo>
                    <a:lnTo>
                      <a:pt x="37238" y="33462"/>
                    </a:lnTo>
                    <a:lnTo>
                      <a:pt x="37051" y="33409"/>
                    </a:lnTo>
                    <a:lnTo>
                      <a:pt x="36851" y="33369"/>
                    </a:lnTo>
                    <a:lnTo>
                      <a:pt x="36651" y="33329"/>
                    </a:lnTo>
                    <a:lnTo>
                      <a:pt x="36509" y="33310"/>
                    </a:lnTo>
                    <a:lnTo>
                      <a:pt x="36509" y="33310"/>
                    </a:lnTo>
                    <a:lnTo>
                      <a:pt x="37145" y="33329"/>
                    </a:lnTo>
                    <a:lnTo>
                      <a:pt x="37358" y="33329"/>
                    </a:lnTo>
                    <a:lnTo>
                      <a:pt x="37558" y="33316"/>
                    </a:lnTo>
                    <a:lnTo>
                      <a:pt x="37758" y="33302"/>
                    </a:lnTo>
                    <a:lnTo>
                      <a:pt x="37959" y="33276"/>
                    </a:lnTo>
                    <a:lnTo>
                      <a:pt x="38145" y="33236"/>
                    </a:lnTo>
                    <a:lnTo>
                      <a:pt x="38332" y="33182"/>
                    </a:lnTo>
                    <a:lnTo>
                      <a:pt x="38532" y="33129"/>
                    </a:lnTo>
                    <a:lnTo>
                      <a:pt x="38706" y="33062"/>
                    </a:lnTo>
                    <a:lnTo>
                      <a:pt x="38893" y="32995"/>
                    </a:lnTo>
                    <a:lnTo>
                      <a:pt x="39066" y="32915"/>
                    </a:lnTo>
                    <a:lnTo>
                      <a:pt x="39239" y="32822"/>
                    </a:lnTo>
                    <a:lnTo>
                      <a:pt x="39400" y="32729"/>
                    </a:lnTo>
                    <a:lnTo>
                      <a:pt x="39560" y="32622"/>
                    </a:lnTo>
                    <a:lnTo>
                      <a:pt x="39720" y="32502"/>
                    </a:lnTo>
                    <a:lnTo>
                      <a:pt x="39866" y="32382"/>
                    </a:lnTo>
                    <a:lnTo>
                      <a:pt x="40000" y="32262"/>
                    </a:lnTo>
                    <a:lnTo>
                      <a:pt x="40147" y="32128"/>
                    </a:lnTo>
                    <a:lnTo>
                      <a:pt x="40280" y="31981"/>
                    </a:lnTo>
                    <a:lnTo>
                      <a:pt x="40400" y="31835"/>
                    </a:lnTo>
                    <a:lnTo>
                      <a:pt x="40520" y="31688"/>
                    </a:lnTo>
                    <a:lnTo>
                      <a:pt x="40627" y="31528"/>
                    </a:lnTo>
                    <a:lnTo>
                      <a:pt x="40720" y="31368"/>
                    </a:lnTo>
                    <a:lnTo>
                      <a:pt x="40814" y="31194"/>
                    </a:lnTo>
                    <a:lnTo>
                      <a:pt x="40907" y="31021"/>
                    </a:lnTo>
                    <a:lnTo>
                      <a:pt x="40987" y="30847"/>
                    </a:lnTo>
                    <a:lnTo>
                      <a:pt x="41054" y="30661"/>
                    </a:lnTo>
                    <a:lnTo>
                      <a:pt x="41121" y="30474"/>
                    </a:lnTo>
                    <a:lnTo>
                      <a:pt x="41161" y="30287"/>
                    </a:lnTo>
                    <a:lnTo>
                      <a:pt x="41214" y="30087"/>
                    </a:lnTo>
                    <a:lnTo>
                      <a:pt x="41241" y="29887"/>
                    </a:lnTo>
                    <a:lnTo>
                      <a:pt x="41267" y="29687"/>
                    </a:lnTo>
                    <a:lnTo>
                      <a:pt x="41281" y="29487"/>
                    </a:lnTo>
                    <a:lnTo>
                      <a:pt x="41281" y="29286"/>
                    </a:lnTo>
                    <a:lnTo>
                      <a:pt x="41267" y="29086"/>
                    </a:lnTo>
                    <a:lnTo>
                      <a:pt x="41254" y="28899"/>
                    </a:lnTo>
                    <a:lnTo>
                      <a:pt x="41227" y="28699"/>
                    </a:lnTo>
                    <a:lnTo>
                      <a:pt x="41187" y="28513"/>
                    </a:lnTo>
                    <a:lnTo>
                      <a:pt x="41147" y="28326"/>
                    </a:lnTo>
                    <a:lnTo>
                      <a:pt x="41094" y="28152"/>
                    </a:lnTo>
                    <a:lnTo>
                      <a:pt x="41041" y="27966"/>
                    </a:lnTo>
                    <a:lnTo>
                      <a:pt x="40961" y="27792"/>
                    </a:lnTo>
                    <a:lnTo>
                      <a:pt x="40880" y="27619"/>
                    </a:lnTo>
                    <a:lnTo>
                      <a:pt x="40800" y="27459"/>
                    </a:lnTo>
                    <a:lnTo>
                      <a:pt x="40707" y="27298"/>
                    </a:lnTo>
                    <a:lnTo>
                      <a:pt x="40614" y="27138"/>
                    </a:lnTo>
                    <a:lnTo>
                      <a:pt x="40507" y="26992"/>
                    </a:lnTo>
                    <a:lnTo>
                      <a:pt x="40387" y="26845"/>
                    </a:lnTo>
                    <a:lnTo>
                      <a:pt x="40267" y="26698"/>
                    </a:lnTo>
                    <a:lnTo>
                      <a:pt x="40147" y="26565"/>
                    </a:lnTo>
                    <a:lnTo>
                      <a:pt x="40013" y="26431"/>
                    </a:lnTo>
                    <a:lnTo>
                      <a:pt x="39866" y="26311"/>
                    </a:lnTo>
                    <a:lnTo>
                      <a:pt x="39720" y="26191"/>
                    </a:lnTo>
                    <a:lnTo>
                      <a:pt x="39573" y="26084"/>
                    </a:lnTo>
                    <a:lnTo>
                      <a:pt x="39413" y="25978"/>
                    </a:lnTo>
                    <a:lnTo>
                      <a:pt x="39253" y="25884"/>
                    </a:lnTo>
                    <a:lnTo>
                      <a:pt x="39093" y="25791"/>
                    </a:lnTo>
                    <a:lnTo>
                      <a:pt x="38919" y="25711"/>
                    </a:lnTo>
                    <a:lnTo>
                      <a:pt x="38746" y="25631"/>
                    </a:lnTo>
                    <a:lnTo>
                      <a:pt x="38572" y="25564"/>
                    </a:lnTo>
                    <a:lnTo>
                      <a:pt x="38386" y="25511"/>
                    </a:lnTo>
                    <a:lnTo>
                      <a:pt x="38199" y="25471"/>
                    </a:lnTo>
                    <a:lnTo>
                      <a:pt x="38012" y="25431"/>
                    </a:lnTo>
                    <a:lnTo>
                      <a:pt x="37825" y="25391"/>
                    </a:lnTo>
                    <a:lnTo>
                      <a:pt x="37625" y="25377"/>
                    </a:lnTo>
                    <a:lnTo>
                      <a:pt x="37425" y="25364"/>
                    </a:lnTo>
                    <a:lnTo>
                      <a:pt x="39253" y="25431"/>
                    </a:lnTo>
                    <a:lnTo>
                      <a:pt x="39453" y="25431"/>
                    </a:lnTo>
                    <a:lnTo>
                      <a:pt x="39653" y="25417"/>
                    </a:lnTo>
                    <a:lnTo>
                      <a:pt x="39853" y="25404"/>
                    </a:lnTo>
                    <a:lnTo>
                      <a:pt x="40053" y="25377"/>
                    </a:lnTo>
                    <a:lnTo>
                      <a:pt x="40240" y="25337"/>
                    </a:lnTo>
                    <a:lnTo>
                      <a:pt x="40440" y="25284"/>
                    </a:lnTo>
                    <a:lnTo>
                      <a:pt x="40627" y="25230"/>
                    </a:lnTo>
                    <a:lnTo>
                      <a:pt x="40800" y="25164"/>
                    </a:lnTo>
                    <a:lnTo>
                      <a:pt x="40987" y="25097"/>
                    </a:lnTo>
                    <a:lnTo>
                      <a:pt x="41161" y="25004"/>
                    </a:lnTo>
                    <a:lnTo>
                      <a:pt x="41334" y="24924"/>
                    </a:lnTo>
                    <a:lnTo>
                      <a:pt x="41494" y="24817"/>
                    </a:lnTo>
                    <a:lnTo>
                      <a:pt x="41654" y="24710"/>
                    </a:lnTo>
                    <a:lnTo>
                      <a:pt x="41814" y="24603"/>
                    </a:lnTo>
                    <a:lnTo>
                      <a:pt x="41961" y="24483"/>
                    </a:lnTo>
                    <a:lnTo>
                      <a:pt x="42108" y="24350"/>
                    </a:lnTo>
                    <a:lnTo>
                      <a:pt x="42241" y="24216"/>
                    </a:lnTo>
                    <a:lnTo>
                      <a:pt x="42375" y="24083"/>
                    </a:lnTo>
                    <a:lnTo>
                      <a:pt x="42495" y="23936"/>
                    </a:lnTo>
                    <a:lnTo>
                      <a:pt x="42615" y="23776"/>
                    </a:lnTo>
                    <a:lnTo>
                      <a:pt x="42722" y="23616"/>
                    </a:lnTo>
                    <a:lnTo>
                      <a:pt x="42828" y="23456"/>
                    </a:lnTo>
                    <a:lnTo>
                      <a:pt x="42922" y="23282"/>
                    </a:lnTo>
                    <a:lnTo>
                      <a:pt x="43002" y="23109"/>
                    </a:lnTo>
                    <a:lnTo>
                      <a:pt x="43082" y="22936"/>
                    </a:lnTo>
                    <a:lnTo>
                      <a:pt x="43149" y="22749"/>
                    </a:lnTo>
                    <a:lnTo>
                      <a:pt x="43215" y="22562"/>
                    </a:lnTo>
                    <a:lnTo>
                      <a:pt x="43269" y="22375"/>
                    </a:lnTo>
                    <a:lnTo>
                      <a:pt x="43309" y="22188"/>
                    </a:lnTo>
                    <a:lnTo>
                      <a:pt x="43335" y="21988"/>
                    </a:lnTo>
                    <a:lnTo>
                      <a:pt x="43362" y="21788"/>
                    </a:lnTo>
                    <a:lnTo>
                      <a:pt x="43375" y="21575"/>
                    </a:lnTo>
                    <a:lnTo>
                      <a:pt x="43375" y="21375"/>
                    </a:lnTo>
                    <a:lnTo>
                      <a:pt x="43362" y="21174"/>
                    </a:lnTo>
                    <a:lnTo>
                      <a:pt x="43349" y="20974"/>
                    </a:lnTo>
                    <a:lnTo>
                      <a:pt x="43322" y="20774"/>
                    </a:lnTo>
                    <a:lnTo>
                      <a:pt x="43282" y="20587"/>
                    </a:lnTo>
                    <a:lnTo>
                      <a:pt x="43229" y="20387"/>
                    </a:lnTo>
                    <a:lnTo>
                      <a:pt x="43175" y="20200"/>
                    </a:lnTo>
                    <a:lnTo>
                      <a:pt x="43109" y="20027"/>
                    </a:lnTo>
                    <a:lnTo>
                      <a:pt x="43042" y="19840"/>
                    </a:lnTo>
                    <a:lnTo>
                      <a:pt x="42949" y="19667"/>
                    </a:lnTo>
                    <a:lnTo>
                      <a:pt x="42868" y="19493"/>
                    </a:lnTo>
                    <a:lnTo>
                      <a:pt x="42762" y="19333"/>
                    </a:lnTo>
                    <a:lnTo>
                      <a:pt x="42655" y="19173"/>
                    </a:lnTo>
                    <a:lnTo>
                      <a:pt x="42548" y="19013"/>
                    </a:lnTo>
                    <a:lnTo>
                      <a:pt x="42428" y="18866"/>
                    </a:lnTo>
                    <a:lnTo>
                      <a:pt x="42295" y="18720"/>
                    </a:lnTo>
                    <a:lnTo>
                      <a:pt x="42161" y="18586"/>
                    </a:lnTo>
                    <a:lnTo>
                      <a:pt x="42028" y="18453"/>
                    </a:lnTo>
                    <a:lnTo>
                      <a:pt x="41881" y="18333"/>
                    </a:lnTo>
                    <a:lnTo>
                      <a:pt x="41721" y="18213"/>
                    </a:lnTo>
                    <a:lnTo>
                      <a:pt x="41561" y="18106"/>
                    </a:lnTo>
                    <a:lnTo>
                      <a:pt x="41401" y="17999"/>
                    </a:lnTo>
                    <a:lnTo>
                      <a:pt x="41227" y="17906"/>
                    </a:lnTo>
                    <a:lnTo>
                      <a:pt x="41054" y="17826"/>
                    </a:lnTo>
                    <a:lnTo>
                      <a:pt x="40880" y="17746"/>
                    </a:lnTo>
                    <a:lnTo>
                      <a:pt x="40694" y="17679"/>
                    </a:lnTo>
                    <a:lnTo>
                      <a:pt x="40507" y="17612"/>
                    </a:lnTo>
                    <a:lnTo>
                      <a:pt x="40320" y="17572"/>
                    </a:lnTo>
                    <a:lnTo>
                      <a:pt x="40133" y="17519"/>
                    </a:lnTo>
                    <a:lnTo>
                      <a:pt x="39933" y="17492"/>
                    </a:lnTo>
                    <a:lnTo>
                      <a:pt x="39733" y="17465"/>
                    </a:lnTo>
                    <a:lnTo>
                      <a:pt x="39520" y="17452"/>
                    </a:lnTo>
                    <a:lnTo>
                      <a:pt x="21775" y="16838"/>
                    </a:lnTo>
                    <a:lnTo>
                      <a:pt x="21521" y="16852"/>
                    </a:lnTo>
                    <a:lnTo>
                      <a:pt x="21681" y="16211"/>
                    </a:lnTo>
                    <a:lnTo>
                      <a:pt x="21815" y="15571"/>
                    </a:lnTo>
                    <a:lnTo>
                      <a:pt x="21948" y="14917"/>
                    </a:lnTo>
                    <a:lnTo>
                      <a:pt x="22055" y="14250"/>
                    </a:lnTo>
                    <a:lnTo>
                      <a:pt x="22135" y="13583"/>
                    </a:lnTo>
                    <a:lnTo>
                      <a:pt x="22215" y="12902"/>
                    </a:lnTo>
                    <a:lnTo>
                      <a:pt x="22255" y="12222"/>
                    </a:lnTo>
                    <a:lnTo>
                      <a:pt x="22295" y="11541"/>
                    </a:lnTo>
                    <a:lnTo>
                      <a:pt x="22308" y="11061"/>
                    </a:lnTo>
                    <a:lnTo>
                      <a:pt x="22308" y="10568"/>
                    </a:lnTo>
                    <a:lnTo>
                      <a:pt x="22295" y="10074"/>
                    </a:lnTo>
                    <a:lnTo>
                      <a:pt x="22282" y="9580"/>
                    </a:lnTo>
                    <a:lnTo>
                      <a:pt x="22255" y="9087"/>
                    </a:lnTo>
                    <a:lnTo>
                      <a:pt x="22215" y="8593"/>
                    </a:lnTo>
                    <a:lnTo>
                      <a:pt x="22162" y="8099"/>
                    </a:lnTo>
                    <a:lnTo>
                      <a:pt x="22095" y="7606"/>
                    </a:lnTo>
                    <a:lnTo>
                      <a:pt x="22028" y="7112"/>
                    </a:lnTo>
                    <a:lnTo>
                      <a:pt x="21935" y="6632"/>
                    </a:lnTo>
                    <a:lnTo>
                      <a:pt x="21828" y="6151"/>
                    </a:lnTo>
                    <a:lnTo>
                      <a:pt x="21721" y="5684"/>
                    </a:lnTo>
                    <a:lnTo>
                      <a:pt x="21588" y="5217"/>
                    </a:lnTo>
                    <a:lnTo>
                      <a:pt x="21455" y="4777"/>
                    </a:lnTo>
                    <a:lnTo>
                      <a:pt x="21294" y="4337"/>
                    </a:lnTo>
                    <a:lnTo>
                      <a:pt x="21121" y="3910"/>
                    </a:lnTo>
                    <a:lnTo>
                      <a:pt x="20934" y="3496"/>
                    </a:lnTo>
                    <a:lnTo>
                      <a:pt x="20734" y="3109"/>
                    </a:lnTo>
                    <a:lnTo>
                      <a:pt x="20521" y="2736"/>
                    </a:lnTo>
                    <a:lnTo>
                      <a:pt x="20280" y="2376"/>
                    </a:lnTo>
                    <a:lnTo>
                      <a:pt x="20027" y="2042"/>
                    </a:lnTo>
                    <a:lnTo>
                      <a:pt x="19760" y="1722"/>
                    </a:lnTo>
                    <a:lnTo>
                      <a:pt x="19480" y="1428"/>
                    </a:lnTo>
                    <a:lnTo>
                      <a:pt x="19186" y="1148"/>
                    </a:lnTo>
                    <a:lnTo>
                      <a:pt x="18866" y="908"/>
                    </a:lnTo>
                    <a:lnTo>
                      <a:pt x="18693" y="801"/>
                    </a:lnTo>
                    <a:lnTo>
                      <a:pt x="18519" y="694"/>
                    </a:lnTo>
                    <a:lnTo>
                      <a:pt x="18346" y="588"/>
                    </a:lnTo>
                    <a:lnTo>
                      <a:pt x="18172" y="494"/>
                    </a:lnTo>
                    <a:lnTo>
                      <a:pt x="17986" y="414"/>
                    </a:lnTo>
                    <a:lnTo>
                      <a:pt x="17785" y="334"/>
                    </a:lnTo>
                    <a:lnTo>
                      <a:pt x="17599" y="267"/>
                    </a:lnTo>
                    <a:lnTo>
                      <a:pt x="17399" y="201"/>
                    </a:lnTo>
                    <a:lnTo>
                      <a:pt x="17185" y="147"/>
                    </a:lnTo>
                    <a:lnTo>
                      <a:pt x="16985" y="94"/>
                    </a:lnTo>
                    <a:lnTo>
                      <a:pt x="16771" y="67"/>
                    </a:lnTo>
                    <a:lnTo>
                      <a:pt x="16545" y="27"/>
                    </a:lnTo>
                    <a:lnTo>
                      <a:pt x="16318" y="14"/>
                    </a:lnTo>
                    <a:lnTo>
                      <a:pt x="16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30544" y="1584451"/>
                <a:ext cx="765153" cy="880007"/>
              </a:xfrm>
              <a:custGeom>
                <a:avLst/>
                <a:gdLst/>
                <a:ahLst/>
                <a:cxnLst/>
                <a:rect l="l" t="t" r="r" b="b"/>
                <a:pathLst>
                  <a:path w="43376" h="49887" extrusionOk="0">
                    <a:moveTo>
                      <a:pt x="15717" y="1"/>
                    </a:moveTo>
                    <a:lnTo>
                      <a:pt x="15357" y="27"/>
                    </a:lnTo>
                    <a:lnTo>
                      <a:pt x="14984" y="94"/>
                    </a:lnTo>
                    <a:lnTo>
                      <a:pt x="14610" y="174"/>
                    </a:lnTo>
                    <a:lnTo>
                      <a:pt x="14437" y="241"/>
                    </a:lnTo>
                    <a:lnTo>
                      <a:pt x="14250" y="294"/>
                    </a:lnTo>
                    <a:lnTo>
                      <a:pt x="14076" y="374"/>
                    </a:lnTo>
                    <a:lnTo>
                      <a:pt x="13903" y="454"/>
                    </a:lnTo>
                    <a:lnTo>
                      <a:pt x="13729" y="534"/>
                    </a:lnTo>
                    <a:lnTo>
                      <a:pt x="13569" y="641"/>
                    </a:lnTo>
                    <a:lnTo>
                      <a:pt x="13409" y="734"/>
                    </a:lnTo>
                    <a:lnTo>
                      <a:pt x="13249" y="855"/>
                    </a:lnTo>
                    <a:lnTo>
                      <a:pt x="13102" y="975"/>
                    </a:lnTo>
                    <a:lnTo>
                      <a:pt x="12956" y="1108"/>
                    </a:lnTo>
                    <a:lnTo>
                      <a:pt x="12822" y="1241"/>
                    </a:lnTo>
                    <a:lnTo>
                      <a:pt x="12689" y="1388"/>
                    </a:lnTo>
                    <a:lnTo>
                      <a:pt x="12555" y="1548"/>
                    </a:lnTo>
                    <a:lnTo>
                      <a:pt x="12449" y="1708"/>
                    </a:lnTo>
                    <a:lnTo>
                      <a:pt x="12342" y="1882"/>
                    </a:lnTo>
                    <a:lnTo>
                      <a:pt x="12235" y="2069"/>
                    </a:lnTo>
                    <a:lnTo>
                      <a:pt x="12142" y="2255"/>
                    </a:lnTo>
                    <a:lnTo>
                      <a:pt x="12062" y="2456"/>
                    </a:lnTo>
                    <a:lnTo>
                      <a:pt x="11995" y="2669"/>
                    </a:lnTo>
                    <a:lnTo>
                      <a:pt x="11928" y="2883"/>
                    </a:lnTo>
                    <a:lnTo>
                      <a:pt x="11875" y="3109"/>
                    </a:lnTo>
                    <a:lnTo>
                      <a:pt x="11835" y="3349"/>
                    </a:lnTo>
                    <a:lnTo>
                      <a:pt x="11808" y="3603"/>
                    </a:lnTo>
                    <a:lnTo>
                      <a:pt x="11795" y="3856"/>
                    </a:lnTo>
                    <a:lnTo>
                      <a:pt x="11795" y="4137"/>
                    </a:lnTo>
                    <a:lnTo>
                      <a:pt x="11795" y="4430"/>
                    </a:lnTo>
                    <a:lnTo>
                      <a:pt x="11835" y="5004"/>
                    </a:lnTo>
                    <a:lnTo>
                      <a:pt x="11888" y="5591"/>
                    </a:lnTo>
                    <a:lnTo>
                      <a:pt x="11942" y="6178"/>
                    </a:lnTo>
                    <a:lnTo>
                      <a:pt x="12008" y="6765"/>
                    </a:lnTo>
                    <a:lnTo>
                      <a:pt x="12062" y="7365"/>
                    </a:lnTo>
                    <a:lnTo>
                      <a:pt x="12088" y="7939"/>
                    </a:lnTo>
                    <a:lnTo>
                      <a:pt x="12102" y="8233"/>
                    </a:lnTo>
                    <a:lnTo>
                      <a:pt x="12088" y="8513"/>
                    </a:lnTo>
                    <a:lnTo>
                      <a:pt x="12062" y="8953"/>
                    </a:lnTo>
                    <a:lnTo>
                      <a:pt x="12008" y="9380"/>
                    </a:lnTo>
                    <a:lnTo>
                      <a:pt x="11928" y="9794"/>
                    </a:lnTo>
                    <a:lnTo>
                      <a:pt x="11822" y="10181"/>
                    </a:lnTo>
                    <a:lnTo>
                      <a:pt x="11701" y="10568"/>
                    </a:lnTo>
                    <a:lnTo>
                      <a:pt x="11555" y="10928"/>
                    </a:lnTo>
                    <a:lnTo>
                      <a:pt x="11381" y="11288"/>
                    </a:lnTo>
                    <a:lnTo>
                      <a:pt x="11194" y="11622"/>
                    </a:lnTo>
                    <a:lnTo>
                      <a:pt x="10994" y="11968"/>
                    </a:lnTo>
                    <a:lnTo>
                      <a:pt x="10768" y="12289"/>
                    </a:lnTo>
                    <a:lnTo>
                      <a:pt x="10527" y="12622"/>
                    </a:lnTo>
                    <a:lnTo>
                      <a:pt x="10274" y="12942"/>
                    </a:lnTo>
                    <a:lnTo>
                      <a:pt x="10007" y="13263"/>
                    </a:lnTo>
                    <a:lnTo>
                      <a:pt x="9727" y="13569"/>
                    </a:lnTo>
                    <a:lnTo>
                      <a:pt x="9113" y="14210"/>
                    </a:lnTo>
                    <a:lnTo>
                      <a:pt x="8473" y="14850"/>
                    </a:lnTo>
                    <a:lnTo>
                      <a:pt x="7792" y="15517"/>
                    </a:lnTo>
                    <a:lnTo>
                      <a:pt x="7099" y="16225"/>
                    </a:lnTo>
                    <a:lnTo>
                      <a:pt x="6378" y="16958"/>
                    </a:lnTo>
                    <a:lnTo>
                      <a:pt x="6018" y="17359"/>
                    </a:lnTo>
                    <a:lnTo>
                      <a:pt x="5658" y="17759"/>
                    </a:lnTo>
                    <a:lnTo>
                      <a:pt x="5297" y="18186"/>
                    </a:lnTo>
                    <a:lnTo>
                      <a:pt x="4924" y="18626"/>
                    </a:lnTo>
                    <a:lnTo>
                      <a:pt x="4564" y="19093"/>
                    </a:lnTo>
                    <a:lnTo>
                      <a:pt x="4217" y="19573"/>
                    </a:lnTo>
                    <a:lnTo>
                      <a:pt x="3856" y="20067"/>
                    </a:lnTo>
                    <a:lnTo>
                      <a:pt x="3509" y="20601"/>
                    </a:lnTo>
                    <a:lnTo>
                      <a:pt x="3109" y="21268"/>
                    </a:lnTo>
                    <a:lnTo>
                      <a:pt x="2709" y="21962"/>
                    </a:lnTo>
                    <a:lnTo>
                      <a:pt x="2322" y="22709"/>
                    </a:lnTo>
                    <a:lnTo>
                      <a:pt x="2135" y="23096"/>
                    </a:lnTo>
                    <a:lnTo>
                      <a:pt x="1948" y="23496"/>
                    </a:lnTo>
                    <a:lnTo>
                      <a:pt x="1775" y="23910"/>
                    </a:lnTo>
                    <a:lnTo>
                      <a:pt x="1602" y="24323"/>
                    </a:lnTo>
                    <a:lnTo>
                      <a:pt x="1428" y="24763"/>
                    </a:lnTo>
                    <a:lnTo>
                      <a:pt x="1268" y="25204"/>
                    </a:lnTo>
                    <a:lnTo>
                      <a:pt x="1108" y="25657"/>
                    </a:lnTo>
                    <a:lnTo>
                      <a:pt x="948" y="26124"/>
                    </a:lnTo>
                    <a:lnTo>
                      <a:pt x="801" y="26618"/>
                    </a:lnTo>
                    <a:lnTo>
                      <a:pt x="654" y="27112"/>
                    </a:lnTo>
                    <a:lnTo>
                      <a:pt x="1" y="46097"/>
                    </a:lnTo>
                    <a:lnTo>
                      <a:pt x="628" y="46431"/>
                    </a:lnTo>
                    <a:lnTo>
                      <a:pt x="1228" y="46751"/>
                    </a:lnTo>
                    <a:lnTo>
                      <a:pt x="1828" y="47045"/>
                    </a:lnTo>
                    <a:lnTo>
                      <a:pt x="2402" y="47311"/>
                    </a:lnTo>
                    <a:lnTo>
                      <a:pt x="2469" y="47352"/>
                    </a:lnTo>
                    <a:lnTo>
                      <a:pt x="3176" y="47685"/>
                    </a:lnTo>
                    <a:lnTo>
                      <a:pt x="3870" y="47979"/>
                    </a:lnTo>
                    <a:lnTo>
                      <a:pt x="4537" y="48259"/>
                    </a:lnTo>
                    <a:lnTo>
                      <a:pt x="5191" y="48512"/>
                    </a:lnTo>
                    <a:lnTo>
                      <a:pt x="5831" y="48739"/>
                    </a:lnTo>
                    <a:lnTo>
                      <a:pt x="6458" y="48939"/>
                    </a:lnTo>
                    <a:lnTo>
                      <a:pt x="7058" y="49126"/>
                    </a:lnTo>
                    <a:lnTo>
                      <a:pt x="7659" y="49286"/>
                    </a:lnTo>
                    <a:lnTo>
                      <a:pt x="8233" y="49420"/>
                    </a:lnTo>
                    <a:lnTo>
                      <a:pt x="8806" y="49540"/>
                    </a:lnTo>
                    <a:lnTo>
                      <a:pt x="9380" y="49633"/>
                    </a:lnTo>
                    <a:lnTo>
                      <a:pt x="9940" y="49713"/>
                    </a:lnTo>
                    <a:lnTo>
                      <a:pt x="10501" y="49780"/>
                    </a:lnTo>
                    <a:lnTo>
                      <a:pt x="11074" y="49833"/>
                    </a:lnTo>
                    <a:lnTo>
                      <a:pt x="11635" y="49860"/>
                    </a:lnTo>
                    <a:lnTo>
                      <a:pt x="12195" y="49886"/>
                    </a:lnTo>
                    <a:lnTo>
                      <a:pt x="13356" y="49886"/>
                    </a:lnTo>
                    <a:lnTo>
                      <a:pt x="13956" y="49873"/>
                    </a:lnTo>
                    <a:lnTo>
                      <a:pt x="14557" y="49846"/>
                    </a:lnTo>
                    <a:lnTo>
                      <a:pt x="15811" y="49780"/>
                    </a:lnTo>
                    <a:lnTo>
                      <a:pt x="17145" y="49700"/>
                    </a:lnTo>
                    <a:lnTo>
                      <a:pt x="18573" y="49593"/>
                    </a:lnTo>
                    <a:lnTo>
                      <a:pt x="20094" y="49473"/>
                    </a:lnTo>
                    <a:lnTo>
                      <a:pt x="21748" y="49366"/>
                    </a:lnTo>
                    <a:lnTo>
                      <a:pt x="23549" y="49259"/>
                    </a:lnTo>
                    <a:lnTo>
                      <a:pt x="25497" y="49179"/>
                    </a:lnTo>
                    <a:lnTo>
                      <a:pt x="26471" y="49153"/>
                    </a:lnTo>
                    <a:lnTo>
                      <a:pt x="27485" y="49126"/>
                    </a:lnTo>
                    <a:lnTo>
                      <a:pt x="28539" y="49113"/>
                    </a:lnTo>
                    <a:lnTo>
                      <a:pt x="30781" y="49113"/>
                    </a:lnTo>
                    <a:lnTo>
                      <a:pt x="31981" y="49126"/>
                    </a:lnTo>
                    <a:lnTo>
                      <a:pt x="33222" y="49153"/>
                    </a:lnTo>
                    <a:lnTo>
                      <a:pt x="34503" y="49193"/>
                    </a:lnTo>
                    <a:lnTo>
                      <a:pt x="35050" y="49193"/>
                    </a:lnTo>
                    <a:lnTo>
                      <a:pt x="35250" y="49166"/>
                    </a:lnTo>
                    <a:lnTo>
                      <a:pt x="35450" y="49139"/>
                    </a:lnTo>
                    <a:lnTo>
                      <a:pt x="35637" y="49099"/>
                    </a:lnTo>
                    <a:lnTo>
                      <a:pt x="35837" y="49059"/>
                    </a:lnTo>
                    <a:lnTo>
                      <a:pt x="36024" y="48993"/>
                    </a:lnTo>
                    <a:lnTo>
                      <a:pt x="36197" y="48939"/>
                    </a:lnTo>
                    <a:lnTo>
                      <a:pt x="36384" y="48859"/>
                    </a:lnTo>
                    <a:lnTo>
                      <a:pt x="36558" y="48779"/>
                    </a:lnTo>
                    <a:lnTo>
                      <a:pt x="36731" y="48686"/>
                    </a:lnTo>
                    <a:lnTo>
                      <a:pt x="36891" y="48592"/>
                    </a:lnTo>
                    <a:lnTo>
                      <a:pt x="37051" y="48486"/>
                    </a:lnTo>
                    <a:lnTo>
                      <a:pt x="37211" y="48366"/>
                    </a:lnTo>
                    <a:lnTo>
                      <a:pt x="37358" y="48245"/>
                    </a:lnTo>
                    <a:lnTo>
                      <a:pt x="37505" y="48125"/>
                    </a:lnTo>
                    <a:lnTo>
                      <a:pt x="37638" y="47992"/>
                    </a:lnTo>
                    <a:lnTo>
                      <a:pt x="37772" y="47845"/>
                    </a:lnTo>
                    <a:lnTo>
                      <a:pt x="37892" y="47698"/>
                    </a:lnTo>
                    <a:lnTo>
                      <a:pt x="38012" y="47552"/>
                    </a:lnTo>
                    <a:lnTo>
                      <a:pt x="38119" y="47392"/>
                    </a:lnTo>
                    <a:lnTo>
                      <a:pt x="38225" y="47231"/>
                    </a:lnTo>
                    <a:lnTo>
                      <a:pt x="38319" y="47058"/>
                    </a:lnTo>
                    <a:lnTo>
                      <a:pt x="38399" y="46885"/>
                    </a:lnTo>
                    <a:lnTo>
                      <a:pt x="38479" y="46711"/>
                    </a:lnTo>
                    <a:lnTo>
                      <a:pt x="38546" y="46524"/>
                    </a:lnTo>
                    <a:lnTo>
                      <a:pt x="38612" y="46338"/>
                    </a:lnTo>
                    <a:lnTo>
                      <a:pt x="38652" y="46151"/>
                    </a:lnTo>
                    <a:lnTo>
                      <a:pt x="38706" y="45951"/>
                    </a:lnTo>
                    <a:lnTo>
                      <a:pt x="38732" y="45750"/>
                    </a:lnTo>
                    <a:lnTo>
                      <a:pt x="38759" y="45550"/>
                    </a:lnTo>
                    <a:lnTo>
                      <a:pt x="38772" y="45350"/>
                    </a:lnTo>
                    <a:lnTo>
                      <a:pt x="38772" y="45137"/>
                    </a:lnTo>
                    <a:lnTo>
                      <a:pt x="38759" y="44937"/>
                    </a:lnTo>
                    <a:lnTo>
                      <a:pt x="38746" y="44736"/>
                    </a:lnTo>
                    <a:lnTo>
                      <a:pt x="38719" y="44550"/>
                    </a:lnTo>
                    <a:lnTo>
                      <a:pt x="38679" y="44350"/>
                    </a:lnTo>
                    <a:lnTo>
                      <a:pt x="38626" y="44163"/>
                    </a:lnTo>
                    <a:lnTo>
                      <a:pt x="38572" y="43976"/>
                    </a:lnTo>
                    <a:lnTo>
                      <a:pt x="38506" y="43789"/>
                    </a:lnTo>
                    <a:lnTo>
                      <a:pt x="38426" y="43616"/>
                    </a:lnTo>
                    <a:lnTo>
                      <a:pt x="38346" y="43429"/>
                    </a:lnTo>
                    <a:lnTo>
                      <a:pt x="38252" y="43269"/>
                    </a:lnTo>
                    <a:lnTo>
                      <a:pt x="38159" y="43095"/>
                    </a:lnTo>
                    <a:lnTo>
                      <a:pt x="38052" y="42935"/>
                    </a:lnTo>
                    <a:lnTo>
                      <a:pt x="37945" y="42789"/>
                    </a:lnTo>
                    <a:lnTo>
                      <a:pt x="37825" y="42642"/>
                    </a:lnTo>
                    <a:lnTo>
                      <a:pt x="37692" y="42495"/>
                    </a:lnTo>
                    <a:lnTo>
                      <a:pt x="37558" y="42362"/>
                    </a:lnTo>
                    <a:lnTo>
                      <a:pt x="37425" y="42228"/>
                    </a:lnTo>
                    <a:lnTo>
                      <a:pt x="37278" y="42108"/>
                    </a:lnTo>
                    <a:lnTo>
                      <a:pt x="37118" y="41988"/>
                    </a:lnTo>
                    <a:lnTo>
                      <a:pt x="36958" y="41881"/>
                    </a:lnTo>
                    <a:lnTo>
                      <a:pt x="36798" y="41775"/>
                    </a:lnTo>
                    <a:lnTo>
                      <a:pt x="36624" y="41681"/>
                    </a:lnTo>
                    <a:lnTo>
                      <a:pt x="36451" y="41588"/>
                    </a:lnTo>
                    <a:lnTo>
                      <a:pt x="36277" y="41521"/>
                    </a:lnTo>
                    <a:lnTo>
                      <a:pt x="36091" y="41441"/>
                    </a:lnTo>
                    <a:lnTo>
                      <a:pt x="35904" y="41388"/>
                    </a:lnTo>
                    <a:lnTo>
                      <a:pt x="35717" y="41334"/>
                    </a:lnTo>
                    <a:lnTo>
                      <a:pt x="35530" y="41294"/>
                    </a:lnTo>
                    <a:lnTo>
                      <a:pt x="35330" y="41268"/>
                    </a:lnTo>
                    <a:lnTo>
                      <a:pt x="35130" y="41241"/>
                    </a:lnTo>
                    <a:lnTo>
                      <a:pt x="34930" y="41228"/>
                    </a:lnTo>
                    <a:lnTo>
                      <a:pt x="34930" y="41228"/>
                    </a:lnTo>
                    <a:lnTo>
                      <a:pt x="35971" y="41268"/>
                    </a:lnTo>
                    <a:lnTo>
                      <a:pt x="36171" y="41268"/>
                    </a:lnTo>
                    <a:lnTo>
                      <a:pt x="36384" y="41254"/>
                    </a:lnTo>
                    <a:lnTo>
                      <a:pt x="36584" y="41241"/>
                    </a:lnTo>
                    <a:lnTo>
                      <a:pt x="36771" y="41214"/>
                    </a:lnTo>
                    <a:lnTo>
                      <a:pt x="36971" y="41174"/>
                    </a:lnTo>
                    <a:lnTo>
                      <a:pt x="37158" y="41121"/>
                    </a:lnTo>
                    <a:lnTo>
                      <a:pt x="37345" y="41067"/>
                    </a:lnTo>
                    <a:lnTo>
                      <a:pt x="37532" y="41001"/>
                    </a:lnTo>
                    <a:lnTo>
                      <a:pt x="37705" y="40934"/>
                    </a:lnTo>
                    <a:lnTo>
                      <a:pt x="37879" y="40841"/>
                    </a:lnTo>
                    <a:lnTo>
                      <a:pt x="38052" y="40761"/>
                    </a:lnTo>
                    <a:lnTo>
                      <a:pt x="38225" y="40654"/>
                    </a:lnTo>
                    <a:lnTo>
                      <a:pt x="38386" y="40547"/>
                    </a:lnTo>
                    <a:lnTo>
                      <a:pt x="38532" y="40440"/>
                    </a:lnTo>
                    <a:lnTo>
                      <a:pt x="38679" y="40320"/>
                    </a:lnTo>
                    <a:lnTo>
                      <a:pt x="38826" y="40187"/>
                    </a:lnTo>
                    <a:lnTo>
                      <a:pt x="38959" y="40053"/>
                    </a:lnTo>
                    <a:lnTo>
                      <a:pt x="39093" y="39920"/>
                    </a:lnTo>
                    <a:lnTo>
                      <a:pt x="39213" y="39773"/>
                    </a:lnTo>
                    <a:lnTo>
                      <a:pt x="39333" y="39613"/>
                    </a:lnTo>
                    <a:lnTo>
                      <a:pt x="39440" y="39453"/>
                    </a:lnTo>
                    <a:lnTo>
                      <a:pt x="39546" y="39293"/>
                    </a:lnTo>
                    <a:lnTo>
                      <a:pt x="39640" y="39133"/>
                    </a:lnTo>
                    <a:lnTo>
                      <a:pt x="39733" y="38959"/>
                    </a:lnTo>
                    <a:lnTo>
                      <a:pt x="39800" y="38773"/>
                    </a:lnTo>
                    <a:lnTo>
                      <a:pt x="39880" y="38586"/>
                    </a:lnTo>
                    <a:lnTo>
                      <a:pt x="39933" y="38399"/>
                    </a:lnTo>
                    <a:lnTo>
                      <a:pt x="39987" y="38212"/>
                    </a:lnTo>
                    <a:lnTo>
                      <a:pt x="40027" y="38025"/>
                    </a:lnTo>
                    <a:lnTo>
                      <a:pt x="40067" y="37825"/>
                    </a:lnTo>
                    <a:lnTo>
                      <a:pt x="40080" y="37625"/>
                    </a:lnTo>
                    <a:lnTo>
                      <a:pt x="40093" y="37412"/>
                    </a:lnTo>
                    <a:lnTo>
                      <a:pt x="40107" y="37212"/>
                    </a:lnTo>
                    <a:lnTo>
                      <a:pt x="40093" y="37011"/>
                    </a:lnTo>
                    <a:lnTo>
                      <a:pt x="40067" y="36811"/>
                    </a:lnTo>
                    <a:lnTo>
                      <a:pt x="40040" y="36611"/>
                    </a:lnTo>
                    <a:lnTo>
                      <a:pt x="40000" y="36424"/>
                    </a:lnTo>
                    <a:lnTo>
                      <a:pt x="39960" y="36224"/>
                    </a:lnTo>
                    <a:lnTo>
                      <a:pt x="39907" y="36037"/>
                    </a:lnTo>
                    <a:lnTo>
                      <a:pt x="39840" y="35864"/>
                    </a:lnTo>
                    <a:lnTo>
                      <a:pt x="39760" y="35677"/>
                    </a:lnTo>
                    <a:lnTo>
                      <a:pt x="39680" y="35504"/>
                    </a:lnTo>
                    <a:lnTo>
                      <a:pt x="39586" y="35330"/>
                    </a:lnTo>
                    <a:lnTo>
                      <a:pt x="39493" y="35170"/>
                    </a:lnTo>
                    <a:lnTo>
                      <a:pt x="39386" y="35010"/>
                    </a:lnTo>
                    <a:lnTo>
                      <a:pt x="39266" y="34850"/>
                    </a:lnTo>
                    <a:lnTo>
                      <a:pt x="39146" y="34703"/>
                    </a:lnTo>
                    <a:lnTo>
                      <a:pt x="39026" y="34556"/>
                    </a:lnTo>
                    <a:lnTo>
                      <a:pt x="38893" y="34423"/>
                    </a:lnTo>
                    <a:lnTo>
                      <a:pt x="38746" y="34290"/>
                    </a:lnTo>
                    <a:lnTo>
                      <a:pt x="38599" y="34170"/>
                    </a:lnTo>
                    <a:lnTo>
                      <a:pt x="38452" y="34050"/>
                    </a:lnTo>
                    <a:lnTo>
                      <a:pt x="38292" y="33943"/>
                    </a:lnTo>
                    <a:lnTo>
                      <a:pt x="38132" y="33849"/>
                    </a:lnTo>
                    <a:lnTo>
                      <a:pt x="37959" y="33743"/>
                    </a:lnTo>
                    <a:lnTo>
                      <a:pt x="37785" y="33663"/>
                    </a:lnTo>
                    <a:lnTo>
                      <a:pt x="37612" y="33583"/>
                    </a:lnTo>
                    <a:lnTo>
                      <a:pt x="37425" y="33516"/>
                    </a:lnTo>
                    <a:lnTo>
                      <a:pt x="37238" y="33462"/>
                    </a:lnTo>
                    <a:lnTo>
                      <a:pt x="37051" y="33409"/>
                    </a:lnTo>
                    <a:lnTo>
                      <a:pt x="36851" y="33369"/>
                    </a:lnTo>
                    <a:lnTo>
                      <a:pt x="36651" y="33329"/>
                    </a:lnTo>
                    <a:lnTo>
                      <a:pt x="36509" y="33310"/>
                    </a:lnTo>
                    <a:lnTo>
                      <a:pt x="36509" y="33310"/>
                    </a:lnTo>
                    <a:lnTo>
                      <a:pt x="37145" y="33329"/>
                    </a:lnTo>
                    <a:lnTo>
                      <a:pt x="37358" y="33329"/>
                    </a:lnTo>
                    <a:lnTo>
                      <a:pt x="37558" y="33316"/>
                    </a:lnTo>
                    <a:lnTo>
                      <a:pt x="37758" y="33302"/>
                    </a:lnTo>
                    <a:lnTo>
                      <a:pt x="37959" y="33276"/>
                    </a:lnTo>
                    <a:lnTo>
                      <a:pt x="38145" y="33236"/>
                    </a:lnTo>
                    <a:lnTo>
                      <a:pt x="38332" y="33182"/>
                    </a:lnTo>
                    <a:lnTo>
                      <a:pt x="38532" y="33129"/>
                    </a:lnTo>
                    <a:lnTo>
                      <a:pt x="38706" y="33062"/>
                    </a:lnTo>
                    <a:lnTo>
                      <a:pt x="38893" y="32995"/>
                    </a:lnTo>
                    <a:lnTo>
                      <a:pt x="39066" y="32915"/>
                    </a:lnTo>
                    <a:lnTo>
                      <a:pt x="39239" y="32822"/>
                    </a:lnTo>
                    <a:lnTo>
                      <a:pt x="39400" y="32729"/>
                    </a:lnTo>
                    <a:lnTo>
                      <a:pt x="39560" y="32622"/>
                    </a:lnTo>
                    <a:lnTo>
                      <a:pt x="39720" y="32502"/>
                    </a:lnTo>
                    <a:lnTo>
                      <a:pt x="39866" y="32382"/>
                    </a:lnTo>
                    <a:lnTo>
                      <a:pt x="40000" y="32262"/>
                    </a:lnTo>
                    <a:lnTo>
                      <a:pt x="40147" y="32128"/>
                    </a:lnTo>
                    <a:lnTo>
                      <a:pt x="40280" y="31981"/>
                    </a:lnTo>
                    <a:lnTo>
                      <a:pt x="40400" y="31835"/>
                    </a:lnTo>
                    <a:lnTo>
                      <a:pt x="40520" y="31688"/>
                    </a:lnTo>
                    <a:lnTo>
                      <a:pt x="40627" y="31528"/>
                    </a:lnTo>
                    <a:lnTo>
                      <a:pt x="40720" y="31368"/>
                    </a:lnTo>
                    <a:lnTo>
                      <a:pt x="40814" y="31194"/>
                    </a:lnTo>
                    <a:lnTo>
                      <a:pt x="40907" y="31021"/>
                    </a:lnTo>
                    <a:lnTo>
                      <a:pt x="40987" y="30847"/>
                    </a:lnTo>
                    <a:lnTo>
                      <a:pt x="41054" y="30661"/>
                    </a:lnTo>
                    <a:lnTo>
                      <a:pt x="41121" y="30474"/>
                    </a:lnTo>
                    <a:lnTo>
                      <a:pt x="41161" y="30287"/>
                    </a:lnTo>
                    <a:lnTo>
                      <a:pt x="41214" y="30087"/>
                    </a:lnTo>
                    <a:lnTo>
                      <a:pt x="41241" y="29887"/>
                    </a:lnTo>
                    <a:lnTo>
                      <a:pt x="41267" y="29687"/>
                    </a:lnTo>
                    <a:lnTo>
                      <a:pt x="41281" y="29487"/>
                    </a:lnTo>
                    <a:lnTo>
                      <a:pt x="41281" y="29286"/>
                    </a:lnTo>
                    <a:lnTo>
                      <a:pt x="41267" y="29086"/>
                    </a:lnTo>
                    <a:lnTo>
                      <a:pt x="41254" y="28899"/>
                    </a:lnTo>
                    <a:lnTo>
                      <a:pt x="41227" y="28699"/>
                    </a:lnTo>
                    <a:lnTo>
                      <a:pt x="41187" y="28513"/>
                    </a:lnTo>
                    <a:lnTo>
                      <a:pt x="41147" y="28326"/>
                    </a:lnTo>
                    <a:lnTo>
                      <a:pt x="41094" y="28152"/>
                    </a:lnTo>
                    <a:lnTo>
                      <a:pt x="41041" y="27966"/>
                    </a:lnTo>
                    <a:lnTo>
                      <a:pt x="40961" y="27792"/>
                    </a:lnTo>
                    <a:lnTo>
                      <a:pt x="40880" y="27619"/>
                    </a:lnTo>
                    <a:lnTo>
                      <a:pt x="40800" y="27459"/>
                    </a:lnTo>
                    <a:lnTo>
                      <a:pt x="40707" y="27298"/>
                    </a:lnTo>
                    <a:lnTo>
                      <a:pt x="40614" y="27138"/>
                    </a:lnTo>
                    <a:lnTo>
                      <a:pt x="40507" y="26992"/>
                    </a:lnTo>
                    <a:lnTo>
                      <a:pt x="40387" y="26845"/>
                    </a:lnTo>
                    <a:lnTo>
                      <a:pt x="40267" y="26698"/>
                    </a:lnTo>
                    <a:lnTo>
                      <a:pt x="40147" y="26565"/>
                    </a:lnTo>
                    <a:lnTo>
                      <a:pt x="40013" y="26431"/>
                    </a:lnTo>
                    <a:lnTo>
                      <a:pt x="39866" y="26311"/>
                    </a:lnTo>
                    <a:lnTo>
                      <a:pt x="39720" y="26191"/>
                    </a:lnTo>
                    <a:lnTo>
                      <a:pt x="39573" y="26084"/>
                    </a:lnTo>
                    <a:lnTo>
                      <a:pt x="39413" y="25978"/>
                    </a:lnTo>
                    <a:lnTo>
                      <a:pt x="39253" y="25884"/>
                    </a:lnTo>
                    <a:lnTo>
                      <a:pt x="39093" y="25791"/>
                    </a:lnTo>
                    <a:lnTo>
                      <a:pt x="38919" y="25711"/>
                    </a:lnTo>
                    <a:lnTo>
                      <a:pt x="38746" y="25631"/>
                    </a:lnTo>
                    <a:lnTo>
                      <a:pt x="38572" y="25564"/>
                    </a:lnTo>
                    <a:lnTo>
                      <a:pt x="38386" y="25511"/>
                    </a:lnTo>
                    <a:lnTo>
                      <a:pt x="38199" y="25471"/>
                    </a:lnTo>
                    <a:lnTo>
                      <a:pt x="38012" y="25431"/>
                    </a:lnTo>
                    <a:lnTo>
                      <a:pt x="37825" y="25391"/>
                    </a:lnTo>
                    <a:lnTo>
                      <a:pt x="37625" y="25377"/>
                    </a:lnTo>
                    <a:lnTo>
                      <a:pt x="37425" y="25364"/>
                    </a:lnTo>
                    <a:lnTo>
                      <a:pt x="39253" y="25431"/>
                    </a:lnTo>
                    <a:lnTo>
                      <a:pt x="39453" y="25431"/>
                    </a:lnTo>
                    <a:lnTo>
                      <a:pt x="39653" y="25417"/>
                    </a:lnTo>
                    <a:lnTo>
                      <a:pt x="39853" y="25404"/>
                    </a:lnTo>
                    <a:lnTo>
                      <a:pt x="40053" y="25377"/>
                    </a:lnTo>
                    <a:lnTo>
                      <a:pt x="40240" y="25337"/>
                    </a:lnTo>
                    <a:lnTo>
                      <a:pt x="40440" y="25284"/>
                    </a:lnTo>
                    <a:lnTo>
                      <a:pt x="40627" y="25230"/>
                    </a:lnTo>
                    <a:lnTo>
                      <a:pt x="40800" y="25164"/>
                    </a:lnTo>
                    <a:lnTo>
                      <a:pt x="40987" y="25097"/>
                    </a:lnTo>
                    <a:lnTo>
                      <a:pt x="41161" y="25004"/>
                    </a:lnTo>
                    <a:lnTo>
                      <a:pt x="41334" y="24924"/>
                    </a:lnTo>
                    <a:lnTo>
                      <a:pt x="41494" y="24817"/>
                    </a:lnTo>
                    <a:lnTo>
                      <a:pt x="41654" y="24710"/>
                    </a:lnTo>
                    <a:lnTo>
                      <a:pt x="41814" y="24603"/>
                    </a:lnTo>
                    <a:lnTo>
                      <a:pt x="41961" y="24483"/>
                    </a:lnTo>
                    <a:lnTo>
                      <a:pt x="42108" y="24350"/>
                    </a:lnTo>
                    <a:lnTo>
                      <a:pt x="42241" y="24216"/>
                    </a:lnTo>
                    <a:lnTo>
                      <a:pt x="42375" y="24083"/>
                    </a:lnTo>
                    <a:lnTo>
                      <a:pt x="42495" y="23936"/>
                    </a:lnTo>
                    <a:lnTo>
                      <a:pt x="42615" y="23776"/>
                    </a:lnTo>
                    <a:lnTo>
                      <a:pt x="42722" y="23616"/>
                    </a:lnTo>
                    <a:lnTo>
                      <a:pt x="42828" y="23456"/>
                    </a:lnTo>
                    <a:lnTo>
                      <a:pt x="42922" y="23282"/>
                    </a:lnTo>
                    <a:lnTo>
                      <a:pt x="43002" y="23109"/>
                    </a:lnTo>
                    <a:lnTo>
                      <a:pt x="43082" y="22936"/>
                    </a:lnTo>
                    <a:lnTo>
                      <a:pt x="43149" y="22749"/>
                    </a:lnTo>
                    <a:lnTo>
                      <a:pt x="43215" y="22562"/>
                    </a:lnTo>
                    <a:lnTo>
                      <a:pt x="43269" y="22375"/>
                    </a:lnTo>
                    <a:lnTo>
                      <a:pt x="43309" y="22188"/>
                    </a:lnTo>
                    <a:lnTo>
                      <a:pt x="43335" y="21988"/>
                    </a:lnTo>
                    <a:lnTo>
                      <a:pt x="43362" y="21788"/>
                    </a:lnTo>
                    <a:lnTo>
                      <a:pt x="43375" y="21575"/>
                    </a:lnTo>
                    <a:lnTo>
                      <a:pt x="43375" y="21375"/>
                    </a:lnTo>
                    <a:lnTo>
                      <a:pt x="43362" y="21174"/>
                    </a:lnTo>
                    <a:lnTo>
                      <a:pt x="43349" y="20974"/>
                    </a:lnTo>
                    <a:lnTo>
                      <a:pt x="43322" y="20774"/>
                    </a:lnTo>
                    <a:lnTo>
                      <a:pt x="43282" y="20587"/>
                    </a:lnTo>
                    <a:lnTo>
                      <a:pt x="43229" y="20387"/>
                    </a:lnTo>
                    <a:lnTo>
                      <a:pt x="43175" y="20200"/>
                    </a:lnTo>
                    <a:lnTo>
                      <a:pt x="43109" y="20027"/>
                    </a:lnTo>
                    <a:lnTo>
                      <a:pt x="43042" y="19840"/>
                    </a:lnTo>
                    <a:lnTo>
                      <a:pt x="42949" y="19667"/>
                    </a:lnTo>
                    <a:lnTo>
                      <a:pt x="42868" y="19493"/>
                    </a:lnTo>
                    <a:lnTo>
                      <a:pt x="42762" y="19333"/>
                    </a:lnTo>
                    <a:lnTo>
                      <a:pt x="42655" y="19173"/>
                    </a:lnTo>
                    <a:lnTo>
                      <a:pt x="42548" y="19013"/>
                    </a:lnTo>
                    <a:lnTo>
                      <a:pt x="42428" y="18866"/>
                    </a:lnTo>
                    <a:lnTo>
                      <a:pt x="42295" y="18720"/>
                    </a:lnTo>
                    <a:lnTo>
                      <a:pt x="42161" y="18586"/>
                    </a:lnTo>
                    <a:lnTo>
                      <a:pt x="42028" y="18453"/>
                    </a:lnTo>
                    <a:lnTo>
                      <a:pt x="41881" y="18333"/>
                    </a:lnTo>
                    <a:lnTo>
                      <a:pt x="41721" y="18213"/>
                    </a:lnTo>
                    <a:lnTo>
                      <a:pt x="41561" y="18106"/>
                    </a:lnTo>
                    <a:lnTo>
                      <a:pt x="41401" y="17999"/>
                    </a:lnTo>
                    <a:lnTo>
                      <a:pt x="41227" y="17906"/>
                    </a:lnTo>
                    <a:lnTo>
                      <a:pt x="41054" y="17826"/>
                    </a:lnTo>
                    <a:lnTo>
                      <a:pt x="40880" y="17746"/>
                    </a:lnTo>
                    <a:lnTo>
                      <a:pt x="40694" y="17679"/>
                    </a:lnTo>
                    <a:lnTo>
                      <a:pt x="40507" y="17612"/>
                    </a:lnTo>
                    <a:lnTo>
                      <a:pt x="40320" y="17572"/>
                    </a:lnTo>
                    <a:lnTo>
                      <a:pt x="40133" y="17519"/>
                    </a:lnTo>
                    <a:lnTo>
                      <a:pt x="39933" y="17492"/>
                    </a:lnTo>
                    <a:lnTo>
                      <a:pt x="39733" y="17465"/>
                    </a:lnTo>
                    <a:lnTo>
                      <a:pt x="39520" y="17452"/>
                    </a:lnTo>
                    <a:lnTo>
                      <a:pt x="21775" y="16838"/>
                    </a:lnTo>
                    <a:lnTo>
                      <a:pt x="21521" y="16852"/>
                    </a:lnTo>
                    <a:lnTo>
                      <a:pt x="21681" y="16211"/>
                    </a:lnTo>
                    <a:lnTo>
                      <a:pt x="21815" y="15571"/>
                    </a:lnTo>
                    <a:lnTo>
                      <a:pt x="21948" y="14917"/>
                    </a:lnTo>
                    <a:lnTo>
                      <a:pt x="22055" y="14250"/>
                    </a:lnTo>
                    <a:lnTo>
                      <a:pt x="22135" y="13583"/>
                    </a:lnTo>
                    <a:lnTo>
                      <a:pt x="22215" y="12902"/>
                    </a:lnTo>
                    <a:lnTo>
                      <a:pt x="22255" y="12222"/>
                    </a:lnTo>
                    <a:lnTo>
                      <a:pt x="22295" y="11541"/>
                    </a:lnTo>
                    <a:lnTo>
                      <a:pt x="22308" y="11061"/>
                    </a:lnTo>
                    <a:lnTo>
                      <a:pt x="22308" y="10568"/>
                    </a:lnTo>
                    <a:lnTo>
                      <a:pt x="22295" y="10074"/>
                    </a:lnTo>
                    <a:lnTo>
                      <a:pt x="22282" y="9580"/>
                    </a:lnTo>
                    <a:lnTo>
                      <a:pt x="22255" y="9087"/>
                    </a:lnTo>
                    <a:lnTo>
                      <a:pt x="22215" y="8593"/>
                    </a:lnTo>
                    <a:lnTo>
                      <a:pt x="22162" y="8099"/>
                    </a:lnTo>
                    <a:lnTo>
                      <a:pt x="22095" y="7606"/>
                    </a:lnTo>
                    <a:lnTo>
                      <a:pt x="22028" y="7112"/>
                    </a:lnTo>
                    <a:lnTo>
                      <a:pt x="21935" y="6632"/>
                    </a:lnTo>
                    <a:lnTo>
                      <a:pt x="21828" y="6151"/>
                    </a:lnTo>
                    <a:lnTo>
                      <a:pt x="21721" y="5684"/>
                    </a:lnTo>
                    <a:lnTo>
                      <a:pt x="21588" y="5217"/>
                    </a:lnTo>
                    <a:lnTo>
                      <a:pt x="21455" y="4777"/>
                    </a:lnTo>
                    <a:lnTo>
                      <a:pt x="21294" y="4337"/>
                    </a:lnTo>
                    <a:lnTo>
                      <a:pt x="21121" y="3910"/>
                    </a:lnTo>
                    <a:lnTo>
                      <a:pt x="20934" y="3496"/>
                    </a:lnTo>
                    <a:lnTo>
                      <a:pt x="20734" y="3109"/>
                    </a:lnTo>
                    <a:lnTo>
                      <a:pt x="20521" y="2736"/>
                    </a:lnTo>
                    <a:lnTo>
                      <a:pt x="20280" y="2376"/>
                    </a:lnTo>
                    <a:lnTo>
                      <a:pt x="20027" y="2042"/>
                    </a:lnTo>
                    <a:lnTo>
                      <a:pt x="19760" y="1722"/>
                    </a:lnTo>
                    <a:lnTo>
                      <a:pt x="19480" y="1428"/>
                    </a:lnTo>
                    <a:lnTo>
                      <a:pt x="19186" y="1148"/>
                    </a:lnTo>
                    <a:lnTo>
                      <a:pt x="18866" y="908"/>
                    </a:lnTo>
                    <a:lnTo>
                      <a:pt x="18693" y="801"/>
                    </a:lnTo>
                    <a:lnTo>
                      <a:pt x="18519" y="694"/>
                    </a:lnTo>
                    <a:lnTo>
                      <a:pt x="18346" y="588"/>
                    </a:lnTo>
                    <a:lnTo>
                      <a:pt x="18172" y="494"/>
                    </a:lnTo>
                    <a:lnTo>
                      <a:pt x="17986" y="414"/>
                    </a:lnTo>
                    <a:lnTo>
                      <a:pt x="17785" y="334"/>
                    </a:lnTo>
                    <a:lnTo>
                      <a:pt x="17599" y="267"/>
                    </a:lnTo>
                    <a:lnTo>
                      <a:pt x="17399" y="201"/>
                    </a:lnTo>
                    <a:lnTo>
                      <a:pt x="17185" y="147"/>
                    </a:lnTo>
                    <a:lnTo>
                      <a:pt x="16985" y="94"/>
                    </a:lnTo>
                    <a:lnTo>
                      <a:pt x="16771" y="67"/>
                    </a:lnTo>
                    <a:lnTo>
                      <a:pt x="16545" y="27"/>
                    </a:lnTo>
                    <a:lnTo>
                      <a:pt x="16318" y="14"/>
                    </a:lnTo>
                    <a:lnTo>
                      <a:pt x="160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549328" y="1897243"/>
                <a:ext cx="244773" cy="559206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31701" extrusionOk="0">
                    <a:moveTo>
                      <a:pt x="4203" y="0"/>
                    </a:moveTo>
                    <a:lnTo>
                      <a:pt x="4029" y="14"/>
                    </a:lnTo>
                    <a:lnTo>
                      <a:pt x="3856" y="27"/>
                    </a:lnTo>
                    <a:lnTo>
                      <a:pt x="3696" y="54"/>
                    </a:lnTo>
                    <a:lnTo>
                      <a:pt x="3522" y="80"/>
                    </a:lnTo>
                    <a:lnTo>
                      <a:pt x="3362" y="120"/>
                    </a:lnTo>
                    <a:lnTo>
                      <a:pt x="3202" y="174"/>
                    </a:lnTo>
                    <a:lnTo>
                      <a:pt x="3042" y="227"/>
                    </a:lnTo>
                    <a:lnTo>
                      <a:pt x="2895" y="294"/>
                    </a:lnTo>
                    <a:lnTo>
                      <a:pt x="2735" y="360"/>
                    </a:lnTo>
                    <a:lnTo>
                      <a:pt x="2455" y="521"/>
                    </a:lnTo>
                    <a:lnTo>
                      <a:pt x="2188" y="707"/>
                    </a:lnTo>
                    <a:lnTo>
                      <a:pt x="1935" y="921"/>
                    </a:lnTo>
                    <a:lnTo>
                      <a:pt x="1708" y="1161"/>
                    </a:lnTo>
                    <a:lnTo>
                      <a:pt x="1508" y="1414"/>
                    </a:lnTo>
                    <a:lnTo>
                      <a:pt x="1321" y="1681"/>
                    </a:lnTo>
                    <a:lnTo>
                      <a:pt x="1241" y="1828"/>
                    </a:lnTo>
                    <a:lnTo>
                      <a:pt x="1174" y="1975"/>
                    </a:lnTo>
                    <a:lnTo>
                      <a:pt x="1108" y="2135"/>
                    </a:lnTo>
                    <a:lnTo>
                      <a:pt x="1041" y="2282"/>
                    </a:lnTo>
                    <a:lnTo>
                      <a:pt x="988" y="2442"/>
                    </a:lnTo>
                    <a:lnTo>
                      <a:pt x="947" y="2615"/>
                    </a:lnTo>
                    <a:lnTo>
                      <a:pt x="907" y="2775"/>
                    </a:lnTo>
                    <a:lnTo>
                      <a:pt x="881" y="2949"/>
                    </a:lnTo>
                    <a:lnTo>
                      <a:pt x="867" y="3122"/>
                    </a:lnTo>
                    <a:lnTo>
                      <a:pt x="854" y="3296"/>
                    </a:lnTo>
                    <a:lnTo>
                      <a:pt x="0" y="27965"/>
                    </a:lnTo>
                    <a:lnTo>
                      <a:pt x="0" y="28139"/>
                    </a:lnTo>
                    <a:lnTo>
                      <a:pt x="0" y="28312"/>
                    </a:lnTo>
                    <a:lnTo>
                      <a:pt x="27" y="28485"/>
                    </a:lnTo>
                    <a:lnTo>
                      <a:pt x="40" y="28646"/>
                    </a:lnTo>
                    <a:lnTo>
                      <a:pt x="80" y="28819"/>
                    </a:lnTo>
                    <a:lnTo>
                      <a:pt x="120" y="28979"/>
                    </a:lnTo>
                    <a:lnTo>
                      <a:pt x="160" y="29139"/>
                    </a:lnTo>
                    <a:lnTo>
                      <a:pt x="227" y="29299"/>
                    </a:lnTo>
                    <a:lnTo>
                      <a:pt x="280" y="29446"/>
                    </a:lnTo>
                    <a:lnTo>
                      <a:pt x="360" y="29593"/>
                    </a:lnTo>
                    <a:lnTo>
                      <a:pt x="521" y="29886"/>
                    </a:lnTo>
                    <a:lnTo>
                      <a:pt x="707" y="30153"/>
                    </a:lnTo>
                    <a:lnTo>
                      <a:pt x="907" y="30407"/>
                    </a:lnTo>
                    <a:lnTo>
                      <a:pt x="1148" y="30634"/>
                    </a:lnTo>
                    <a:lnTo>
                      <a:pt x="1401" y="30834"/>
                    </a:lnTo>
                    <a:lnTo>
                      <a:pt x="1681" y="31020"/>
                    </a:lnTo>
                    <a:lnTo>
                      <a:pt x="1828" y="31100"/>
                    </a:lnTo>
                    <a:lnTo>
                      <a:pt x="1975" y="31167"/>
                    </a:lnTo>
                    <a:lnTo>
                      <a:pt x="2122" y="31234"/>
                    </a:lnTo>
                    <a:lnTo>
                      <a:pt x="2282" y="31301"/>
                    </a:lnTo>
                    <a:lnTo>
                      <a:pt x="2442" y="31354"/>
                    </a:lnTo>
                    <a:lnTo>
                      <a:pt x="2602" y="31394"/>
                    </a:lnTo>
                    <a:lnTo>
                      <a:pt x="2775" y="31434"/>
                    </a:lnTo>
                    <a:lnTo>
                      <a:pt x="2935" y="31461"/>
                    </a:lnTo>
                    <a:lnTo>
                      <a:pt x="3109" y="31474"/>
                    </a:lnTo>
                    <a:lnTo>
                      <a:pt x="3282" y="31487"/>
                    </a:lnTo>
                    <a:lnTo>
                      <a:pt x="9486" y="31701"/>
                    </a:lnTo>
                    <a:lnTo>
                      <a:pt x="9847" y="31701"/>
                    </a:lnTo>
                    <a:lnTo>
                      <a:pt x="10007" y="31674"/>
                    </a:lnTo>
                    <a:lnTo>
                      <a:pt x="10180" y="31661"/>
                    </a:lnTo>
                    <a:lnTo>
                      <a:pt x="10354" y="31621"/>
                    </a:lnTo>
                    <a:lnTo>
                      <a:pt x="10514" y="31581"/>
                    </a:lnTo>
                    <a:lnTo>
                      <a:pt x="10674" y="31541"/>
                    </a:lnTo>
                    <a:lnTo>
                      <a:pt x="10834" y="31474"/>
                    </a:lnTo>
                    <a:lnTo>
                      <a:pt x="10981" y="31421"/>
                    </a:lnTo>
                    <a:lnTo>
                      <a:pt x="11127" y="31341"/>
                    </a:lnTo>
                    <a:lnTo>
                      <a:pt x="11421" y="31181"/>
                    </a:lnTo>
                    <a:lnTo>
                      <a:pt x="11688" y="30994"/>
                    </a:lnTo>
                    <a:lnTo>
                      <a:pt x="11941" y="30780"/>
                    </a:lnTo>
                    <a:lnTo>
                      <a:pt x="12168" y="30553"/>
                    </a:lnTo>
                    <a:lnTo>
                      <a:pt x="12368" y="30300"/>
                    </a:lnTo>
                    <a:lnTo>
                      <a:pt x="12555" y="30020"/>
                    </a:lnTo>
                    <a:lnTo>
                      <a:pt x="12635" y="29873"/>
                    </a:lnTo>
                    <a:lnTo>
                      <a:pt x="12702" y="29726"/>
                    </a:lnTo>
                    <a:lnTo>
                      <a:pt x="12769" y="29579"/>
                    </a:lnTo>
                    <a:lnTo>
                      <a:pt x="12835" y="29419"/>
                    </a:lnTo>
                    <a:lnTo>
                      <a:pt x="12875" y="29259"/>
                    </a:lnTo>
                    <a:lnTo>
                      <a:pt x="12929" y="29099"/>
                    </a:lnTo>
                    <a:lnTo>
                      <a:pt x="12955" y="28926"/>
                    </a:lnTo>
                    <a:lnTo>
                      <a:pt x="12982" y="28766"/>
                    </a:lnTo>
                    <a:lnTo>
                      <a:pt x="13009" y="28592"/>
                    </a:lnTo>
                    <a:lnTo>
                      <a:pt x="13022" y="28405"/>
                    </a:lnTo>
                    <a:lnTo>
                      <a:pt x="13876" y="3749"/>
                    </a:lnTo>
                    <a:lnTo>
                      <a:pt x="13876" y="3576"/>
                    </a:lnTo>
                    <a:lnTo>
                      <a:pt x="13863" y="3402"/>
                    </a:lnTo>
                    <a:lnTo>
                      <a:pt x="13849" y="3229"/>
                    </a:lnTo>
                    <a:lnTo>
                      <a:pt x="13823" y="3056"/>
                    </a:lnTo>
                    <a:lnTo>
                      <a:pt x="13796" y="2895"/>
                    </a:lnTo>
                    <a:lnTo>
                      <a:pt x="13756" y="2722"/>
                    </a:lnTo>
                    <a:lnTo>
                      <a:pt x="13702" y="2562"/>
                    </a:lnTo>
                    <a:lnTo>
                      <a:pt x="13649" y="2415"/>
                    </a:lnTo>
                    <a:lnTo>
                      <a:pt x="13582" y="2255"/>
                    </a:lnTo>
                    <a:lnTo>
                      <a:pt x="13516" y="2108"/>
                    </a:lnTo>
                    <a:lnTo>
                      <a:pt x="13356" y="1828"/>
                    </a:lnTo>
                    <a:lnTo>
                      <a:pt x="13169" y="1548"/>
                    </a:lnTo>
                    <a:lnTo>
                      <a:pt x="12955" y="1308"/>
                    </a:lnTo>
                    <a:lnTo>
                      <a:pt x="12728" y="1081"/>
                    </a:lnTo>
                    <a:lnTo>
                      <a:pt x="12462" y="867"/>
                    </a:lnTo>
                    <a:lnTo>
                      <a:pt x="12195" y="694"/>
                    </a:lnTo>
                    <a:lnTo>
                      <a:pt x="12048" y="614"/>
                    </a:lnTo>
                    <a:lnTo>
                      <a:pt x="11901" y="534"/>
                    </a:lnTo>
                    <a:lnTo>
                      <a:pt x="11741" y="467"/>
                    </a:lnTo>
                    <a:lnTo>
                      <a:pt x="11594" y="414"/>
                    </a:lnTo>
                    <a:lnTo>
                      <a:pt x="11434" y="360"/>
                    </a:lnTo>
                    <a:lnTo>
                      <a:pt x="11261" y="320"/>
                    </a:lnTo>
                    <a:lnTo>
                      <a:pt x="11101" y="280"/>
                    </a:lnTo>
                    <a:lnTo>
                      <a:pt x="10927" y="254"/>
                    </a:lnTo>
                    <a:lnTo>
                      <a:pt x="10754" y="227"/>
                    </a:lnTo>
                    <a:lnTo>
                      <a:pt x="10580" y="227"/>
                    </a:lnTo>
                    <a:lnTo>
                      <a:pt x="43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510485" y="2589172"/>
                <a:ext cx="511913" cy="636416"/>
              </a:xfrm>
              <a:custGeom>
                <a:avLst/>
                <a:gdLst/>
                <a:ahLst/>
                <a:cxnLst/>
                <a:rect l="l" t="t" r="r" b="b"/>
                <a:pathLst>
                  <a:path w="29020" h="36078" extrusionOk="0">
                    <a:moveTo>
                      <a:pt x="17546" y="1"/>
                    </a:moveTo>
                    <a:lnTo>
                      <a:pt x="17292" y="14"/>
                    </a:lnTo>
                    <a:lnTo>
                      <a:pt x="17052" y="27"/>
                    </a:lnTo>
                    <a:lnTo>
                      <a:pt x="16812" y="54"/>
                    </a:lnTo>
                    <a:lnTo>
                      <a:pt x="16572" y="94"/>
                    </a:lnTo>
                    <a:lnTo>
                      <a:pt x="16345" y="148"/>
                    </a:lnTo>
                    <a:lnTo>
                      <a:pt x="16105" y="214"/>
                    </a:lnTo>
                    <a:lnTo>
                      <a:pt x="15878" y="281"/>
                    </a:lnTo>
                    <a:lnTo>
                      <a:pt x="15651" y="374"/>
                    </a:lnTo>
                    <a:lnTo>
                      <a:pt x="15437" y="468"/>
                    </a:lnTo>
                    <a:lnTo>
                      <a:pt x="15224" y="561"/>
                    </a:lnTo>
                    <a:lnTo>
                      <a:pt x="15011" y="681"/>
                    </a:lnTo>
                    <a:lnTo>
                      <a:pt x="14797" y="801"/>
                    </a:lnTo>
                    <a:lnTo>
                      <a:pt x="14597" y="921"/>
                    </a:lnTo>
                    <a:lnTo>
                      <a:pt x="14410" y="1068"/>
                    </a:lnTo>
                    <a:lnTo>
                      <a:pt x="14223" y="1202"/>
                    </a:lnTo>
                    <a:lnTo>
                      <a:pt x="14037" y="1362"/>
                    </a:lnTo>
                    <a:lnTo>
                      <a:pt x="13863" y="1522"/>
                    </a:lnTo>
                    <a:lnTo>
                      <a:pt x="13703" y="1682"/>
                    </a:lnTo>
                    <a:lnTo>
                      <a:pt x="13543" y="1855"/>
                    </a:lnTo>
                    <a:lnTo>
                      <a:pt x="13383" y="2042"/>
                    </a:lnTo>
                    <a:lnTo>
                      <a:pt x="13249" y="2216"/>
                    </a:lnTo>
                    <a:lnTo>
                      <a:pt x="13116" y="2416"/>
                    </a:lnTo>
                    <a:lnTo>
                      <a:pt x="12983" y="2602"/>
                    </a:lnTo>
                    <a:lnTo>
                      <a:pt x="12862" y="2803"/>
                    </a:lnTo>
                    <a:lnTo>
                      <a:pt x="12756" y="3016"/>
                    </a:lnTo>
                    <a:lnTo>
                      <a:pt x="12662" y="3230"/>
                    </a:lnTo>
                    <a:lnTo>
                      <a:pt x="12582" y="3430"/>
                    </a:lnTo>
                    <a:lnTo>
                      <a:pt x="12502" y="3656"/>
                    </a:lnTo>
                    <a:lnTo>
                      <a:pt x="12436" y="3870"/>
                    </a:lnTo>
                    <a:lnTo>
                      <a:pt x="12382" y="4097"/>
                    </a:lnTo>
                    <a:lnTo>
                      <a:pt x="12342" y="4324"/>
                    </a:lnTo>
                    <a:lnTo>
                      <a:pt x="12302" y="4550"/>
                    </a:lnTo>
                    <a:lnTo>
                      <a:pt x="11915" y="4630"/>
                    </a:lnTo>
                    <a:lnTo>
                      <a:pt x="11528" y="4724"/>
                    </a:lnTo>
                    <a:lnTo>
                      <a:pt x="11155" y="4844"/>
                    </a:lnTo>
                    <a:lnTo>
                      <a:pt x="10794" y="4977"/>
                    </a:lnTo>
                    <a:lnTo>
                      <a:pt x="10528" y="5071"/>
                    </a:lnTo>
                    <a:lnTo>
                      <a:pt x="10261" y="5191"/>
                    </a:lnTo>
                    <a:lnTo>
                      <a:pt x="10007" y="5311"/>
                    </a:lnTo>
                    <a:lnTo>
                      <a:pt x="9754" y="5444"/>
                    </a:lnTo>
                    <a:lnTo>
                      <a:pt x="9514" y="5578"/>
                    </a:lnTo>
                    <a:lnTo>
                      <a:pt x="9273" y="5725"/>
                    </a:lnTo>
                    <a:lnTo>
                      <a:pt x="9033" y="5871"/>
                    </a:lnTo>
                    <a:lnTo>
                      <a:pt x="8806" y="6031"/>
                    </a:lnTo>
                    <a:lnTo>
                      <a:pt x="8593" y="6205"/>
                    </a:lnTo>
                    <a:lnTo>
                      <a:pt x="8380" y="6378"/>
                    </a:lnTo>
                    <a:lnTo>
                      <a:pt x="8166" y="6552"/>
                    </a:lnTo>
                    <a:lnTo>
                      <a:pt x="7966" y="6739"/>
                    </a:lnTo>
                    <a:lnTo>
                      <a:pt x="7779" y="6925"/>
                    </a:lnTo>
                    <a:lnTo>
                      <a:pt x="7592" y="7125"/>
                    </a:lnTo>
                    <a:lnTo>
                      <a:pt x="7419" y="7326"/>
                    </a:lnTo>
                    <a:lnTo>
                      <a:pt x="7245" y="7539"/>
                    </a:lnTo>
                    <a:lnTo>
                      <a:pt x="7085" y="7752"/>
                    </a:lnTo>
                    <a:lnTo>
                      <a:pt x="6939" y="7966"/>
                    </a:lnTo>
                    <a:lnTo>
                      <a:pt x="6792" y="8193"/>
                    </a:lnTo>
                    <a:lnTo>
                      <a:pt x="6658" y="8420"/>
                    </a:lnTo>
                    <a:lnTo>
                      <a:pt x="6538" y="8646"/>
                    </a:lnTo>
                    <a:lnTo>
                      <a:pt x="6418" y="8887"/>
                    </a:lnTo>
                    <a:lnTo>
                      <a:pt x="6325" y="9127"/>
                    </a:lnTo>
                    <a:lnTo>
                      <a:pt x="6231" y="9367"/>
                    </a:lnTo>
                    <a:lnTo>
                      <a:pt x="6138" y="9607"/>
                    </a:lnTo>
                    <a:lnTo>
                      <a:pt x="6071" y="9861"/>
                    </a:lnTo>
                    <a:lnTo>
                      <a:pt x="6005" y="10114"/>
                    </a:lnTo>
                    <a:lnTo>
                      <a:pt x="5951" y="10368"/>
                    </a:lnTo>
                    <a:lnTo>
                      <a:pt x="5911" y="10634"/>
                    </a:lnTo>
                    <a:lnTo>
                      <a:pt x="5885" y="10888"/>
                    </a:lnTo>
                    <a:lnTo>
                      <a:pt x="5858" y="11155"/>
                    </a:lnTo>
                    <a:lnTo>
                      <a:pt x="5858" y="11422"/>
                    </a:lnTo>
                    <a:lnTo>
                      <a:pt x="5858" y="11675"/>
                    </a:lnTo>
                    <a:lnTo>
                      <a:pt x="5885" y="11915"/>
                    </a:lnTo>
                    <a:lnTo>
                      <a:pt x="5911" y="12169"/>
                    </a:lnTo>
                    <a:lnTo>
                      <a:pt x="5938" y="12436"/>
                    </a:lnTo>
                    <a:lnTo>
                      <a:pt x="5991" y="12689"/>
                    </a:lnTo>
                    <a:lnTo>
                      <a:pt x="6058" y="12943"/>
                    </a:lnTo>
                    <a:lnTo>
                      <a:pt x="6125" y="13196"/>
                    </a:lnTo>
                    <a:lnTo>
                      <a:pt x="6218" y="13450"/>
                    </a:lnTo>
                    <a:lnTo>
                      <a:pt x="5845" y="13570"/>
                    </a:lnTo>
                    <a:lnTo>
                      <a:pt x="5498" y="13690"/>
                    </a:lnTo>
                    <a:lnTo>
                      <a:pt x="5164" y="13823"/>
                    </a:lnTo>
                    <a:lnTo>
                      <a:pt x="4844" y="13983"/>
                    </a:lnTo>
                    <a:lnTo>
                      <a:pt x="4537" y="14130"/>
                    </a:lnTo>
                    <a:lnTo>
                      <a:pt x="4257" y="14303"/>
                    </a:lnTo>
                    <a:lnTo>
                      <a:pt x="3977" y="14490"/>
                    </a:lnTo>
                    <a:lnTo>
                      <a:pt x="3723" y="14677"/>
                    </a:lnTo>
                    <a:lnTo>
                      <a:pt x="3470" y="14877"/>
                    </a:lnTo>
                    <a:lnTo>
                      <a:pt x="3243" y="15077"/>
                    </a:lnTo>
                    <a:lnTo>
                      <a:pt x="3029" y="15304"/>
                    </a:lnTo>
                    <a:lnTo>
                      <a:pt x="2829" y="15518"/>
                    </a:lnTo>
                    <a:lnTo>
                      <a:pt x="2642" y="15744"/>
                    </a:lnTo>
                    <a:lnTo>
                      <a:pt x="2482" y="15985"/>
                    </a:lnTo>
                    <a:lnTo>
                      <a:pt x="2322" y="16225"/>
                    </a:lnTo>
                    <a:lnTo>
                      <a:pt x="2189" y="16478"/>
                    </a:lnTo>
                    <a:lnTo>
                      <a:pt x="2069" y="16732"/>
                    </a:lnTo>
                    <a:lnTo>
                      <a:pt x="1962" y="16985"/>
                    </a:lnTo>
                    <a:lnTo>
                      <a:pt x="1869" y="17252"/>
                    </a:lnTo>
                    <a:lnTo>
                      <a:pt x="1802" y="17519"/>
                    </a:lnTo>
                    <a:lnTo>
                      <a:pt x="1749" y="17786"/>
                    </a:lnTo>
                    <a:lnTo>
                      <a:pt x="1709" y="18053"/>
                    </a:lnTo>
                    <a:lnTo>
                      <a:pt x="1682" y="18319"/>
                    </a:lnTo>
                    <a:lnTo>
                      <a:pt x="1669" y="18600"/>
                    </a:lnTo>
                    <a:lnTo>
                      <a:pt x="1682" y="18893"/>
                    </a:lnTo>
                    <a:lnTo>
                      <a:pt x="1722" y="19187"/>
                    </a:lnTo>
                    <a:lnTo>
                      <a:pt x="1775" y="19480"/>
                    </a:lnTo>
                    <a:lnTo>
                      <a:pt x="1855" y="19760"/>
                    </a:lnTo>
                    <a:lnTo>
                      <a:pt x="1962" y="20041"/>
                    </a:lnTo>
                    <a:lnTo>
                      <a:pt x="2095" y="20307"/>
                    </a:lnTo>
                    <a:lnTo>
                      <a:pt x="2242" y="20561"/>
                    </a:lnTo>
                    <a:lnTo>
                      <a:pt x="2429" y="20814"/>
                    </a:lnTo>
                    <a:lnTo>
                      <a:pt x="2122" y="21028"/>
                    </a:lnTo>
                    <a:lnTo>
                      <a:pt x="1842" y="21241"/>
                    </a:lnTo>
                    <a:lnTo>
                      <a:pt x="1588" y="21468"/>
                    </a:lnTo>
                    <a:lnTo>
                      <a:pt x="1348" y="21722"/>
                    </a:lnTo>
                    <a:lnTo>
                      <a:pt x="1135" y="21962"/>
                    </a:lnTo>
                    <a:lnTo>
                      <a:pt x="935" y="22229"/>
                    </a:lnTo>
                    <a:lnTo>
                      <a:pt x="748" y="22495"/>
                    </a:lnTo>
                    <a:lnTo>
                      <a:pt x="601" y="22776"/>
                    </a:lnTo>
                    <a:lnTo>
                      <a:pt x="454" y="23056"/>
                    </a:lnTo>
                    <a:lnTo>
                      <a:pt x="334" y="23336"/>
                    </a:lnTo>
                    <a:lnTo>
                      <a:pt x="241" y="23630"/>
                    </a:lnTo>
                    <a:lnTo>
                      <a:pt x="148" y="23936"/>
                    </a:lnTo>
                    <a:lnTo>
                      <a:pt x="94" y="24230"/>
                    </a:lnTo>
                    <a:lnTo>
                      <a:pt x="41" y="24537"/>
                    </a:lnTo>
                    <a:lnTo>
                      <a:pt x="14" y="24844"/>
                    </a:lnTo>
                    <a:lnTo>
                      <a:pt x="1" y="25151"/>
                    </a:lnTo>
                    <a:lnTo>
                      <a:pt x="14" y="25377"/>
                    </a:lnTo>
                    <a:lnTo>
                      <a:pt x="27" y="25604"/>
                    </a:lnTo>
                    <a:lnTo>
                      <a:pt x="54" y="25818"/>
                    </a:lnTo>
                    <a:lnTo>
                      <a:pt x="81" y="26044"/>
                    </a:lnTo>
                    <a:lnTo>
                      <a:pt x="134" y="26271"/>
                    </a:lnTo>
                    <a:lnTo>
                      <a:pt x="174" y="26498"/>
                    </a:lnTo>
                    <a:lnTo>
                      <a:pt x="241" y="26712"/>
                    </a:lnTo>
                    <a:lnTo>
                      <a:pt x="308" y="26938"/>
                    </a:lnTo>
                    <a:lnTo>
                      <a:pt x="401" y="27152"/>
                    </a:lnTo>
                    <a:lnTo>
                      <a:pt x="481" y="27365"/>
                    </a:lnTo>
                    <a:lnTo>
                      <a:pt x="588" y="27579"/>
                    </a:lnTo>
                    <a:lnTo>
                      <a:pt x="695" y="27779"/>
                    </a:lnTo>
                    <a:lnTo>
                      <a:pt x="801" y="27979"/>
                    </a:lnTo>
                    <a:lnTo>
                      <a:pt x="935" y="28179"/>
                    </a:lnTo>
                    <a:lnTo>
                      <a:pt x="1068" y="28379"/>
                    </a:lnTo>
                    <a:lnTo>
                      <a:pt x="1215" y="28566"/>
                    </a:lnTo>
                    <a:lnTo>
                      <a:pt x="1362" y="28753"/>
                    </a:lnTo>
                    <a:lnTo>
                      <a:pt x="1522" y="28926"/>
                    </a:lnTo>
                    <a:lnTo>
                      <a:pt x="1682" y="29113"/>
                    </a:lnTo>
                    <a:lnTo>
                      <a:pt x="1869" y="29273"/>
                    </a:lnTo>
                    <a:lnTo>
                      <a:pt x="2042" y="29433"/>
                    </a:lnTo>
                    <a:lnTo>
                      <a:pt x="2242" y="29593"/>
                    </a:lnTo>
                    <a:lnTo>
                      <a:pt x="2442" y="29740"/>
                    </a:lnTo>
                    <a:lnTo>
                      <a:pt x="2656" y="29887"/>
                    </a:lnTo>
                    <a:lnTo>
                      <a:pt x="2869" y="30020"/>
                    </a:lnTo>
                    <a:lnTo>
                      <a:pt x="3096" y="30140"/>
                    </a:lnTo>
                    <a:lnTo>
                      <a:pt x="3323" y="30261"/>
                    </a:lnTo>
                    <a:lnTo>
                      <a:pt x="3563" y="30367"/>
                    </a:lnTo>
                    <a:lnTo>
                      <a:pt x="3817" y="30461"/>
                    </a:lnTo>
                    <a:lnTo>
                      <a:pt x="4070" y="30554"/>
                    </a:lnTo>
                    <a:lnTo>
                      <a:pt x="4337" y="30634"/>
                    </a:lnTo>
                    <a:lnTo>
                      <a:pt x="4604" y="30714"/>
                    </a:lnTo>
                    <a:lnTo>
                      <a:pt x="4630" y="30928"/>
                    </a:lnTo>
                    <a:lnTo>
                      <a:pt x="4657" y="31141"/>
                    </a:lnTo>
                    <a:lnTo>
                      <a:pt x="4710" y="31355"/>
                    </a:lnTo>
                    <a:lnTo>
                      <a:pt x="4791" y="31581"/>
                    </a:lnTo>
                    <a:lnTo>
                      <a:pt x="4871" y="31808"/>
                    </a:lnTo>
                    <a:lnTo>
                      <a:pt x="4964" y="32035"/>
                    </a:lnTo>
                    <a:lnTo>
                      <a:pt x="5071" y="32262"/>
                    </a:lnTo>
                    <a:lnTo>
                      <a:pt x="5204" y="32489"/>
                    </a:lnTo>
                    <a:lnTo>
                      <a:pt x="5338" y="32715"/>
                    </a:lnTo>
                    <a:lnTo>
                      <a:pt x="5484" y="32942"/>
                    </a:lnTo>
                    <a:lnTo>
                      <a:pt x="5644" y="33156"/>
                    </a:lnTo>
                    <a:lnTo>
                      <a:pt x="5818" y="33383"/>
                    </a:lnTo>
                    <a:lnTo>
                      <a:pt x="6005" y="33596"/>
                    </a:lnTo>
                    <a:lnTo>
                      <a:pt x="6205" y="33809"/>
                    </a:lnTo>
                    <a:lnTo>
                      <a:pt x="6405" y="34023"/>
                    </a:lnTo>
                    <a:lnTo>
                      <a:pt x="6618" y="34223"/>
                    </a:lnTo>
                    <a:lnTo>
                      <a:pt x="6845" y="34423"/>
                    </a:lnTo>
                    <a:lnTo>
                      <a:pt x="7085" y="34610"/>
                    </a:lnTo>
                    <a:lnTo>
                      <a:pt x="7339" y="34797"/>
                    </a:lnTo>
                    <a:lnTo>
                      <a:pt x="7592" y="34970"/>
                    </a:lnTo>
                    <a:lnTo>
                      <a:pt x="7846" y="35130"/>
                    </a:lnTo>
                    <a:lnTo>
                      <a:pt x="8113" y="35277"/>
                    </a:lnTo>
                    <a:lnTo>
                      <a:pt x="8393" y="35424"/>
                    </a:lnTo>
                    <a:lnTo>
                      <a:pt x="8686" y="35557"/>
                    </a:lnTo>
                    <a:lnTo>
                      <a:pt x="8980" y="35664"/>
                    </a:lnTo>
                    <a:lnTo>
                      <a:pt x="9273" y="35771"/>
                    </a:lnTo>
                    <a:lnTo>
                      <a:pt x="9580" y="35864"/>
                    </a:lnTo>
                    <a:lnTo>
                      <a:pt x="9887" y="35944"/>
                    </a:lnTo>
                    <a:lnTo>
                      <a:pt x="10207" y="35998"/>
                    </a:lnTo>
                    <a:lnTo>
                      <a:pt x="10528" y="36038"/>
                    </a:lnTo>
                    <a:lnTo>
                      <a:pt x="10848" y="36064"/>
                    </a:lnTo>
                    <a:lnTo>
                      <a:pt x="11181" y="36078"/>
                    </a:lnTo>
                    <a:lnTo>
                      <a:pt x="11608" y="36064"/>
                    </a:lnTo>
                    <a:lnTo>
                      <a:pt x="11822" y="36038"/>
                    </a:lnTo>
                    <a:lnTo>
                      <a:pt x="12035" y="36011"/>
                    </a:lnTo>
                    <a:lnTo>
                      <a:pt x="12355" y="35971"/>
                    </a:lnTo>
                    <a:lnTo>
                      <a:pt x="12676" y="35891"/>
                    </a:lnTo>
                    <a:lnTo>
                      <a:pt x="12996" y="35811"/>
                    </a:lnTo>
                    <a:lnTo>
                      <a:pt x="13303" y="35704"/>
                    </a:lnTo>
                    <a:lnTo>
                      <a:pt x="13610" y="35597"/>
                    </a:lnTo>
                    <a:lnTo>
                      <a:pt x="13916" y="35464"/>
                    </a:lnTo>
                    <a:lnTo>
                      <a:pt x="14210" y="35317"/>
                    </a:lnTo>
                    <a:lnTo>
                      <a:pt x="14504" y="35144"/>
                    </a:lnTo>
                    <a:lnTo>
                      <a:pt x="14824" y="35304"/>
                    </a:lnTo>
                    <a:lnTo>
                      <a:pt x="15157" y="35424"/>
                    </a:lnTo>
                    <a:lnTo>
                      <a:pt x="15518" y="35531"/>
                    </a:lnTo>
                    <a:lnTo>
                      <a:pt x="15878" y="35624"/>
                    </a:lnTo>
                    <a:lnTo>
                      <a:pt x="16265" y="35691"/>
                    </a:lnTo>
                    <a:lnTo>
                      <a:pt x="16652" y="35731"/>
                    </a:lnTo>
                    <a:lnTo>
                      <a:pt x="17039" y="35757"/>
                    </a:lnTo>
                    <a:lnTo>
                      <a:pt x="17425" y="35771"/>
                    </a:lnTo>
                    <a:lnTo>
                      <a:pt x="17759" y="35757"/>
                    </a:lnTo>
                    <a:lnTo>
                      <a:pt x="18093" y="35731"/>
                    </a:lnTo>
                    <a:lnTo>
                      <a:pt x="18413" y="35704"/>
                    </a:lnTo>
                    <a:lnTo>
                      <a:pt x="18733" y="35651"/>
                    </a:lnTo>
                    <a:lnTo>
                      <a:pt x="19040" y="35584"/>
                    </a:lnTo>
                    <a:lnTo>
                      <a:pt x="19333" y="35504"/>
                    </a:lnTo>
                    <a:lnTo>
                      <a:pt x="19614" y="35411"/>
                    </a:lnTo>
                    <a:lnTo>
                      <a:pt x="19894" y="35317"/>
                    </a:lnTo>
                    <a:lnTo>
                      <a:pt x="20161" y="35197"/>
                    </a:lnTo>
                    <a:lnTo>
                      <a:pt x="20414" y="35077"/>
                    </a:lnTo>
                    <a:lnTo>
                      <a:pt x="20654" y="34930"/>
                    </a:lnTo>
                    <a:lnTo>
                      <a:pt x="20894" y="34783"/>
                    </a:lnTo>
                    <a:lnTo>
                      <a:pt x="21121" y="34623"/>
                    </a:lnTo>
                    <a:lnTo>
                      <a:pt x="21335" y="34463"/>
                    </a:lnTo>
                    <a:lnTo>
                      <a:pt x="21535" y="34276"/>
                    </a:lnTo>
                    <a:lnTo>
                      <a:pt x="21735" y="34090"/>
                    </a:lnTo>
                    <a:lnTo>
                      <a:pt x="21922" y="33890"/>
                    </a:lnTo>
                    <a:lnTo>
                      <a:pt x="22095" y="33689"/>
                    </a:lnTo>
                    <a:lnTo>
                      <a:pt x="22255" y="33476"/>
                    </a:lnTo>
                    <a:lnTo>
                      <a:pt x="22402" y="33262"/>
                    </a:lnTo>
                    <a:lnTo>
                      <a:pt x="22535" y="33036"/>
                    </a:lnTo>
                    <a:lnTo>
                      <a:pt x="22669" y="32795"/>
                    </a:lnTo>
                    <a:lnTo>
                      <a:pt x="22776" y="32555"/>
                    </a:lnTo>
                    <a:lnTo>
                      <a:pt x="22882" y="32302"/>
                    </a:lnTo>
                    <a:lnTo>
                      <a:pt x="22976" y="32062"/>
                    </a:lnTo>
                    <a:lnTo>
                      <a:pt x="23056" y="31795"/>
                    </a:lnTo>
                    <a:lnTo>
                      <a:pt x="23122" y="31541"/>
                    </a:lnTo>
                    <a:lnTo>
                      <a:pt x="23189" y="31275"/>
                    </a:lnTo>
                    <a:lnTo>
                      <a:pt x="23229" y="30994"/>
                    </a:lnTo>
                    <a:lnTo>
                      <a:pt x="23256" y="30727"/>
                    </a:lnTo>
                    <a:lnTo>
                      <a:pt x="23283" y="30447"/>
                    </a:lnTo>
                    <a:lnTo>
                      <a:pt x="23283" y="30167"/>
                    </a:lnTo>
                    <a:lnTo>
                      <a:pt x="23283" y="29900"/>
                    </a:lnTo>
                    <a:lnTo>
                      <a:pt x="23256" y="29620"/>
                    </a:lnTo>
                    <a:lnTo>
                      <a:pt x="23216" y="29340"/>
                    </a:lnTo>
                    <a:lnTo>
                      <a:pt x="23176" y="29073"/>
                    </a:lnTo>
                    <a:lnTo>
                      <a:pt x="23496" y="28886"/>
                    </a:lnTo>
                    <a:lnTo>
                      <a:pt x="23830" y="28659"/>
                    </a:lnTo>
                    <a:lnTo>
                      <a:pt x="24163" y="28406"/>
                    </a:lnTo>
                    <a:lnTo>
                      <a:pt x="24483" y="28112"/>
                    </a:lnTo>
                    <a:lnTo>
                      <a:pt x="24804" y="27779"/>
                    </a:lnTo>
                    <a:lnTo>
                      <a:pt x="25110" y="27419"/>
                    </a:lnTo>
                    <a:lnTo>
                      <a:pt x="25404" y="27032"/>
                    </a:lnTo>
                    <a:lnTo>
                      <a:pt x="25684" y="26605"/>
                    </a:lnTo>
                    <a:lnTo>
                      <a:pt x="25804" y="26391"/>
                    </a:lnTo>
                    <a:lnTo>
                      <a:pt x="25938" y="26165"/>
                    </a:lnTo>
                    <a:lnTo>
                      <a:pt x="26058" y="25924"/>
                    </a:lnTo>
                    <a:lnTo>
                      <a:pt x="26164" y="25698"/>
                    </a:lnTo>
                    <a:lnTo>
                      <a:pt x="26271" y="25444"/>
                    </a:lnTo>
                    <a:lnTo>
                      <a:pt x="26378" y="25191"/>
                    </a:lnTo>
                    <a:lnTo>
                      <a:pt x="26471" y="24937"/>
                    </a:lnTo>
                    <a:lnTo>
                      <a:pt x="26551" y="24684"/>
                    </a:lnTo>
                    <a:lnTo>
                      <a:pt x="26631" y="24417"/>
                    </a:lnTo>
                    <a:lnTo>
                      <a:pt x="26698" y="24137"/>
                    </a:lnTo>
                    <a:lnTo>
                      <a:pt x="26752" y="23870"/>
                    </a:lnTo>
                    <a:lnTo>
                      <a:pt x="26805" y="23589"/>
                    </a:lnTo>
                    <a:lnTo>
                      <a:pt x="26832" y="23309"/>
                    </a:lnTo>
                    <a:lnTo>
                      <a:pt x="26872" y="23016"/>
                    </a:lnTo>
                    <a:lnTo>
                      <a:pt x="26885" y="22722"/>
                    </a:lnTo>
                    <a:lnTo>
                      <a:pt x="26885" y="22429"/>
                    </a:lnTo>
                    <a:lnTo>
                      <a:pt x="26872" y="21988"/>
                    </a:lnTo>
                    <a:lnTo>
                      <a:pt x="26845" y="21562"/>
                    </a:lnTo>
                    <a:lnTo>
                      <a:pt x="26792" y="21135"/>
                    </a:lnTo>
                    <a:lnTo>
                      <a:pt x="26725" y="20694"/>
                    </a:lnTo>
                    <a:lnTo>
                      <a:pt x="26631" y="20267"/>
                    </a:lnTo>
                    <a:lnTo>
                      <a:pt x="26525" y="19840"/>
                    </a:lnTo>
                    <a:lnTo>
                      <a:pt x="26405" y="19427"/>
                    </a:lnTo>
                    <a:lnTo>
                      <a:pt x="26258" y="19013"/>
                    </a:lnTo>
                    <a:lnTo>
                      <a:pt x="26138" y="18693"/>
                    </a:lnTo>
                    <a:lnTo>
                      <a:pt x="26018" y="18373"/>
                    </a:lnTo>
                    <a:lnTo>
                      <a:pt x="25871" y="18066"/>
                    </a:lnTo>
                    <a:lnTo>
                      <a:pt x="25738" y="17759"/>
                    </a:lnTo>
                    <a:lnTo>
                      <a:pt x="25564" y="17425"/>
                    </a:lnTo>
                    <a:lnTo>
                      <a:pt x="25377" y="17105"/>
                    </a:lnTo>
                    <a:lnTo>
                      <a:pt x="25190" y="16785"/>
                    </a:lnTo>
                    <a:lnTo>
                      <a:pt x="24990" y="16478"/>
                    </a:lnTo>
                    <a:lnTo>
                      <a:pt x="24777" y="16171"/>
                    </a:lnTo>
                    <a:lnTo>
                      <a:pt x="24563" y="15878"/>
                    </a:lnTo>
                    <a:lnTo>
                      <a:pt x="24350" y="15584"/>
                    </a:lnTo>
                    <a:lnTo>
                      <a:pt x="24123" y="15317"/>
                    </a:lnTo>
                    <a:lnTo>
                      <a:pt x="24377" y="15184"/>
                    </a:lnTo>
                    <a:lnTo>
                      <a:pt x="24617" y="15024"/>
                    </a:lnTo>
                    <a:lnTo>
                      <a:pt x="24857" y="14877"/>
                    </a:lnTo>
                    <a:lnTo>
                      <a:pt x="25084" y="14704"/>
                    </a:lnTo>
                    <a:lnTo>
                      <a:pt x="25297" y="14517"/>
                    </a:lnTo>
                    <a:lnTo>
                      <a:pt x="25511" y="14330"/>
                    </a:lnTo>
                    <a:lnTo>
                      <a:pt x="25711" y="14117"/>
                    </a:lnTo>
                    <a:lnTo>
                      <a:pt x="25898" y="13903"/>
                    </a:lnTo>
                    <a:lnTo>
                      <a:pt x="26084" y="13690"/>
                    </a:lnTo>
                    <a:lnTo>
                      <a:pt x="26245" y="13450"/>
                    </a:lnTo>
                    <a:lnTo>
                      <a:pt x="26405" y="13223"/>
                    </a:lnTo>
                    <a:lnTo>
                      <a:pt x="26551" y="12969"/>
                    </a:lnTo>
                    <a:lnTo>
                      <a:pt x="26671" y="12716"/>
                    </a:lnTo>
                    <a:lnTo>
                      <a:pt x="26792" y="12462"/>
                    </a:lnTo>
                    <a:lnTo>
                      <a:pt x="26898" y="12195"/>
                    </a:lnTo>
                    <a:lnTo>
                      <a:pt x="26992" y="11929"/>
                    </a:lnTo>
                    <a:lnTo>
                      <a:pt x="26992" y="11915"/>
                    </a:lnTo>
                    <a:lnTo>
                      <a:pt x="27058" y="11648"/>
                    </a:lnTo>
                    <a:lnTo>
                      <a:pt x="27112" y="11368"/>
                    </a:lnTo>
                    <a:lnTo>
                      <a:pt x="27165" y="11088"/>
                    </a:lnTo>
                    <a:lnTo>
                      <a:pt x="27192" y="10808"/>
                    </a:lnTo>
                    <a:lnTo>
                      <a:pt x="27205" y="10408"/>
                    </a:lnTo>
                    <a:lnTo>
                      <a:pt x="27205" y="10114"/>
                    </a:lnTo>
                    <a:lnTo>
                      <a:pt x="27178" y="9834"/>
                    </a:lnTo>
                    <a:lnTo>
                      <a:pt x="27392" y="9607"/>
                    </a:lnTo>
                    <a:lnTo>
                      <a:pt x="27579" y="9380"/>
                    </a:lnTo>
                    <a:lnTo>
                      <a:pt x="27765" y="9153"/>
                    </a:lnTo>
                    <a:lnTo>
                      <a:pt x="27939" y="8927"/>
                    </a:lnTo>
                    <a:lnTo>
                      <a:pt x="28099" y="8700"/>
                    </a:lnTo>
                    <a:lnTo>
                      <a:pt x="28232" y="8473"/>
                    </a:lnTo>
                    <a:lnTo>
                      <a:pt x="28366" y="8246"/>
                    </a:lnTo>
                    <a:lnTo>
                      <a:pt x="28486" y="8019"/>
                    </a:lnTo>
                    <a:lnTo>
                      <a:pt x="28593" y="7793"/>
                    </a:lnTo>
                    <a:lnTo>
                      <a:pt x="28686" y="7566"/>
                    </a:lnTo>
                    <a:lnTo>
                      <a:pt x="28766" y="7339"/>
                    </a:lnTo>
                    <a:lnTo>
                      <a:pt x="28833" y="7112"/>
                    </a:lnTo>
                    <a:lnTo>
                      <a:pt x="28900" y="6885"/>
                    </a:lnTo>
                    <a:lnTo>
                      <a:pt x="28940" y="6658"/>
                    </a:lnTo>
                    <a:lnTo>
                      <a:pt x="28980" y="6432"/>
                    </a:lnTo>
                    <a:lnTo>
                      <a:pt x="29006" y="6205"/>
                    </a:lnTo>
                    <a:lnTo>
                      <a:pt x="29020" y="5978"/>
                    </a:lnTo>
                    <a:lnTo>
                      <a:pt x="29020" y="5765"/>
                    </a:lnTo>
                    <a:lnTo>
                      <a:pt x="29020" y="5484"/>
                    </a:lnTo>
                    <a:lnTo>
                      <a:pt x="28993" y="5204"/>
                    </a:lnTo>
                    <a:lnTo>
                      <a:pt x="28953" y="4924"/>
                    </a:lnTo>
                    <a:lnTo>
                      <a:pt x="28900" y="4657"/>
                    </a:lnTo>
                    <a:lnTo>
                      <a:pt x="28833" y="4390"/>
                    </a:lnTo>
                    <a:lnTo>
                      <a:pt x="28753" y="4137"/>
                    </a:lnTo>
                    <a:lnTo>
                      <a:pt x="28646" y="3883"/>
                    </a:lnTo>
                    <a:lnTo>
                      <a:pt x="28539" y="3630"/>
                    </a:lnTo>
                    <a:lnTo>
                      <a:pt x="28419" y="3376"/>
                    </a:lnTo>
                    <a:lnTo>
                      <a:pt x="28286" y="3149"/>
                    </a:lnTo>
                    <a:lnTo>
                      <a:pt x="28139" y="2909"/>
                    </a:lnTo>
                    <a:lnTo>
                      <a:pt x="27979" y="2683"/>
                    </a:lnTo>
                    <a:lnTo>
                      <a:pt x="27819" y="2469"/>
                    </a:lnTo>
                    <a:lnTo>
                      <a:pt x="27645" y="2256"/>
                    </a:lnTo>
                    <a:lnTo>
                      <a:pt x="27459" y="2055"/>
                    </a:lnTo>
                    <a:lnTo>
                      <a:pt x="27259" y="1869"/>
                    </a:lnTo>
                    <a:lnTo>
                      <a:pt x="27058" y="1682"/>
                    </a:lnTo>
                    <a:lnTo>
                      <a:pt x="26845" y="1508"/>
                    </a:lnTo>
                    <a:lnTo>
                      <a:pt x="26631" y="1335"/>
                    </a:lnTo>
                    <a:lnTo>
                      <a:pt x="26405" y="1188"/>
                    </a:lnTo>
                    <a:lnTo>
                      <a:pt x="26178" y="1041"/>
                    </a:lnTo>
                    <a:lnTo>
                      <a:pt x="25938" y="908"/>
                    </a:lnTo>
                    <a:lnTo>
                      <a:pt x="25697" y="775"/>
                    </a:lnTo>
                    <a:lnTo>
                      <a:pt x="25444" y="668"/>
                    </a:lnTo>
                    <a:lnTo>
                      <a:pt x="25190" y="561"/>
                    </a:lnTo>
                    <a:lnTo>
                      <a:pt x="24937" y="481"/>
                    </a:lnTo>
                    <a:lnTo>
                      <a:pt x="24670" y="401"/>
                    </a:lnTo>
                    <a:lnTo>
                      <a:pt x="24417" y="334"/>
                    </a:lnTo>
                    <a:lnTo>
                      <a:pt x="24150" y="294"/>
                    </a:lnTo>
                    <a:lnTo>
                      <a:pt x="23883" y="254"/>
                    </a:lnTo>
                    <a:lnTo>
                      <a:pt x="23616" y="228"/>
                    </a:lnTo>
                    <a:lnTo>
                      <a:pt x="23336" y="228"/>
                    </a:lnTo>
                    <a:lnTo>
                      <a:pt x="22976" y="241"/>
                    </a:lnTo>
                    <a:lnTo>
                      <a:pt x="22615" y="281"/>
                    </a:lnTo>
                    <a:lnTo>
                      <a:pt x="22255" y="348"/>
                    </a:lnTo>
                    <a:lnTo>
                      <a:pt x="21895" y="454"/>
                    </a:lnTo>
                    <a:lnTo>
                      <a:pt x="21535" y="574"/>
                    </a:lnTo>
                    <a:lnTo>
                      <a:pt x="21188" y="735"/>
                    </a:lnTo>
                    <a:lnTo>
                      <a:pt x="21014" y="828"/>
                    </a:lnTo>
                    <a:lnTo>
                      <a:pt x="20841" y="935"/>
                    </a:lnTo>
                    <a:lnTo>
                      <a:pt x="20668" y="1041"/>
                    </a:lnTo>
                    <a:lnTo>
                      <a:pt x="20507" y="1162"/>
                    </a:lnTo>
                    <a:lnTo>
                      <a:pt x="20347" y="1015"/>
                    </a:lnTo>
                    <a:lnTo>
                      <a:pt x="20174" y="881"/>
                    </a:lnTo>
                    <a:lnTo>
                      <a:pt x="20014" y="761"/>
                    </a:lnTo>
                    <a:lnTo>
                      <a:pt x="19840" y="641"/>
                    </a:lnTo>
                    <a:lnTo>
                      <a:pt x="19667" y="534"/>
                    </a:lnTo>
                    <a:lnTo>
                      <a:pt x="19480" y="441"/>
                    </a:lnTo>
                    <a:lnTo>
                      <a:pt x="19293" y="361"/>
                    </a:lnTo>
                    <a:lnTo>
                      <a:pt x="19107" y="281"/>
                    </a:lnTo>
                    <a:lnTo>
                      <a:pt x="18920" y="214"/>
                    </a:lnTo>
                    <a:lnTo>
                      <a:pt x="18733" y="161"/>
                    </a:lnTo>
                    <a:lnTo>
                      <a:pt x="18533" y="108"/>
                    </a:lnTo>
                    <a:lnTo>
                      <a:pt x="18333" y="67"/>
                    </a:lnTo>
                    <a:lnTo>
                      <a:pt x="18146" y="41"/>
                    </a:lnTo>
                    <a:lnTo>
                      <a:pt x="17946" y="14"/>
                    </a:lnTo>
                    <a:lnTo>
                      <a:pt x="177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681116" y="2920787"/>
                <a:ext cx="441776" cy="620646"/>
              </a:xfrm>
              <a:custGeom>
                <a:avLst/>
                <a:gdLst/>
                <a:ahLst/>
                <a:cxnLst/>
                <a:rect l="l" t="t" r="r" b="b"/>
                <a:pathLst>
                  <a:path w="25044" h="35184" extrusionOk="0">
                    <a:moveTo>
                      <a:pt x="17319" y="1"/>
                    </a:moveTo>
                    <a:lnTo>
                      <a:pt x="17185" y="54"/>
                    </a:lnTo>
                    <a:lnTo>
                      <a:pt x="17012" y="107"/>
                    </a:lnTo>
                    <a:lnTo>
                      <a:pt x="16812" y="161"/>
                    </a:lnTo>
                    <a:lnTo>
                      <a:pt x="16585" y="214"/>
                    </a:lnTo>
                    <a:lnTo>
                      <a:pt x="16118" y="294"/>
                    </a:lnTo>
                    <a:lnTo>
                      <a:pt x="15571" y="374"/>
                    </a:lnTo>
                    <a:lnTo>
                      <a:pt x="14970" y="441"/>
                    </a:lnTo>
                    <a:lnTo>
                      <a:pt x="14317" y="508"/>
                    </a:lnTo>
                    <a:lnTo>
                      <a:pt x="13463" y="588"/>
                    </a:lnTo>
                    <a:lnTo>
                      <a:pt x="11755" y="748"/>
                    </a:lnTo>
                    <a:lnTo>
                      <a:pt x="10074" y="908"/>
                    </a:lnTo>
                    <a:lnTo>
                      <a:pt x="7712" y="775"/>
                    </a:lnTo>
                    <a:lnTo>
                      <a:pt x="7406" y="761"/>
                    </a:lnTo>
                    <a:lnTo>
                      <a:pt x="6645" y="748"/>
                    </a:lnTo>
                    <a:lnTo>
                      <a:pt x="6165" y="748"/>
                    </a:lnTo>
                    <a:lnTo>
                      <a:pt x="5684" y="761"/>
                    </a:lnTo>
                    <a:lnTo>
                      <a:pt x="5217" y="775"/>
                    </a:lnTo>
                    <a:lnTo>
                      <a:pt x="4791" y="801"/>
                    </a:lnTo>
                    <a:lnTo>
                      <a:pt x="4617" y="828"/>
                    </a:lnTo>
                    <a:lnTo>
                      <a:pt x="4470" y="841"/>
                    </a:lnTo>
                    <a:lnTo>
                      <a:pt x="4350" y="868"/>
                    </a:lnTo>
                    <a:lnTo>
                      <a:pt x="4257" y="908"/>
                    </a:lnTo>
                    <a:lnTo>
                      <a:pt x="4190" y="948"/>
                    </a:lnTo>
                    <a:lnTo>
                      <a:pt x="4110" y="1041"/>
                    </a:lnTo>
                    <a:lnTo>
                      <a:pt x="4003" y="1175"/>
                    </a:lnTo>
                    <a:lnTo>
                      <a:pt x="3883" y="1348"/>
                    </a:lnTo>
                    <a:lnTo>
                      <a:pt x="3736" y="1562"/>
                    </a:lnTo>
                    <a:lnTo>
                      <a:pt x="3590" y="1815"/>
                    </a:lnTo>
                    <a:lnTo>
                      <a:pt x="3443" y="2109"/>
                    </a:lnTo>
                    <a:lnTo>
                      <a:pt x="3283" y="2429"/>
                    </a:lnTo>
                    <a:lnTo>
                      <a:pt x="3136" y="2763"/>
                    </a:lnTo>
                    <a:lnTo>
                      <a:pt x="2976" y="3136"/>
                    </a:lnTo>
                    <a:lnTo>
                      <a:pt x="2829" y="3536"/>
                    </a:lnTo>
                    <a:lnTo>
                      <a:pt x="2696" y="3950"/>
                    </a:lnTo>
                    <a:lnTo>
                      <a:pt x="2562" y="4377"/>
                    </a:lnTo>
                    <a:lnTo>
                      <a:pt x="2456" y="4831"/>
                    </a:lnTo>
                    <a:lnTo>
                      <a:pt x="2376" y="5297"/>
                    </a:lnTo>
                    <a:lnTo>
                      <a:pt x="2309" y="5764"/>
                    </a:lnTo>
                    <a:lnTo>
                      <a:pt x="2269" y="6218"/>
                    </a:lnTo>
                    <a:lnTo>
                      <a:pt x="2229" y="6685"/>
                    </a:lnTo>
                    <a:lnTo>
                      <a:pt x="2215" y="7125"/>
                    </a:lnTo>
                    <a:lnTo>
                      <a:pt x="2215" y="7566"/>
                    </a:lnTo>
                    <a:lnTo>
                      <a:pt x="2215" y="8006"/>
                    </a:lnTo>
                    <a:lnTo>
                      <a:pt x="2229" y="8446"/>
                    </a:lnTo>
                    <a:lnTo>
                      <a:pt x="2269" y="9287"/>
                    </a:lnTo>
                    <a:lnTo>
                      <a:pt x="2269" y="9300"/>
                    </a:lnTo>
                    <a:lnTo>
                      <a:pt x="2309" y="9981"/>
                    </a:lnTo>
                    <a:lnTo>
                      <a:pt x="2362" y="10648"/>
                    </a:lnTo>
                    <a:lnTo>
                      <a:pt x="2482" y="11942"/>
                    </a:lnTo>
                    <a:lnTo>
                      <a:pt x="2522" y="12582"/>
                    </a:lnTo>
                    <a:lnTo>
                      <a:pt x="2549" y="13223"/>
                    </a:lnTo>
                    <a:lnTo>
                      <a:pt x="2562" y="13836"/>
                    </a:lnTo>
                    <a:lnTo>
                      <a:pt x="2549" y="14463"/>
                    </a:lnTo>
                    <a:lnTo>
                      <a:pt x="2496" y="15384"/>
                    </a:lnTo>
                    <a:lnTo>
                      <a:pt x="2442" y="16198"/>
                    </a:lnTo>
                    <a:lnTo>
                      <a:pt x="2362" y="17212"/>
                    </a:lnTo>
                    <a:lnTo>
                      <a:pt x="2229" y="18746"/>
                    </a:lnTo>
                    <a:lnTo>
                      <a:pt x="2055" y="20627"/>
                    </a:lnTo>
                    <a:lnTo>
                      <a:pt x="1842" y="22736"/>
                    </a:lnTo>
                    <a:lnTo>
                      <a:pt x="1722" y="23843"/>
                    </a:lnTo>
                    <a:lnTo>
                      <a:pt x="1575" y="24964"/>
                    </a:lnTo>
                    <a:lnTo>
                      <a:pt x="1428" y="26071"/>
                    </a:lnTo>
                    <a:lnTo>
                      <a:pt x="1268" y="27178"/>
                    </a:lnTo>
                    <a:lnTo>
                      <a:pt x="1095" y="28246"/>
                    </a:lnTo>
                    <a:lnTo>
                      <a:pt x="895" y="29273"/>
                    </a:lnTo>
                    <a:lnTo>
                      <a:pt x="695" y="30234"/>
                    </a:lnTo>
                    <a:lnTo>
                      <a:pt x="588" y="30687"/>
                    </a:lnTo>
                    <a:lnTo>
                      <a:pt x="481" y="31128"/>
                    </a:lnTo>
                    <a:lnTo>
                      <a:pt x="361" y="31541"/>
                    </a:lnTo>
                    <a:lnTo>
                      <a:pt x="241" y="31928"/>
                    </a:lnTo>
                    <a:lnTo>
                      <a:pt x="121" y="32288"/>
                    </a:lnTo>
                    <a:lnTo>
                      <a:pt x="1" y="32622"/>
                    </a:lnTo>
                    <a:lnTo>
                      <a:pt x="121" y="32675"/>
                    </a:lnTo>
                    <a:lnTo>
                      <a:pt x="468" y="32822"/>
                    </a:lnTo>
                    <a:lnTo>
                      <a:pt x="1041" y="33049"/>
                    </a:lnTo>
                    <a:lnTo>
                      <a:pt x="1815" y="33329"/>
                    </a:lnTo>
                    <a:lnTo>
                      <a:pt x="2282" y="33489"/>
                    </a:lnTo>
                    <a:lnTo>
                      <a:pt x="2789" y="33649"/>
                    </a:lnTo>
                    <a:lnTo>
                      <a:pt x="3350" y="33823"/>
                    </a:lnTo>
                    <a:lnTo>
                      <a:pt x="3950" y="33983"/>
                    </a:lnTo>
                    <a:lnTo>
                      <a:pt x="4590" y="34156"/>
                    </a:lnTo>
                    <a:lnTo>
                      <a:pt x="5271" y="34316"/>
                    </a:lnTo>
                    <a:lnTo>
                      <a:pt x="5991" y="34463"/>
                    </a:lnTo>
                    <a:lnTo>
                      <a:pt x="6752" y="34610"/>
                    </a:lnTo>
                    <a:lnTo>
                      <a:pt x="7552" y="34757"/>
                    </a:lnTo>
                    <a:lnTo>
                      <a:pt x="8380" y="34877"/>
                    </a:lnTo>
                    <a:lnTo>
                      <a:pt x="9247" y="34984"/>
                    </a:lnTo>
                    <a:lnTo>
                      <a:pt x="10141" y="35064"/>
                    </a:lnTo>
                    <a:lnTo>
                      <a:pt x="11061" y="35130"/>
                    </a:lnTo>
                    <a:lnTo>
                      <a:pt x="12022" y="35170"/>
                    </a:lnTo>
                    <a:lnTo>
                      <a:pt x="12996" y="35184"/>
                    </a:lnTo>
                    <a:lnTo>
                      <a:pt x="14010" y="35170"/>
                    </a:lnTo>
                    <a:lnTo>
                      <a:pt x="14517" y="35144"/>
                    </a:lnTo>
                    <a:lnTo>
                      <a:pt x="15037" y="35117"/>
                    </a:lnTo>
                    <a:lnTo>
                      <a:pt x="15558" y="35090"/>
                    </a:lnTo>
                    <a:lnTo>
                      <a:pt x="16091" y="35037"/>
                    </a:lnTo>
                    <a:lnTo>
                      <a:pt x="16625" y="34984"/>
                    </a:lnTo>
                    <a:lnTo>
                      <a:pt x="17159" y="34917"/>
                    </a:lnTo>
                    <a:lnTo>
                      <a:pt x="17706" y="34850"/>
                    </a:lnTo>
                    <a:lnTo>
                      <a:pt x="18253" y="34770"/>
                    </a:lnTo>
                    <a:lnTo>
                      <a:pt x="18813" y="34677"/>
                    </a:lnTo>
                    <a:lnTo>
                      <a:pt x="19360" y="34570"/>
                    </a:lnTo>
                    <a:lnTo>
                      <a:pt x="19920" y="34450"/>
                    </a:lnTo>
                    <a:lnTo>
                      <a:pt x="20494" y="34330"/>
                    </a:lnTo>
                    <a:lnTo>
                      <a:pt x="21054" y="34183"/>
                    </a:lnTo>
                    <a:lnTo>
                      <a:pt x="21628" y="34036"/>
                    </a:lnTo>
                    <a:lnTo>
                      <a:pt x="22202" y="33876"/>
                    </a:lnTo>
                    <a:lnTo>
                      <a:pt x="22789" y="33703"/>
                    </a:lnTo>
                    <a:lnTo>
                      <a:pt x="22789" y="33609"/>
                    </a:lnTo>
                    <a:lnTo>
                      <a:pt x="22789" y="33436"/>
                    </a:lnTo>
                    <a:lnTo>
                      <a:pt x="22776" y="32849"/>
                    </a:lnTo>
                    <a:lnTo>
                      <a:pt x="22709" y="30928"/>
                    </a:lnTo>
                    <a:lnTo>
                      <a:pt x="22575" y="28299"/>
                    </a:lnTo>
                    <a:lnTo>
                      <a:pt x="22429" y="25311"/>
                    </a:lnTo>
                    <a:lnTo>
                      <a:pt x="22135" y="19774"/>
                    </a:lnTo>
                    <a:lnTo>
                      <a:pt x="21988" y="17279"/>
                    </a:lnTo>
                    <a:lnTo>
                      <a:pt x="22122" y="17185"/>
                    </a:lnTo>
                    <a:lnTo>
                      <a:pt x="22469" y="16932"/>
                    </a:lnTo>
                    <a:lnTo>
                      <a:pt x="22695" y="16745"/>
                    </a:lnTo>
                    <a:lnTo>
                      <a:pt x="22962" y="16531"/>
                    </a:lnTo>
                    <a:lnTo>
                      <a:pt x="23229" y="16278"/>
                    </a:lnTo>
                    <a:lnTo>
                      <a:pt x="23523" y="15998"/>
                    </a:lnTo>
                    <a:lnTo>
                      <a:pt x="23803" y="15691"/>
                    </a:lnTo>
                    <a:lnTo>
                      <a:pt x="24070" y="15344"/>
                    </a:lnTo>
                    <a:lnTo>
                      <a:pt x="24203" y="15171"/>
                    </a:lnTo>
                    <a:lnTo>
                      <a:pt x="24337" y="14984"/>
                    </a:lnTo>
                    <a:lnTo>
                      <a:pt x="24457" y="14797"/>
                    </a:lnTo>
                    <a:lnTo>
                      <a:pt x="24563" y="14610"/>
                    </a:lnTo>
                    <a:lnTo>
                      <a:pt x="24670" y="14410"/>
                    </a:lnTo>
                    <a:lnTo>
                      <a:pt x="24764" y="14197"/>
                    </a:lnTo>
                    <a:lnTo>
                      <a:pt x="24844" y="13996"/>
                    </a:lnTo>
                    <a:lnTo>
                      <a:pt x="24910" y="13783"/>
                    </a:lnTo>
                    <a:lnTo>
                      <a:pt x="24964" y="13570"/>
                    </a:lnTo>
                    <a:lnTo>
                      <a:pt x="25004" y="13343"/>
                    </a:lnTo>
                    <a:lnTo>
                      <a:pt x="25030" y="13129"/>
                    </a:lnTo>
                    <a:lnTo>
                      <a:pt x="25044" y="12902"/>
                    </a:lnTo>
                    <a:lnTo>
                      <a:pt x="25030" y="12756"/>
                    </a:lnTo>
                    <a:lnTo>
                      <a:pt x="25017" y="12596"/>
                    </a:lnTo>
                    <a:lnTo>
                      <a:pt x="24977" y="12289"/>
                    </a:lnTo>
                    <a:lnTo>
                      <a:pt x="24884" y="11955"/>
                    </a:lnTo>
                    <a:lnTo>
                      <a:pt x="24777" y="11622"/>
                    </a:lnTo>
                    <a:lnTo>
                      <a:pt x="24630" y="11288"/>
                    </a:lnTo>
                    <a:lnTo>
                      <a:pt x="24470" y="10941"/>
                    </a:lnTo>
                    <a:lnTo>
                      <a:pt x="24283" y="10594"/>
                    </a:lnTo>
                    <a:lnTo>
                      <a:pt x="24083" y="10247"/>
                    </a:lnTo>
                    <a:lnTo>
                      <a:pt x="23870" y="9900"/>
                    </a:lnTo>
                    <a:lnTo>
                      <a:pt x="23629" y="9540"/>
                    </a:lnTo>
                    <a:lnTo>
                      <a:pt x="23389" y="9193"/>
                    </a:lnTo>
                    <a:lnTo>
                      <a:pt x="23136" y="8846"/>
                    </a:lnTo>
                    <a:lnTo>
                      <a:pt x="22602" y="8166"/>
                    </a:lnTo>
                    <a:lnTo>
                      <a:pt x="22068" y="7512"/>
                    </a:lnTo>
                    <a:lnTo>
                      <a:pt x="21535" y="6872"/>
                    </a:lnTo>
                    <a:lnTo>
                      <a:pt x="21028" y="6285"/>
                    </a:lnTo>
                    <a:lnTo>
                      <a:pt x="20574" y="5751"/>
                    </a:lnTo>
                    <a:lnTo>
                      <a:pt x="20214" y="5311"/>
                    </a:lnTo>
                    <a:lnTo>
                      <a:pt x="19974" y="4991"/>
                    </a:lnTo>
                    <a:lnTo>
                      <a:pt x="19720" y="4617"/>
                    </a:lnTo>
                    <a:lnTo>
                      <a:pt x="19480" y="4230"/>
                    </a:lnTo>
                    <a:lnTo>
                      <a:pt x="19227" y="3803"/>
                    </a:lnTo>
                    <a:lnTo>
                      <a:pt x="18986" y="3376"/>
                    </a:lnTo>
                    <a:lnTo>
                      <a:pt x="18746" y="2923"/>
                    </a:lnTo>
                    <a:lnTo>
                      <a:pt x="18293" y="2055"/>
                    </a:lnTo>
                    <a:lnTo>
                      <a:pt x="17906" y="1255"/>
                    </a:lnTo>
                    <a:lnTo>
                      <a:pt x="17599" y="601"/>
                    </a:lnTo>
                    <a:lnTo>
                      <a:pt x="173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817156" y="2831599"/>
                <a:ext cx="116512" cy="182874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10367" extrusionOk="0">
                    <a:moveTo>
                      <a:pt x="788" y="0"/>
                    </a:moveTo>
                    <a:lnTo>
                      <a:pt x="814" y="347"/>
                    </a:lnTo>
                    <a:lnTo>
                      <a:pt x="814" y="707"/>
                    </a:lnTo>
                    <a:lnTo>
                      <a:pt x="814" y="1014"/>
                    </a:lnTo>
                    <a:lnTo>
                      <a:pt x="801" y="1334"/>
                    </a:lnTo>
                    <a:lnTo>
                      <a:pt x="748" y="1975"/>
                    </a:lnTo>
                    <a:lnTo>
                      <a:pt x="668" y="2628"/>
                    </a:lnTo>
                    <a:lnTo>
                      <a:pt x="561" y="3282"/>
                    </a:lnTo>
                    <a:lnTo>
                      <a:pt x="441" y="3936"/>
                    </a:lnTo>
                    <a:lnTo>
                      <a:pt x="307" y="4590"/>
                    </a:lnTo>
                    <a:lnTo>
                      <a:pt x="161" y="5217"/>
                    </a:lnTo>
                    <a:lnTo>
                      <a:pt x="0" y="5831"/>
                    </a:lnTo>
                    <a:lnTo>
                      <a:pt x="307" y="6257"/>
                    </a:lnTo>
                    <a:lnTo>
                      <a:pt x="614" y="6658"/>
                    </a:lnTo>
                    <a:lnTo>
                      <a:pt x="921" y="7045"/>
                    </a:lnTo>
                    <a:lnTo>
                      <a:pt x="1228" y="7418"/>
                    </a:lnTo>
                    <a:lnTo>
                      <a:pt x="1535" y="7778"/>
                    </a:lnTo>
                    <a:lnTo>
                      <a:pt x="1855" y="8099"/>
                    </a:lnTo>
                    <a:lnTo>
                      <a:pt x="2189" y="8419"/>
                    </a:lnTo>
                    <a:lnTo>
                      <a:pt x="2535" y="8712"/>
                    </a:lnTo>
                    <a:lnTo>
                      <a:pt x="2882" y="8993"/>
                    </a:lnTo>
                    <a:lnTo>
                      <a:pt x="3256" y="9246"/>
                    </a:lnTo>
                    <a:lnTo>
                      <a:pt x="3643" y="9486"/>
                    </a:lnTo>
                    <a:lnTo>
                      <a:pt x="4043" y="9700"/>
                    </a:lnTo>
                    <a:lnTo>
                      <a:pt x="4470" y="9900"/>
                    </a:lnTo>
                    <a:lnTo>
                      <a:pt x="4924" y="10073"/>
                    </a:lnTo>
                    <a:lnTo>
                      <a:pt x="5391" y="10233"/>
                    </a:lnTo>
                    <a:lnTo>
                      <a:pt x="5898" y="10367"/>
                    </a:lnTo>
                    <a:lnTo>
                      <a:pt x="6004" y="10047"/>
                    </a:lnTo>
                    <a:lnTo>
                      <a:pt x="6124" y="9713"/>
                    </a:lnTo>
                    <a:lnTo>
                      <a:pt x="6218" y="9380"/>
                    </a:lnTo>
                    <a:lnTo>
                      <a:pt x="6325" y="9019"/>
                    </a:lnTo>
                    <a:lnTo>
                      <a:pt x="6405" y="8646"/>
                    </a:lnTo>
                    <a:lnTo>
                      <a:pt x="6485" y="8259"/>
                    </a:lnTo>
                    <a:lnTo>
                      <a:pt x="6551" y="7859"/>
                    </a:lnTo>
                    <a:lnTo>
                      <a:pt x="6605" y="7432"/>
                    </a:lnTo>
                    <a:lnTo>
                      <a:pt x="6605" y="1681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839277" y="2834421"/>
                <a:ext cx="94392" cy="102383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5804" extrusionOk="0">
                    <a:moveTo>
                      <a:pt x="67" y="0"/>
                    </a:moveTo>
                    <a:lnTo>
                      <a:pt x="27" y="107"/>
                    </a:lnTo>
                    <a:lnTo>
                      <a:pt x="14" y="214"/>
                    </a:lnTo>
                    <a:lnTo>
                      <a:pt x="1" y="320"/>
                    </a:lnTo>
                    <a:lnTo>
                      <a:pt x="1" y="427"/>
                    </a:lnTo>
                    <a:lnTo>
                      <a:pt x="27" y="654"/>
                    </a:lnTo>
                    <a:lnTo>
                      <a:pt x="54" y="867"/>
                    </a:lnTo>
                    <a:lnTo>
                      <a:pt x="107" y="1134"/>
                    </a:lnTo>
                    <a:lnTo>
                      <a:pt x="174" y="1401"/>
                    </a:lnTo>
                    <a:lnTo>
                      <a:pt x="321" y="1908"/>
                    </a:lnTo>
                    <a:lnTo>
                      <a:pt x="387" y="2082"/>
                    </a:lnTo>
                    <a:lnTo>
                      <a:pt x="454" y="2255"/>
                    </a:lnTo>
                    <a:lnTo>
                      <a:pt x="521" y="2415"/>
                    </a:lnTo>
                    <a:lnTo>
                      <a:pt x="601" y="2589"/>
                    </a:lnTo>
                    <a:lnTo>
                      <a:pt x="788" y="2895"/>
                    </a:lnTo>
                    <a:lnTo>
                      <a:pt x="1001" y="3189"/>
                    </a:lnTo>
                    <a:lnTo>
                      <a:pt x="1228" y="3469"/>
                    </a:lnTo>
                    <a:lnTo>
                      <a:pt x="1482" y="3736"/>
                    </a:lnTo>
                    <a:lnTo>
                      <a:pt x="1748" y="3976"/>
                    </a:lnTo>
                    <a:lnTo>
                      <a:pt x="2042" y="4203"/>
                    </a:lnTo>
                    <a:lnTo>
                      <a:pt x="2349" y="4416"/>
                    </a:lnTo>
                    <a:lnTo>
                      <a:pt x="2682" y="4617"/>
                    </a:lnTo>
                    <a:lnTo>
                      <a:pt x="3016" y="4803"/>
                    </a:lnTo>
                    <a:lnTo>
                      <a:pt x="3349" y="4977"/>
                    </a:lnTo>
                    <a:lnTo>
                      <a:pt x="3696" y="5150"/>
                    </a:lnTo>
                    <a:lnTo>
                      <a:pt x="4043" y="5297"/>
                    </a:lnTo>
                    <a:lnTo>
                      <a:pt x="4403" y="5444"/>
                    </a:lnTo>
                    <a:lnTo>
                      <a:pt x="4750" y="5590"/>
                    </a:lnTo>
                    <a:lnTo>
                      <a:pt x="5351" y="5804"/>
                    </a:lnTo>
                    <a:lnTo>
                      <a:pt x="5351" y="152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C45A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77854" y="2700022"/>
                <a:ext cx="229249" cy="209722"/>
              </a:xfrm>
              <a:custGeom>
                <a:avLst/>
                <a:gdLst/>
                <a:ahLst/>
                <a:cxnLst/>
                <a:rect l="l" t="t" r="r" b="b"/>
                <a:pathLst>
                  <a:path w="12996" h="11889" extrusionOk="0">
                    <a:moveTo>
                      <a:pt x="8232" y="1"/>
                    </a:moveTo>
                    <a:lnTo>
                      <a:pt x="8006" y="455"/>
                    </a:lnTo>
                    <a:lnTo>
                      <a:pt x="7765" y="881"/>
                    </a:lnTo>
                    <a:lnTo>
                      <a:pt x="7499" y="1308"/>
                    </a:lnTo>
                    <a:lnTo>
                      <a:pt x="7218" y="1722"/>
                    </a:lnTo>
                    <a:lnTo>
                      <a:pt x="6938" y="2122"/>
                    </a:lnTo>
                    <a:lnTo>
                      <a:pt x="6618" y="2496"/>
                    </a:lnTo>
                    <a:lnTo>
                      <a:pt x="6298" y="2856"/>
                    </a:lnTo>
                    <a:lnTo>
                      <a:pt x="5951" y="3203"/>
                    </a:lnTo>
                    <a:lnTo>
                      <a:pt x="5591" y="3537"/>
                    </a:lnTo>
                    <a:lnTo>
                      <a:pt x="5217" y="3843"/>
                    </a:lnTo>
                    <a:lnTo>
                      <a:pt x="4830" y="4124"/>
                    </a:lnTo>
                    <a:lnTo>
                      <a:pt x="4417" y="4390"/>
                    </a:lnTo>
                    <a:lnTo>
                      <a:pt x="3990" y="4644"/>
                    </a:lnTo>
                    <a:lnTo>
                      <a:pt x="3549" y="4857"/>
                    </a:lnTo>
                    <a:lnTo>
                      <a:pt x="3082" y="5058"/>
                    </a:lnTo>
                    <a:lnTo>
                      <a:pt x="2602" y="5231"/>
                    </a:lnTo>
                    <a:lnTo>
                      <a:pt x="2495" y="5138"/>
                    </a:lnTo>
                    <a:lnTo>
                      <a:pt x="2375" y="5044"/>
                    </a:lnTo>
                    <a:lnTo>
                      <a:pt x="2242" y="4977"/>
                    </a:lnTo>
                    <a:lnTo>
                      <a:pt x="2108" y="4924"/>
                    </a:lnTo>
                    <a:lnTo>
                      <a:pt x="1975" y="4884"/>
                    </a:lnTo>
                    <a:lnTo>
                      <a:pt x="1828" y="4857"/>
                    </a:lnTo>
                    <a:lnTo>
                      <a:pt x="1681" y="4831"/>
                    </a:lnTo>
                    <a:lnTo>
                      <a:pt x="1361" y="4831"/>
                    </a:lnTo>
                    <a:lnTo>
                      <a:pt x="1214" y="4857"/>
                    </a:lnTo>
                    <a:lnTo>
                      <a:pt x="1068" y="4884"/>
                    </a:lnTo>
                    <a:lnTo>
                      <a:pt x="921" y="4924"/>
                    </a:lnTo>
                    <a:lnTo>
                      <a:pt x="787" y="4977"/>
                    </a:lnTo>
                    <a:lnTo>
                      <a:pt x="654" y="5044"/>
                    </a:lnTo>
                    <a:lnTo>
                      <a:pt x="547" y="5138"/>
                    </a:lnTo>
                    <a:lnTo>
                      <a:pt x="441" y="5231"/>
                    </a:lnTo>
                    <a:lnTo>
                      <a:pt x="334" y="5338"/>
                    </a:lnTo>
                    <a:lnTo>
                      <a:pt x="254" y="5458"/>
                    </a:lnTo>
                    <a:lnTo>
                      <a:pt x="174" y="5591"/>
                    </a:lnTo>
                    <a:lnTo>
                      <a:pt x="120" y="5751"/>
                    </a:lnTo>
                    <a:lnTo>
                      <a:pt x="67" y="5911"/>
                    </a:lnTo>
                    <a:lnTo>
                      <a:pt x="27" y="6085"/>
                    </a:lnTo>
                    <a:lnTo>
                      <a:pt x="0" y="6285"/>
                    </a:lnTo>
                    <a:lnTo>
                      <a:pt x="0" y="6485"/>
                    </a:lnTo>
                    <a:lnTo>
                      <a:pt x="14" y="6725"/>
                    </a:lnTo>
                    <a:lnTo>
                      <a:pt x="40" y="6952"/>
                    </a:lnTo>
                    <a:lnTo>
                      <a:pt x="94" y="7179"/>
                    </a:lnTo>
                    <a:lnTo>
                      <a:pt x="160" y="7392"/>
                    </a:lnTo>
                    <a:lnTo>
                      <a:pt x="254" y="7592"/>
                    </a:lnTo>
                    <a:lnTo>
                      <a:pt x="361" y="7779"/>
                    </a:lnTo>
                    <a:lnTo>
                      <a:pt x="481" y="7953"/>
                    </a:lnTo>
                    <a:lnTo>
                      <a:pt x="614" y="8113"/>
                    </a:lnTo>
                    <a:lnTo>
                      <a:pt x="761" y="8260"/>
                    </a:lnTo>
                    <a:lnTo>
                      <a:pt x="921" y="8380"/>
                    </a:lnTo>
                    <a:lnTo>
                      <a:pt x="1094" y="8500"/>
                    </a:lnTo>
                    <a:lnTo>
                      <a:pt x="1268" y="8593"/>
                    </a:lnTo>
                    <a:lnTo>
                      <a:pt x="1455" y="8660"/>
                    </a:lnTo>
                    <a:lnTo>
                      <a:pt x="1655" y="8713"/>
                    </a:lnTo>
                    <a:lnTo>
                      <a:pt x="1841" y="8753"/>
                    </a:lnTo>
                    <a:lnTo>
                      <a:pt x="2055" y="8767"/>
                    </a:lnTo>
                    <a:lnTo>
                      <a:pt x="2175" y="8753"/>
                    </a:lnTo>
                    <a:lnTo>
                      <a:pt x="2295" y="8740"/>
                    </a:lnTo>
                    <a:lnTo>
                      <a:pt x="2415" y="8727"/>
                    </a:lnTo>
                    <a:lnTo>
                      <a:pt x="2535" y="8700"/>
                    </a:lnTo>
                    <a:lnTo>
                      <a:pt x="2669" y="8660"/>
                    </a:lnTo>
                    <a:lnTo>
                      <a:pt x="2789" y="8606"/>
                    </a:lnTo>
                    <a:lnTo>
                      <a:pt x="2909" y="8553"/>
                    </a:lnTo>
                    <a:lnTo>
                      <a:pt x="3029" y="8486"/>
                    </a:lnTo>
                    <a:lnTo>
                      <a:pt x="3042" y="8513"/>
                    </a:lnTo>
                    <a:lnTo>
                      <a:pt x="3242" y="8900"/>
                    </a:lnTo>
                    <a:lnTo>
                      <a:pt x="3469" y="9274"/>
                    </a:lnTo>
                    <a:lnTo>
                      <a:pt x="3709" y="9620"/>
                    </a:lnTo>
                    <a:lnTo>
                      <a:pt x="3963" y="9941"/>
                    </a:lnTo>
                    <a:lnTo>
                      <a:pt x="4163" y="10168"/>
                    </a:lnTo>
                    <a:lnTo>
                      <a:pt x="4376" y="10381"/>
                    </a:lnTo>
                    <a:lnTo>
                      <a:pt x="4603" y="10581"/>
                    </a:lnTo>
                    <a:lnTo>
                      <a:pt x="4830" y="10768"/>
                    </a:lnTo>
                    <a:lnTo>
                      <a:pt x="5084" y="10941"/>
                    </a:lnTo>
                    <a:lnTo>
                      <a:pt x="5324" y="11101"/>
                    </a:lnTo>
                    <a:lnTo>
                      <a:pt x="5591" y="11248"/>
                    </a:lnTo>
                    <a:lnTo>
                      <a:pt x="5871" y="11382"/>
                    </a:lnTo>
                    <a:lnTo>
                      <a:pt x="6151" y="11488"/>
                    </a:lnTo>
                    <a:lnTo>
                      <a:pt x="6444" y="11595"/>
                    </a:lnTo>
                    <a:lnTo>
                      <a:pt x="6738" y="11688"/>
                    </a:lnTo>
                    <a:lnTo>
                      <a:pt x="7058" y="11755"/>
                    </a:lnTo>
                    <a:lnTo>
                      <a:pt x="7378" y="11809"/>
                    </a:lnTo>
                    <a:lnTo>
                      <a:pt x="7699" y="11862"/>
                    </a:lnTo>
                    <a:lnTo>
                      <a:pt x="8046" y="11875"/>
                    </a:lnTo>
                    <a:lnTo>
                      <a:pt x="8392" y="11889"/>
                    </a:lnTo>
                    <a:lnTo>
                      <a:pt x="8833" y="11875"/>
                    </a:lnTo>
                    <a:lnTo>
                      <a:pt x="9073" y="11862"/>
                    </a:lnTo>
                    <a:lnTo>
                      <a:pt x="9313" y="11822"/>
                    </a:lnTo>
                    <a:lnTo>
                      <a:pt x="9540" y="11795"/>
                    </a:lnTo>
                    <a:lnTo>
                      <a:pt x="9767" y="11742"/>
                    </a:lnTo>
                    <a:lnTo>
                      <a:pt x="9980" y="11688"/>
                    </a:lnTo>
                    <a:lnTo>
                      <a:pt x="10180" y="11622"/>
                    </a:lnTo>
                    <a:lnTo>
                      <a:pt x="10380" y="11555"/>
                    </a:lnTo>
                    <a:lnTo>
                      <a:pt x="10581" y="11475"/>
                    </a:lnTo>
                    <a:lnTo>
                      <a:pt x="10861" y="11342"/>
                    </a:lnTo>
                    <a:lnTo>
                      <a:pt x="11128" y="11181"/>
                    </a:lnTo>
                    <a:lnTo>
                      <a:pt x="11368" y="10995"/>
                    </a:lnTo>
                    <a:lnTo>
                      <a:pt x="11595" y="10795"/>
                    </a:lnTo>
                    <a:lnTo>
                      <a:pt x="11808" y="10581"/>
                    </a:lnTo>
                    <a:lnTo>
                      <a:pt x="12008" y="10341"/>
                    </a:lnTo>
                    <a:lnTo>
                      <a:pt x="12182" y="10087"/>
                    </a:lnTo>
                    <a:lnTo>
                      <a:pt x="12342" y="9821"/>
                    </a:lnTo>
                    <a:lnTo>
                      <a:pt x="12475" y="9540"/>
                    </a:lnTo>
                    <a:lnTo>
                      <a:pt x="12608" y="9234"/>
                    </a:lnTo>
                    <a:lnTo>
                      <a:pt x="12715" y="8913"/>
                    </a:lnTo>
                    <a:lnTo>
                      <a:pt x="12795" y="8580"/>
                    </a:lnTo>
                    <a:lnTo>
                      <a:pt x="12875" y="8233"/>
                    </a:lnTo>
                    <a:lnTo>
                      <a:pt x="12929" y="7873"/>
                    </a:lnTo>
                    <a:lnTo>
                      <a:pt x="12969" y="7499"/>
                    </a:lnTo>
                    <a:lnTo>
                      <a:pt x="12982" y="7099"/>
                    </a:lnTo>
                    <a:lnTo>
                      <a:pt x="12995" y="6939"/>
                    </a:lnTo>
                    <a:lnTo>
                      <a:pt x="12995" y="6779"/>
                    </a:lnTo>
                    <a:lnTo>
                      <a:pt x="12995" y="6418"/>
                    </a:lnTo>
                    <a:lnTo>
                      <a:pt x="12969" y="6058"/>
                    </a:lnTo>
                    <a:lnTo>
                      <a:pt x="12942" y="5685"/>
                    </a:lnTo>
                    <a:lnTo>
                      <a:pt x="12889" y="5324"/>
                    </a:lnTo>
                    <a:lnTo>
                      <a:pt x="12835" y="4964"/>
                    </a:lnTo>
                    <a:lnTo>
                      <a:pt x="12782" y="4604"/>
                    </a:lnTo>
                    <a:lnTo>
                      <a:pt x="12702" y="4244"/>
                    </a:lnTo>
                    <a:lnTo>
                      <a:pt x="12622" y="3883"/>
                    </a:lnTo>
                    <a:lnTo>
                      <a:pt x="12528" y="3483"/>
                    </a:lnTo>
                    <a:lnTo>
                      <a:pt x="12422" y="3096"/>
                    </a:lnTo>
                    <a:lnTo>
                      <a:pt x="12248" y="2496"/>
                    </a:lnTo>
                    <a:lnTo>
                      <a:pt x="12061" y="1909"/>
                    </a:lnTo>
                    <a:lnTo>
                      <a:pt x="11901" y="1909"/>
                    </a:lnTo>
                    <a:lnTo>
                      <a:pt x="11514" y="1895"/>
                    </a:lnTo>
                    <a:lnTo>
                      <a:pt x="11154" y="1855"/>
                    </a:lnTo>
                    <a:lnTo>
                      <a:pt x="10821" y="1802"/>
                    </a:lnTo>
                    <a:lnTo>
                      <a:pt x="10514" y="1722"/>
                    </a:lnTo>
                    <a:lnTo>
                      <a:pt x="10234" y="1629"/>
                    </a:lnTo>
                    <a:lnTo>
                      <a:pt x="9967" y="1522"/>
                    </a:lnTo>
                    <a:lnTo>
                      <a:pt x="9727" y="1402"/>
                    </a:lnTo>
                    <a:lnTo>
                      <a:pt x="9500" y="1268"/>
                    </a:lnTo>
                    <a:lnTo>
                      <a:pt x="9300" y="1122"/>
                    </a:lnTo>
                    <a:lnTo>
                      <a:pt x="9100" y="975"/>
                    </a:lnTo>
                    <a:lnTo>
                      <a:pt x="8926" y="815"/>
                    </a:lnTo>
                    <a:lnTo>
                      <a:pt x="8766" y="655"/>
                    </a:lnTo>
                    <a:lnTo>
                      <a:pt x="8619" y="495"/>
                    </a:lnTo>
                    <a:lnTo>
                      <a:pt x="8472" y="321"/>
                    </a:lnTo>
                    <a:lnTo>
                      <a:pt x="8232" y="1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563687" y="2475977"/>
                <a:ext cx="232072" cy="632412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35851" extrusionOk="0">
                    <a:moveTo>
                      <a:pt x="5270" y="0"/>
                    </a:moveTo>
                    <a:lnTo>
                      <a:pt x="5163" y="120"/>
                    </a:lnTo>
                    <a:lnTo>
                      <a:pt x="4950" y="374"/>
                    </a:lnTo>
                    <a:lnTo>
                      <a:pt x="4750" y="667"/>
                    </a:lnTo>
                    <a:lnTo>
                      <a:pt x="4536" y="988"/>
                    </a:lnTo>
                    <a:lnTo>
                      <a:pt x="4310" y="1334"/>
                    </a:lnTo>
                    <a:lnTo>
                      <a:pt x="4096" y="1708"/>
                    </a:lnTo>
                    <a:lnTo>
                      <a:pt x="3883" y="2122"/>
                    </a:lnTo>
                    <a:lnTo>
                      <a:pt x="3656" y="2549"/>
                    </a:lnTo>
                    <a:lnTo>
                      <a:pt x="3442" y="3002"/>
                    </a:lnTo>
                    <a:lnTo>
                      <a:pt x="3215" y="3469"/>
                    </a:lnTo>
                    <a:lnTo>
                      <a:pt x="3002" y="3963"/>
                    </a:lnTo>
                    <a:lnTo>
                      <a:pt x="2789" y="4470"/>
                    </a:lnTo>
                    <a:lnTo>
                      <a:pt x="2575" y="4990"/>
                    </a:lnTo>
                    <a:lnTo>
                      <a:pt x="2161" y="6058"/>
                    </a:lnTo>
                    <a:lnTo>
                      <a:pt x="1761" y="7165"/>
                    </a:lnTo>
                    <a:lnTo>
                      <a:pt x="1401" y="8272"/>
                    </a:lnTo>
                    <a:lnTo>
                      <a:pt x="1067" y="9393"/>
                    </a:lnTo>
                    <a:lnTo>
                      <a:pt x="761" y="10474"/>
                    </a:lnTo>
                    <a:lnTo>
                      <a:pt x="627" y="11007"/>
                    </a:lnTo>
                    <a:lnTo>
                      <a:pt x="507" y="11528"/>
                    </a:lnTo>
                    <a:lnTo>
                      <a:pt x="387" y="12035"/>
                    </a:lnTo>
                    <a:lnTo>
                      <a:pt x="294" y="12528"/>
                    </a:lnTo>
                    <a:lnTo>
                      <a:pt x="214" y="12995"/>
                    </a:lnTo>
                    <a:lnTo>
                      <a:pt x="133" y="13449"/>
                    </a:lnTo>
                    <a:lnTo>
                      <a:pt x="80" y="13876"/>
                    </a:lnTo>
                    <a:lnTo>
                      <a:pt x="40" y="14290"/>
                    </a:lnTo>
                    <a:lnTo>
                      <a:pt x="13" y="14663"/>
                    </a:lnTo>
                    <a:lnTo>
                      <a:pt x="0" y="15023"/>
                    </a:lnTo>
                    <a:lnTo>
                      <a:pt x="13" y="15744"/>
                    </a:lnTo>
                    <a:lnTo>
                      <a:pt x="53" y="16491"/>
                    </a:lnTo>
                    <a:lnTo>
                      <a:pt x="107" y="17238"/>
                    </a:lnTo>
                    <a:lnTo>
                      <a:pt x="174" y="17999"/>
                    </a:lnTo>
                    <a:lnTo>
                      <a:pt x="280" y="18773"/>
                    </a:lnTo>
                    <a:lnTo>
                      <a:pt x="400" y="19546"/>
                    </a:lnTo>
                    <a:lnTo>
                      <a:pt x="534" y="20320"/>
                    </a:lnTo>
                    <a:lnTo>
                      <a:pt x="707" y="21094"/>
                    </a:lnTo>
                    <a:lnTo>
                      <a:pt x="827" y="21588"/>
                    </a:lnTo>
                    <a:lnTo>
                      <a:pt x="947" y="22095"/>
                    </a:lnTo>
                    <a:lnTo>
                      <a:pt x="1081" y="22588"/>
                    </a:lnTo>
                    <a:lnTo>
                      <a:pt x="1228" y="23082"/>
                    </a:lnTo>
                    <a:lnTo>
                      <a:pt x="1374" y="23576"/>
                    </a:lnTo>
                    <a:lnTo>
                      <a:pt x="1534" y="24056"/>
                    </a:lnTo>
                    <a:lnTo>
                      <a:pt x="1708" y="24550"/>
                    </a:lnTo>
                    <a:lnTo>
                      <a:pt x="1881" y="25030"/>
                    </a:lnTo>
                    <a:lnTo>
                      <a:pt x="2068" y="25510"/>
                    </a:lnTo>
                    <a:lnTo>
                      <a:pt x="2268" y="25991"/>
                    </a:lnTo>
                    <a:lnTo>
                      <a:pt x="2482" y="26458"/>
                    </a:lnTo>
                    <a:lnTo>
                      <a:pt x="2695" y="26924"/>
                    </a:lnTo>
                    <a:lnTo>
                      <a:pt x="2922" y="27391"/>
                    </a:lnTo>
                    <a:lnTo>
                      <a:pt x="3149" y="27845"/>
                    </a:lnTo>
                    <a:lnTo>
                      <a:pt x="3389" y="28299"/>
                    </a:lnTo>
                    <a:lnTo>
                      <a:pt x="3642" y="28739"/>
                    </a:lnTo>
                    <a:lnTo>
                      <a:pt x="3909" y="29166"/>
                    </a:lnTo>
                    <a:lnTo>
                      <a:pt x="4176" y="29593"/>
                    </a:lnTo>
                    <a:lnTo>
                      <a:pt x="4456" y="30020"/>
                    </a:lnTo>
                    <a:lnTo>
                      <a:pt x="4750" y="30420"/>
                    </a:lnTo>
                    <a:lnTo>
                      <a:pt x="5043" y="30820"/>
                    </a:lnTo>
                    <a:lnTo>
                      <a:pt x="5350" y="31221"/>
                    </a:lnTo>
                    <a:lnTo>
                      <a:pt x="5670" y="31594"/>
                    </a:lnTo>
                    <a:lnTo>
                      <a:pt x="5991" y="31968"/>
                    </a:lnTo>
                    <a:lnTo>
                      <a:pt x="6324" y="32328"/>
                    </a:lnTo>
                    <a:lnTo>
                      <a:pt x="6671" y="32675"/>
                    </a:lnTo>
                    <a:lnTo>
                      <a:pt x="7018" y="33022"/>
                    </a:lnTo>
                    <a:lnTo>
                      <a:pt x="7378" y="33342"/>
                    </a:lnTo>
                    <a:lnTo>
                      <a:pt x="7752" y="33649"/>
                    </a:lnTo>
                    <a:lnTo>
                      <a:pt x="8139" y="33956"/>
                    </a:lnTo>
                    <a:lnTo>
                      <a:pt x="8526" y="34236"/>
                    </a:lnTo>
                    <a:lnTo>
                      <a:pt x="8926" y="34503"/>
                    </a:lnTo>
                    <a:lnTo>
                      <a:pt x="8926" y="34516"/>
                    </a:lnTo>
                    <a:lnTo>
                      <a:pt x="9233" y="34716"/>
                    </a:lnTo>
                    <a:lnTo>
                      <a:pt x="9553" y="34903"/>
                    </a:lnTo>
                    <a:lnTo>
                      <a:pt x="9886" y="35090"/>
                    </a:lnTo>
                    <a:lnTo>
                      <a:pt x="10207" y="35263"/>
                    </a:lnTo>
                    <a:lnTo>
                      <a:pt x="10554" y="35423"/>
                    </a:lnTo>
                    <a:lnTo>
                      <a:pt x="10887" y="35583"/>
                    </a:lnTo>
                    <a:lnTo>
                      <a:pt x="11234" y="35717"/>
                    </a:lnTo>
                    <a:lnTo>
                      <a:pt x="11594" y="35850"/>
                    </a:lnTo>
                    <a:lnTo>
                      <a:pt x="11674" y="35810"/>
                    </a:lnTo>
                    <a:lnTo>
                      <a:pt x="11768" y="35744"/>
                    </a:lnTo>
                    <a:lnTo>
                      <a:pt x="11848" y="35690"/>
                    </a:lnTo>
                    <a:lnTo>
                      <a:pt x="11928" y="35610"/>
                    </a:lnTo>
                    <a:lnTo>
                      <a:pt x="12088" y="35450"/>
                    </a:lnTo>
                    <a:lnTo>
                      <a:pt x="12235" y="35250"/>
                    </a:lnTo>
                    <a:lnTo>
                      <a:pt x="12355" y="35023"/>
                    </a:lnTo>
                    <a:lnTo>
                      <a:pt x="12488" y="34783"/>
                    </a:lnTo>
                    <a:lnTo>
                      <a:pt x="12595" y="34516"/>
                    </a:lnTo>
                    <a:lnTo>
                      <a:pt x="12688" y="34223"/>
                    </a:lnTo>
                    <a:lnTo>
                      <a:pt x="12782" y="33916"/>
                    </a:lnTo>
                    <a:lnTo>
                      <a:pt x="12862" y="33596"/>
                    </a:lnTo>
                    <a:lnTo>
                      <a:pt x="12928" y="33262"/>
                    </a:lnTo>
                    <a:lnTo>
                      <a:pt x="12995" y="32915"/>
                    </a:lnTo>
                    <a:lnTo>
                      <a:pt x="13035" y="32568"/>
                    </a:lnTo>
                    <a:lnTo>
                      <a:pt x="13075" y="32195"/>
                    </a:lnTo>
                    <a:lnTo>
                      <a:pt x="13115" y="31834"/>
                    </a:lnTo>
                    <a:lnTo>
                      <a:pt x="13129" y="31461"/>
                    </a:lnTo>
                    <a:lnTo>
                      <a:pt x="13155" y="31087"/>
                    </a:lnTo>
                    <a:lnTo>
                      <a:pt x="13155" y="30727"/>
                    </a:lnTo>
                    <a:lnTo>
                      <a:pt x="13155" y="30353"/>
                    </a:lnTo>
                    <a:lnTo>
                      <a:pt x="13142" y="29993"/>
                    </a:lnTo>
                    <a:lnTo>
                      <a:pt x="13129" y="29646"/>
                    </a:lnTo>
                    <a:lnTo>
                      <a:pt x="13102" y="29299"/>
                    </a:lnTo>
                    <a:lnTo>
                      <a:pt x="13075" y="28979"/>
                    </a:lnTo>
                    <a:lnTo>
                      <a:pt x="13035" y="28659"/>
                    </a:lnTo>
                    <a:lnTo>
                      <a:pt x="12982" y="28365"/>
                    </a:lnTo>
                    <a:lnTo>
                      <a:pt x="12928" y="28072"/>
                    </a:lnTo>
                    <a:lnTo>
                      <a:pt x="12875" y="27818"/>
                    </a:lnTo>
                    <a:lnTo>
                      <a:pt x="12808" y="27578"/>
                    </a:lnTo>
                    <a:lnTo>
                      <a:pt x="12728" y="27365"/>
                    </a:lnTo>
                    <a:lnTo>
                      <a:pt x="12662" y="27178"/>
                    </a:lnTo>
                    <a:lnTo>
                      <a:pt x="12568" y="27031"/>
                    </a:lnTo>
                    <a:lnTo>
                      <a:pt x="12488" y="26898"/>
                    </a:lnTo>
                    <a:lnTo>
                      <a:pt x="12221" y="26698"/>
                    </a:lnTo>
                    <a:lnTo>
                      <a:pt x="11955" y="26484"/>
                    </a:lnTo>
                    <a:lnTo>
                      <a:pt x="11701" y="26257"/>
                    </a:lnTo>
                    <a:lnTo>
                      <a:pt x="11448" y="26017"/>
                    </a:lnTo>
                    <a:lnTo>
                      <a:pt x="11207" y="25777"/>
                    </a:lnTo>
                    <a:lnTo>
                      <a:pt x="10967" y="25524"/>
                    </a:lnTo>
                    <a:lnTo>
                      <a:pt x="10740" y="25270"/>
                    </a:lnTo>
                    <a:lnTo>
                      <a:pt x="10527" y="25003"/>
                    </a:lnTo>
                    <a:lnTo>
                      <a:pt x="10313" y="24736"/>
                    </a:lnTo>
                    <a:lnTo>
                      <a:pt x="10100" y="24456"/>
                    </a:lnTo>
                    <a:lnTo>
                      <a:pt x="9900" y="24163"/>
                    </a:lnTo>
                    <a:lnTo>
                      <a:pt x="9713" y="23882"/>
                    </a:lnTo>
                    <a:lnTo>
                      <a:pt x="9540" y="23576"/>
                    </a:lnTo>
                    <a:lnTo>
                      <a:pt x="9353" y="23269"/>
                    </a:lnTo>
                    <a:lnTo>
                      <a:pt x="9193" y="22962"/>
                    </a:lnTo>
                    <a:lnTo>
                      <a:pt x="9033" y="22655"/>
                    </a:lnTo>
                    <a:lnTo>
                      <a:pt x="8886" y="22335"/>
                    </a:lnTo>
                    <a:lnTo>
                      <a:pt x="8739" y="22001"/>
                    </a:lnTo>
                    <a:lnTo>
                      <a:pt x="8606" y="21681"/>
                    </a:lnTo>
                    <a:lnTo>
                      <a:pt x="8472" y="21348"/>
                    </a:lnTo>
                    <a:lnTo>
                      <a:pt x="8352" y="21001"/>
                    </a:lnTo>
                    <a:lnTo>
                      <a:pt x="8245" y="20654"/>
                    </a:lnTo>
                    <a:lnTo>
                      <a:pt x="8139" y="20307"/>
                    </a:lnTo>
                    <a:lnTo>
                      <a:pt x="8045" y="19960"/>
                    </a:lnTo>
                    <a:lnTo>
                      <a:pt x="7952" y="19613"/>
                    </a:lnTo>
                    <a:lnTo>
                      <a:pt x="7872" y="19253"/>
                    </a:lnTo>
                    <a:lnTo>
                      <a:pt x="7792" y="18893"/>
                    </a:lnTo>
                    <a:lnTo>
                      <a:pt x="7725" y="18532"/>
                    </a:lnTo>
                    <a:lnTo>
                      <a:pt x="7672" y="18159"/>
                    </a:lnTo>
                    <a:lnTo>
                      <a:pt x="7618" y="17799"/>
                    </a:lnTo>
                    <a:lnTo>
                      <a:pt x="7538" y="17051"/>
                    </a:lnTo>
                    <a:lnTo>
                      <a:pt x="7498" y="16304"/>
                    </a:lnTo>
                    <a:lnTo>
                      <a:pt x="7472" y="15557"/>
                    </a:lnTo>
                    <a:lnTo>
                      <a:pt x="7485" y="15063"/>
                    </a:lnTo>
                    <a:lnTo>
                      <a:pt x="7498" y="14556"/>
                    </a:lnTo>
                    <a:lnTo>
                      <a:pt x="7525" y="14049"/>
                    </a:lnTo>
                    <a:lnTo>
                      <a:pt x="7552" y="13529"/>
                    </a:lnTo>
                    <a:lnTo>
                      <a:pt x="7592" y="12995"/>
                    </a:lnTo>
                    <a:lnTo>
                      <a:pt x="7645" y="12462"/>
                    </a:lnTo>
                    <a:lnTo>
                      <a:pt x="7712" y="11928"/>
                    </a:lnTo>
                    <a:lnTo>
                      <a:pt x="7778" y="11394"/>
                    </a:lnTo>
                    <a:lnTo>
                      <a:pt x="7885" y="10607"/>
                    </a:lnTo>
                    <a:lnTo>
                      <a:pt x="8019" y="9833"/>
                    </a:lnTo>
                    <a:lnTo>
                      <a:pt x="8152" y="9046"/>
                    </a:lnTo>
                    <a:lnTo>
                      <a:pt x="8312" y="8272"/>
                    </a:lnTo>
                    <a:lnTo>
                      <a:pt x="8472" y="7498"/>
                    </a:lnTo>
                    <a:lnTo>
                      <a:pt x="8659" y="6738"/>
                    </a:lnTo>
                    <a:lnTo>
                      <a:pt x="8859" y="5991"/>
                    </a:lnTo>
                    <a:lnTo>
                      <a:pt x="9059" y="5244"/>
                    </a:lnTo>
                    <a:lnTo>
                      <a:pt x="9273" y="4523"/>
                    </a:lnTo>
                    <a:lnTo>
                      <a:pt x="9500" y="3829"/>
                    </a:lnTo>
                    <a:lnTo>
                      <a:pt x="9740" y="3149"/>
                    </a:lnTo>
                    <a:lnTo>
                      <a:pt x="9980" y="2509"/>
                    </a:lnTo>
                    <a:lnTo>
                      <a:pt x="10233" y="1881"/>
                    </a:lnTo>
                    <a:lnTo>
                      <a:pt x="10500" y="1294"/>
                    </a:lnTo>
                    <a:lnTo>
                      <a:pt x="10767" y="747"/>
                    </a:lnTo>
                    <a:lnTo>
                      <a:pt x="11034" y="227"/>
                    </a:lnTo>
                    <a:lnTo>
                      <a:pt x="11061" y="174"/>
                    </a:lnTo>
                    <a:lnTo>
                      <a:pt x="5270" y="0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650282" y="2414078"/>
                <a:ext cx="165252" cy="79556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4510" extrusionOk="0">
                    <a:moveTo>
                      <a:pt x="4404" y="0"/>
                    </a:moveTo>
                    <a:lnTo>
                      <a:pt x="4190" y="27"/>
                    </a:lnTo>
                    <a:lnTo>
                      <a:pt x="3977" y="80"/>
                    </a:lnTo>
                    <a:lnTo>
                      <a:pt x="3763" y="147"/>
                    </a:lnTo>
                    <a:lnTo>
                      <a:pt x="3563" y="227"/>
                    </a:lnTo>
                    <a:lnTo>
                      <a:pt x="3350" y="321"/>
                    </a:lnTo>
                    <a:lnTo>
                      <a:pt x="3150" y="427"/>
                    </a:lnTo>
                    <a:lnTo>
                      <a:pt x="2950" y="561"/>
                    </a:lnTo>
                    <a:lnTo>
                      <a:pt x="2843" y="494"/>
                    </a:lnTo>
                    <a:lnTo>
                      <a:pt x="2736" y="427"/>
                    </a:lnTo>
                    <a:lnTo>
                      <a:pt x="2629" y="374"/>
                    </a:lnTo>
                    <a:lnTo>
                      <a:pt x="2509" y="334"/>
                    </a:lnTo>
                    <a:lnTo>
                      <a:pt x="2389" y="307"/>
                    </a:lnTo>
                    <a:lnTo>
                      <a:pt x="2269" y="280"/>
                    </a:lnTo>
                    <a:lnTo>
                      <a:pt x="2149" y="267"/>
                    </a:lnTo>
                    <a:lnTo>
                      <a:pt x="1829" y="267"/>
                    </a:lnTo>
                    <a:lnTo>
                      <a:pt x="1655" y="294"/>
                    </a:lnTo>
                    <a:lnTo>
                      <a:pt x="1482" y="334"/>
                    </a:lnTo>
                    <a:lnTo>
                      <a:pt x="1308" y="374"/>
                    </a:lnTo>
                    <a:lnTo>
                      <a:pt x="1148" y="441"/>
                    </a:lnTo>
                    <a:lnTo>
                      <a:pt x="1002" y="507"/>
                    </a:lnTo>
                    <a:lnTo>
                      <a:pt x="855" y="601"/>
                    </a:lnTo>
                    <a:lnTo>
                      <a:pt x="721" y="694"/>
                    </a:lnTo>
                    <a:lnTo>
                      <a:pt x="588" y="801"/>
                    </a:lnTo>
                    <a:lnTo>
                      <a:pt x="481" y="934"/>
                    </a:lnTo>
                    <a:lnTo>
                      <a:pt x="374" y="1068"/>
                    </a:lnTo>
                    <a:lnTo>
                      <a:pt x="281" y="1214"/>
                    </a:lnTo>
                    <a:lnTo>
                      <a:pt x="201" y="1375"/>
                    </a:lnTo>
                    <a:lnTo>
                      <a:pt x="134" y="1535"/>
                    </a:lnTo>
                    <a:lnTo>
                      <a:pt x="81" y="1721"/>
                    </a:lnTo>
                    <a:lnTo>
                      <a:pt x="41" y="1908"/>
                    </a:lnTo>
                    <a:lnTo>
                      <a:pt x="14" y="2122"/>
                    </a:lnTo>
                    <a:lnTo>
                      <a:pt x="1" y="2349"/>
                    </a:lnTo>
                    <a:lnTo>
                      <a:pt x="1" y="2522"/>
                    </a:lnTo>
                    <a:lnTo>
                      <a:pt x="14" y="2682"/>
                    </a:lnTo>
                    <a:lnTo>
                      <a:pt x="68" y="3002"/>
                    </a:lnTo>
                    <a:lnTo>
                      <a:pt x="148" y="3322"/>
                    </a:lnTo>
                    <a:lnTo>
                      <a:pt x="254" y="3629"/>
                    </a:lnTo>
                    <a:lnTo>
                      <a:pt x="348" y="3869"/>
                    </a:lnTo>
                    <a:lnTo>
                      <a:pt x="468" y="4096"/>
                    </a:lnTo>
                    <a:lnTo>
                      <a:pt x="588" y="4323"/>
                    </a:lnTo>
                    <a:lnTo>
                      <a:pt x="735" y="4510"/>
                    </a:lnTo>
                    <a:lnTo>
                      <a:pt x="5845" y="3896"/>
                    </a:lnTo>
                    <a:lnTo>
                      <a:pt x="6125" y="3736"/>
                    </a:lnTo>
                    <a:lnTo>
                      <a:pt x="6392" y="3589"/>
                    </a:lnTo>
                    <a:lnTo>
                      <a:pt x="6645" y="3416"/>
                    </a:lnTo>
                    <a:lnTo>
                      <a:pt x="6885" y="3256"/>
                    </a:lnTo>
                    <a:lnTo>
                      <a:pt x="7126" y="3069"/>
                    </a:lnTo>
                    <a:lnTo>
                      <a:pt x="7366" y="2896"/>
                    </a:lnTo>
                    <a:lnTo>
                      <a:pt x="7593" y="2709"/>
                    </a:lnTo>
                    <a:lnTo>
                      <a:pt x="8006" y="2322"/>
                    </a:lnTo>
                    <a:lnTo>
                      <a:pt x="8393" y="1948"/>
                    </a:lnTo>
                    <a:lnTo>
                      <a:pt x="8713" y="1575"/>
                    </a:lnTo>
                    <a:lnTo>
                      <a:pt x="8980" y="1228"/>
                    </a:lnTo>
                    <a:lnTo>
                      <a:pt x="9087" y="1068"/>
                    </a:lnTo>
                    <a:lnTo>
                      <a:pt x="9180" y="921"/>
                    </a:lnTo>
                    <a:lnTo>
                      <a:pt x="9260" y="774"/>
                    </a:lnTo>
                    <a:lnTo>
                      <a:pt x="9327" y="641"/>
                    </a:lnTo>
                    <a:lnTo>
                      <a:pt x="9354" y="521"/>
                    </a:lnTo>
                    <a:lnTo>
                      <a:pt x="9367" y="414"/>
                    </a:lnTo>
                    <a:lnTo>
                      <a:pt x="9367" y="334"/>
                    </a:lnTo>
                    <a:lnTo>
                      <a:pt x="9340" y="254"/>
                    </a:lnTo>
                    <a:lnTo>
                      <a:pt x="9287" y="187"/>
                    </a:lnTo>
                    <a:lnTo>
                      <a:pt x="9234" y="120"/>
                    </a:lnTo>
                    <a:lnTo>
                      <a:pt x="9154" y="67"/>
                    </a:lnTo>
                    <a:lnTo>
                      <a:pt x="9060" y="27"/>
                    </a:lnTo>
                    <a:lnTo>
                      <a:pt x="8953" y="0"/>
                    </a:lnTo>
                    <a:lnTo>
                      <a:pt x="8740" y="0"/>
                    </a:lnTo>
                    <a:lnTo>
                      <a:pt x="8647" y="14"/>
                    </a:lnTo>
                    <a:lnTo>
                      <a:pt x="8433" y="67"/>
                    </a:lnTo>
                    <a:lnTo>
                      <a:pt x="8220" y="147"/>
                    </a:lnTo>
                    <a:lnTo>
                      <a:pt x="7993" y="254"/>
                    </a:lnTo>
                    <a:lnTo>
                      <a:pt x="7886" y="307"/>
                    </a:lnTo>
                    <a:lnTo>
                      <a:pt x="7499" y="534"/>
                    </a:lnTo>
                    <a:lnTo>
                      <a:pt x="7126" y="774"/>
                    </a:lnTo>
                    <a:lnTo>
                      <a:pt x="6779" y="1028"/>
                    </a:lnTo>
                    <a:lnTo>
                      <a:pt x="6458" y="1254"/>
                    </a:lnTo>
                    <a:lnTo>
                      <a:pt x="6378" y="1094"/>
                    </a:lnTo>
                    <a:lnTo>
                      <a:pt x="6298" y="948"/>
                    </a:lnTo>
                    <a:lnTo>
                      <a:pt x="6205" y="814"/>
                    </a:lnTo>
                    <a:lnTo>
                      <a:pt x="6098" y="694"/>
                    </a:lnTo>
                    <a:lnTo>
                      <a:pt x="6005" y="574"/>
                    </a:lnTo>
                    <a:lnTo>
                      <a:pt x="5898" y="467"/>
                    </a:lnTo>
                    <a:lnTo>
                      <a:pt x="5778" y="374"/>
                    </a:lnTo>
                    <a:lnTo>
                      <a:pt x="5658" y="294"/>
                    </a:lnTo>
                    <a:lnTo>
                      <a:pt x="5538" y="227"/>
                    </a:lnTo>
                    <a:lnTo>
                      <a:pt x="5418" y="160"/>
                    </a:lnTo>
                    <a:lnTo>
                      <a:pt x="5284" y="107"/>
                    </a:lnTo>
                    <a:lnTo>
                      <a:pt x="5151" y="67"/>
                    </a:lnTo>
                    <a:lnTo>
                      <a:pt x="5018" y="40"/>
                    </a:lnTo>
                    <a:lnTo>
                      <a:pt x="4884" y="14"/>
                    </a:lnTo>
                    <a:lnTo>
                      <a:pt x="4751" y="0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1130407" y="2414078"/>
                <a:ext cx="165481" cy="79556"/>
              </a:xfrm>
              <a:custGeom>
                <a:avLst/>
                <a:gdLst/>
                <a:ahLst/>
                <a:cxnLst/>
                <a:rect l="l" t="t" r="r" b="b"/>
                <a:pathLst>
                  <a:path w="9381" h="4510" extrusionOk="0">
                    <a:moveTo>
                      <a:pt x="428" y="0"/>
                    </a:moveTo>
                    <a:lnTo>
                      <a:pt x="321" y="27"/>
                    </a:lnTo>
                    <a:lnTo>
                      <a:pt x="227" y="67"/>
                    </a:lnTo>
                    <a:lnTo>
                      <a:pt x="147" y="120"/>
                    </a:lnTo>
                    <a:lnTo>
                      <a:pt x="94" y="187"/>
                    </a:lnTo>
                    <a:lnTo>
                      <a:pt x="41" y="254"/>
                    </a:lnTo>
                    <a:lnTo>
                      <a:pt x="14" y="334"/>
                    </a:lnTo>
                    <a:lnTo>
                      <a:pt x="1" y="414"/>
                    </a:lnTo>
                    <a:lnTo>
                      <a:pt x="14" y="481"/>
                    </a:lnTo>
                    <a:lnTo>
                      <a:pt x="27" y="561"/>
                    </a:lnTo>
                    <a:lnTo>
                      <a:pt x="94" y="747"/>
                    </a:lnTo>
                    <a:lnTo>
                      <a:pt x="214" y="948"/>
                    </a:lnTo>
                    <a:lnTo>
                      <a:pt x="361" y="1188"/>
                    </a:lnTo>
                    <a:lnTo>
                      <a:pt x="548" y="1441"/>
                    </a:lnTo>
                    <a:lnTo>
                      <a:pt x="774" y="1708"/>
                    </a:lnTo>
                    <a:lnTo>
                      <a:pt x="1028" y="1988"/>
                    </a:lnTo>
                    <a:lnTo>
                      <a:pt x="1308" y="2268"/>
                    </a:lnTo>
                    <a:lnTo>
                      <a:pt x="1548" y="2482"/>
                    </a:lnTo>
                    <a:lnTo>
                      <a:pt x="1802" y="2709"/>
                    </a:lnTo>
                    <a:lnTo>
                      <a:pt x="2055" y="2922"/>
                    </a:lnTo>
                    <a:lnTo>
                      <a:pt x="2322" y="3136"/>
                    </a:lnTo>
                    <a:lnTo>
                      <a:pt x="2602" y="3336"/>
                    </a:lnTo>
                    <a:lnTo>
                      <a:pt x="2896" y="3523"/>
                    </a:lnTo>
                    <a:lnTo>
                      <a:pt x="3189" y="3709"/>
                    </a:lnTo>
                    <a:lnTo>
                      <a:pt x="3496" y="3869"/>
                    </a:lnTo>
                    <a:lnTo>
                      <a:pt x="3536" y="3896"/>
                    </a:lnTo>
                    <a:lnTo>
                      <a:pt x="8646" y="4510"/>
                    </a:lnTo>
                    <a:lnTo>
                      <a:pt x="8766" y="4363"/>
                    </a:lnTo>
                    <a:lnTo>
                      <a:pt x="8860" y="4190"/>
                    </a:lnTo>
                    <a:lnTo>
                      <a:pt x="8966" y="4016"/>
                    </a:lnTo>
                    <a:lnTo>
                      <a:pt x="9047" y="3829"/>
                    </a:lnTo>
                    <a:lnTo>
                      <a:pt x="9127" y="3656"/>
                    </a:lnTo>
                    <a:lnTo>
                      <a:pt x="9193" y="3483"/>
                    </a:lnTo>
                    <a:lnTo>
                      <a:pt x="9247" y="3309"/>
                    </a:lnTo>
                    <a:lnTo>
                      <a:pt x="9287" y="3122"/>
                    </a:lnTo>
                    <a:lnTo>
                      <a:pt x="9327" y="2949"/>
                    </a:lnTo>
                    <a:lnTo>
                      <a:pt x="9353" y="2762"/>
                    </a:lnTo>
                    <a:lnTo>
                      <a:pt x="9367" y="2575"/>
                    </a:lnTo>
                    <a:lnTo>
                      <a:pt x="9380" y="2389"/>
                    </a:lnTo>
                    <a:lnTo>
                      <a:pt x="9380" y="2349"/>
                    </a:lnTo>
                    <a:lnTo>
                      <a:pt x="9367" y="2108"/>
                    </a:lnTo>
                    <a:lnTo>
                      <a:pt x="9340" y="1882"/>
                    </a:lnTo>
                    <a:lnTo>
                      <a:pt x="9287" y="1668"/>
                    </a:lnTo>
                    <a:lnTo>
                      <a:pt x="9220" y="1468"/>
                    </a:lnTo>
                    <a:lnTo>
                      <a:pt x="9140" y="1281"/>
                    </a:lnTo>
                    <a:lnTo>
                      <a:pt x="9047" y="1108"/>
                    </a:lnTo>
                    <a:lnTo>
                      <a:pt x="8926" y="961"/>
                    </a:lnTo>
                    <a:lnTo>
                      <a:pt x="8793" y="814"/>
                    </a:lnTo>
                    <a:lnTo>
                      <a:pt x="8660" y="681"/>
                    </a:lnTo>
                    <a:lnTo>
                      <a:pt x="8499" y="574"/>
                    </a:lnTo>
                    <a:lnTo>
                      <a:pt x="8326" y="481"/>
                    </a:lnTo>
                    <a:lnTo>
                      <a:pt x="8153" y="401"/>
                    </a:lnTo>
                    <a:lnTo>
                      <a:pt x="7966" y="347"/>
                    </a:lnTo>
                    <a:lnTo>
                      <a:pt x="7766" y="307"/>
                    </a:lnTo>
                    <a:lnTo>
                      <a:pt x="7566" y="280"/>
                    </a:lnTo>
                    <a:lnTo>
                      <a:pt x="7352" y="267"/>
                    </a:lnTo>
                    <a:lnTo>
                      <a:pt x="7232" y="267"/>
                    </a:lnTo>
                    <a:lnTo>
                      <a:pt x="7112" y="280"/>
                    </a:lnTo>
                    <a:lnTo>
                      <a:pt x="6979" y="307"/>
                    </a:lnTo>
                    <a:lnTo>
                      <a:pt x="6858" y="334"/>
                    </a:lnTo>
                    <a:lnTo>
                      <a:pt x="6752" y="374"/>
                    </a:lnTo>
                    <a:lnTo>
                      <a:pt x="6632" y="427"/>
                    </a:lnTo>
                    <a:lnTo>
                      <a:pt x="6538" y="494"/>
                    </a:lnTo>
                    <a:lnTo>
                      <a:pt x="6431" y="561"/>
                    </a:lnTo>
                    <a:lnTo>
                      <a:pt x="6231" y="427"/>
                    </a:lnTo>
                    <a:lnTo>
                      <a:pt x="6031" y="321"/>
                    </a:lnTo>
                    <a:lnTo>
                      <a:pt x="5818" y="227"/>
                    </a:lnTo>
                    <a:lnTo>
                      <a:pt x="5604" y="147"/>
                    </a:lnTo>
                    <a:lnTo>
                      <a:pt x="5404" y="80"/>
                    </a:lnTo>
                    <a:lnTo>
                      <a:pt x="5191" y="27"/>
                    </a:lnTo>
                    <a:lnTo>
                      <a:pt x="4977" y="0"/>
                    </a:lnTo>
                    <a:lnTo>
                      <a:pt x="4630" y="0"/>
                    </a:lnTo>
                    <a:lnTo>
                      <a:pt x="4497" y="14"/>
                    </a:lnTo>
                    <a:lnTo>
                      <a:pt x="4363" y="40"/>
                    </a:lnTo>
                    <a:lnTo>
                      <a:pt x="4230" y="67"/>
                    </a:lnTo>
                    <a:lnTo>
                      <a:pt x="4097" y="107"/>
                    </a:lnTo>
                    <a:lnTo>
                      <a:pt x="3963" y="160"/>
                    </a:lnTo>
                    <a:lnTo>
                      <a:pt x="3843" y="227"/>
                    </a:lnTo>
                    <a:lnTo>
                      <a:pt x="3723" y="294"/>
                    </a:lnTo>
                    <a:lnTo>
                      <a:pt x="3603" y="374"/>
                    </a:lnTo>
                    <a:lnTo>
                      <a:pt x="3483" y="467"/>
                    </a:lnTo>
                    <a:lnTo>
                      <a:pt x="3376" y="574"/>
                    </a:lnTo>
                    <a:lnTo>
                      <a:pt x="3283" y="694"/>
                    </a:lnTo>
                    <a:lnTo>
                      <a:pt x="3176" y="814"/>
                    </a:lnTo>
                    <a:lnTo>
                      <a:pt x="3083" y="948"/>
                    </a:lnTo>
                    <a:lnTo>
                      <a:pt x="3003" y="1094"/>
                    </a:lnTo>
                    <a:lnTo>
                      <a:pt x="2923" y="1254"/>
                    </a:lnTo>
                    <a:lnTo>
                      <a:pt x="2362" y="854"/>
                    </a:lnTo>
                    <a:lnTo>
                      <a:pt x="2055" y="641"/>
                    </a:lnTo>
                    <a:lnTo>
                      <a:pt x="1735" y="441"/>
                    </a:lnTo>
                    <a:lnTo>
                      <a:pt x="1415" y="267"/>
                    </a:lnTo>
                    <a:lnTo>
                      <a:pt x="1268" y="187"/>
                    </a:lnTo>
                    <a:lnTo>
                      <a:pt x="1108" y="120"/>
                    </a:lnTo>
                    <a:lnTo>
                      <a:pt x="961" y="67"/>
                    </a:lnTo>
                    <a:lnTo>
                      <a:pt x="814" y="27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917651" y="2813006"/>
                <a:ext cx="54613" cy="28259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1602" extrusionOk="0">
                    <a:moveTo>
                      <a:pt x="3082" y="0"/>
                    </a:moveTo>
                    <a:lnTo>
                      <a:pt x="2696" y="80"/>
                    </a:lnTo>
                    <a:lnTo>
                      <a:pt x="2322" y="160"/>
                    </a:lnTo>
                    <a:lnTo>
                      <a:pt x="1935" y="227"/>
                    </a:lnTo>
                    <a:lnTo>
                      <a:pt x="1548" y="267"/>
                    </a:lnTo>
                    <a:lnTo>
                      <a:pt x="1161" y="307"/>
                    </a:lnTo>
                    <a:lnTo>
                      <a:pt x="774" y="334"/>
                    </a:lnTo>
                    <a:lnTo>
                      <a:pt x="387" y="360"/>
                    </a:lnTo>
                    <a:lnTo>
                      <a:pt x="0" y="360"/>
                    </a:lnTo>
                    <a:lnTo>
                      <a:pt x="40" y="494"/>
                    </a:lnTo>
                    <a:lnTo>
                      <a:pt x="94" y="627"/>
                    </a:lnTo>
                    <a:lnTo>
                      <a:pt x="161" y="747"/>
                    </a:lnTo>
                    <a:lnTo>
                      <a:pt x="227" y="867"/>
                    </a:lnTo>
                    <a:lnTo>
                      <a:pt x="307" y="974"/>
                    </a:lnTo>
                    <a:lnTo>
                      <a:pt x="401" y="1067"/>
                    </a:lnTo>
                    <a:lnTo>
                      <a:pt x="494" y="1161"/>
                    </a:lnTo>
                    <a:lnTo>
                      <a:pt x="601" y="1241"/>
                    </a:lnTo>
                    <a:lnTo>
                      <a:pt x="708" y="1321"/>
                    </a:lnTo>
                    <a:lnTo>
                      <a:pt x="814" y="1374"/>
                    </a:lnTo>
                    <a:lnTo>
                      <a:pt x="934" y="1441"/>
                    </a:lnTo>
                    <a:lnTo>
                      <a:pt x="1054" y="1481"/>
                    </a:lnTo>
                    <a:lnTo>
                      <a:pt x="1175" y="1521"/>
                    </a:lnTo>
                    <a:lnTo>
                      <a:pt x="1308" y="1561"/>
                    </a:lnTo>
                    <a:lnTo>
                      <a:pt x="1428" y="1588"/>
                    </a:lnTo>
                    <a:lnTo>
                      <a:pt x="1561" y="1601"/>
                    </a:lnTo>
                    <a:lnTo>
                      <a:pt x="1828" y="1601"/>
                    </a:lnTo>
                    <a:lnTo>
                      <a:pt x="1962" y="1588"/>
                    </a:lnTo>
                    <a:lnTo>
                      <a:pt x="2095" y="1561"/>
                    </a:lnTo>
                    <a:lnTo>
                      <a:pt x="2229" y="1521"/>
                    </a:lnTo>
                    <a:lnTo>
                      <a:pt x="2349" y="1481"/>
                    </a:lnTo>
                    <a:lnTo>
                      <a:pt x="2469" y="1428"/>
                    </a:lnTo>
                    <a:lnTo>
                      <a:pt x="2575" y="1361"/>
                    </a:lnTo>
                    <a:lnTo>
                      <a:pt x="2682" y="1281"/>
                    </a:lnTo>
                    <a:lnTo>
                      <a:pt x="2776" y="1187"/>
                    </a:lnTo>
                    <a:lnTo>
                      <a:pt x="2856" y="1094"/>
                    </a:lnTo>
                    <a:lnTo>
                      <a:pt x="2922" y="987"/>
                    </a:lnTo>
                    <a:lnTo>
                      <a:pt x="2989" y="854"/>
                    </a:lnTo>
                    <a:lnTo>
                      <a:pt x="3042" y="734"/>
                    </a:lnTo>
                    <a:lnTo>
                      <a:pt x="3069" y="587"/>
                    </a:lnTo>
                    <a:lnTo>
                      <a:pt x="3096" y="427"/>
                    </a:lnTo>
                    <a:lnTo>
                      <a:pt x="3096" y="227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938837" y="2761462"/>
                <a:ext cx="28259" cy="4166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362" extrusionOk="0">
                    <a:moveTo>
                      <a:pt x="227" y="0"/>
                    </a:moveTo>
                    <a:lnTo>
                      <a:pt x="0" y="120"/>
                    </a:lnTo>
                    <a:lnTo>
                      <a:pt x="94" y="254"/>
                    </a:lnTo>
                    <a:lnTo>
                      <a:pt x="187" y="374"/>
                    </a:lnTo>
                    <a:lnTo>
                      <a:pt x="280" y="494"/>
                    </a:lnTo>
                    <a:lnTo>
                      <a:pt x="400" y="601"/>
                    </a:lnTo>
                    <a:lnTo>
                      <a:pt x="627" y="787"/>
                    </a:lnTo>
                    <a:lnTo>
                      <a:pt x="867" y="974"/>
                    </a:lnTo>
                    <a:lnTo>
                      <a:pt x="1054" y="1108"/>
                    </a:lnTo>
                    <a:lnTo>
                      <a:pt x="1214" y="1241"/>
                    </a:lnTo>
                    <a:lnTo>
                      <a:pt x="1281" y="1308"/>
                    </a:lnTo>
                    <a:lnTo>
                      <a:pt x="1321" y="1361"/>
                    </a:lnTo>
                    <a:lnTo>
                      <a:pt x="1348" y="1414"/>
                    </a:lnTo>
                    <a:lnTo>
                      <a:pt x="1361" y="1481"/>
                    </a:lnTo>
                    <a:lnTo>
                      <a:pt x="1348" y="1521"/>
                    </a:lnTo>
                    <a:lnTo>
                      <a:pt x="1321" y="1575"/>
                    </a:lnTo>
                    <a:lnTo>
                      <a:pt x="1254" y="1641"/>
                    </a:lnTo>
                    <a:lnTo>
                      <a:pt x="1174" y="1721"/>
                    </a:lnTo>
                    <a:lnTo>
                      <a:pt x="1054" y="1815"/>
                    </a:lnTo>
                    <a:lnTo>
                      <a:pt x="894" y="1908"/>
                    </a:lnTo>
                    <a:lnTo>
                      <a:pt x="694" y="2015"/>
                    </a:lnTo>
                    <a:lnTo>
                      <a:pt x="441" y="2135"/>
                    </a:lnTo>
                    <a:lnTo>
                      <a:pt x="534" y="2362"/>
                    </a:lnTo>
                    <a:lnTo>
                      <a:pt x="787" y="2242"/>
                    </a:lnTo>
                    <a:lnTo>
                      <a:pt x="1001" y="2122"/>
                    </a:lnTo>
                    <a:lnTo>
                      <a:pt x="1188" y="2015"/>
                    </a:lnTo>
                    <a:lnTo>
                      <a:pt x="1334" y="1908"/>
                    </a:lnTo>
                    <a:lnTo>
                      <a:pt x="1455" y="1801"/>
                    </a:lnTo>
                    <a:lnTo>
                      <a:pt x="1535" y="1708"/>
                    </a:lnTo>
                    <a:lnTo>
                      <a:pt x="1588" y="1601"/>
                    </a:lnTo>
                    <a:lnTo>
                      <a:pt x="1601" y="1494"/>
                    </a:lnTo>
                    <a:lnTo>
                      <a:pt x="1601" y="1388"/>
                    </a:lnTo>
                    <a:lnTo>
                      <a:pt x="1575" y="1294"/>
                    </a:lnTo>
                    <a:lnTo>
                      <a:pt x="1521" y="1201"/>
                    </a:lnTo>
                    <a:lnTo>
                      <a:pt x="1441" y="1121"/>
                    </a:lnTo>
                    <a:lnTo>
                      <a:pt x="1348" y="1027"/>
                    </a:lnTo>
                    <a:lnTo>
                      <a:pt x="1254" y="947"/>
                    </a:lnTo>
                    <a:lnTo>
                      <a:pt x="1014" y="774"/>
                    </a:lnTo>
                    <a:lnTo>
                      <a:pt x="787" y="601"/>
                    </a:lnTo>
                    <a:lnTo>
                      <a:pt x="574" y="427"/>
                    </a:lnTo>
                    <a:lnTo>
                      <a:pt x="467" y="334"/>
                    </a:lnTo>
                    <a:lnTo>
                      <a:pt x="374" y="227"/>
                    </a:lnTo>
                    <a:lnTo>
                      <a:pt x="294" y="120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959775" y="2742870"/>
                <a:ext cx="14606" cy="1954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108" extrusionOk="0">
                    <a:moveTo>
                      <a:pt x="294" y="0"/>
                    </a:moveTo>
                    <a:lnTo>
                      <a:pt x="214" y="13"/>
                    </a:lnTo>
                    <a:lnTo>
                      <a:pt x="147" y="53"/>
                    </a:lnTo>
                    <a:lnTo>
                      <a:pt x="94" y="107"/>
                    </a:lnTo>
                    <a:lnTo>
                      <a:pt x="41" y="187"/>
                    </a:lnTo>
                    <a:lnTo>
                      <a:pt x="14" y="267"/>
                    </a:lnTo>
                    <a:lnTo>
                      <a:pt x="1" y="360"/>
                    </a:lnTo>
                    <a:lnTo>
                      <a:pt x="1" y="467"/>
                    </a:lnTo>
                    <a:lnTo>
                      <a:pt x="14" y="574"/>
                    </a:lnTo>
                    <a:lnTo>
                      <a:pt x="54" y="694"/>
                    </a:lnTo>
                    <a:lnTo>
                      <a:pt x="94" y="801"/>
                    </a:lnTo>
                    <a:lnTo>
                      <a:pt x="161" y="894"/>
                    </a:lnTo>
                    <a:lnTo>
                      <a:pt x="227" y="974"/>
                    </a:lnTo>
                    <a:lnTo>
                      <a:pt x="294" y="1041"/>
                    </a:lnTo>
                    <a:lnTo>
                      <a:pt x="374" y="1081"/>
                    </a:lnTo>
                    <a:lnTo>
                      <a:pt x="454" y="1108"/>
                    </a:lnTo>
                    <a:lnTo>
                      <a:pt x="534" y="1108"/>
                    </a:lnTo>
                    <a:lnTo>
                      <a:pt x="614" y="1094"/>
                    </a:lnTo>
                    <a:lnTo>
                      <a:pt x="681" y="1054"/>
                    </a:lnTo>
                    <a:lnTo>
                      <a:pt x="734" y="1001"/>
                    </a:lnTo>
                    <a:lnTo>
                      <a:pt x="788" y="934"/>
                    </a:lnTo>
                    <a:lnTo>
                      <a:pt x="815" y="841"/>
                    </a:lnTo>
                    <a:lnTo>
                      <a:pt x="828" y="747"/>
                    </a:lnTo>
                    <a:lnTo>
                      <a:pt x="828" y="641"/>
                    </a:lnTo>
                    <a:lnTo>
                      <a:pt x="815" y="534"/>
                    </a:lnTo>
                    <a:lnTo>
                      <a:pt x="788" y="427"/>
                    </a:lnTo>
                    <a:lnTo>
                      <a:pt x="734" y="320"/>
                    </a:lnTo>
                    <a:lnTo>
                      <a:pt x="681" y="227"/>
                    </a:lnTo>
                    <a:lnTo>
                      <a:pt x="614" y="147"/>
                    </a:lnTo>
                    <a:lnTo>
                      <a:pt x="534" y="80"/>
                    </a:lnTo>
                    <a:lnTo>
                      <a:pt x="454" y="2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906362" y="2756276"/>
                <a:ext cx="14606" cy="19563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109" extrusionOk="0">
                    <a:moveTo>
                      <a:pt x="294" y="1"/>
                    </a:moveTo>
                    <a:lnTo>
                      <a:pt x="214" y="14"/>
                    </a:lnTo>
                    <a:lnTo>
                      <a:pt x="147" y="54"/>
                    </a:lnTo>
                    <a:lnTo>
                      <a:pt x="93" y="107"/>
                    </a:lnTo>
                    <a:lnTo>
                      <a:pt x="53" y="174"/>
                    </a:lnTo>
                    <a:lnTo>
                      <a:pt x="13" y="267"/>
                    </a:lnTo>
                    <a:lnTo>
                      <a:pt x="0" y="361"/>
                    </a:lnTo>
                    <a:lnTo>
                      <a:pt x="0" y="468"/>
                    </a:lnTo>
                    <a:lnTo>
                      <a:pt x="13" y="574"/>
                    </a:lnTo>
                    <a:lnTo>
                      <a:pt x="53" y="694"/>
                    </a:lnTo>
                    <a:lnTo>
                      <a:pt x="93" y="801"/>
                    </a:lnTo>
                    <a:lnTo>
                      <a:pt x="160" y="895"/>
                    </a:lnTo>
                    <a:lnTo>
                      <a:pt x="227" y="975"/>
                    </a:lnTo>
                    <a:lnTo>
                      <a:pt x="294" y="1028"/>
                    </a:lnTo>
                    <a:lnTo>
                      <a:pt x="374" y="1081"/>
                    </a:lnTo>
                    <a:lnTo>
                      <a:pt x="454" y="1108"/>
                    </a:lnTo>
                    <a:lnTo>
                      <a:pt x="534" y="1108"/>
                    </a:lnTo>
                    <a:lnTo>
                      <a:pt x="614" y="1095"/>
                    </a:lnTo>
                    <a:lnTo>
                      <a:pt x="680" y="1055"/>
                    </a:lnTo>
                    <a:lnTo>
                      <a:pt x="747" y="1001"/>
                    </a:lnTo>
                    <a:lnTo>
                      <a:pt x="787" y="921"/>
                    </a:lnTo>
                    <a:lnTo>
                      <a:pt x="814" y="841"/>
                    </a:lnTo>
                    <a:lnTo>
                      <a:pt x="827" y="748"/>
                    </a:lnTo>
                    <a:lnTo>
                      <a:pt x="827" y="641"/>
                    </a:lnTo>
                    <a:lnTo>
                      <a:pt x="814" y="534"/>
                    </a:lnTo>
                    <a:lnTo>
                      <a:pt x="787" y="414"/>
                    </a:lnTo>
                    <a:lnTo>
                      <a:pt x="734" y="307"/>
                    </a:lnTo>
                    <a:lnTo>
                      <a:pt x="680" y="214"/>
                    </a:lnTo>
                    <a:lnTo>
                      <a:pt x="614" y="134"/>
                    </a:lnTo>
                    <a:lnTo>
                      <a:pt x="534" y="81"/>
                    </a:lnTo>
                    <a:lnTo>
                      <a:pt x="454" y="2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874574" y="4643103"/>
                <a:ext cx="270915" cy="65921"/>
              </a:xfrm>
              <a:custGeom>
                <a:avLst/>
                <a:gdLst/>
                <a:ahLst/>
                <a:cxnLst/>
                <a:rect l="l" t="t" r="r" b="b"/>
                <a:pathLst>
                  <a:path w="15358" h="3737" extrusionOk="0">
                    <a:moveTo>
                      <a:pt x="68" y="1"/>
                    </a:moveTo>
                    <a:lnTo>
                      <a:pt x="41" y="414"/>
                    </a:lnTo>
                    <a:lnTo>
                      <a:pt x="14" y="868"/>
                    </a:lnTo>
                    <a:lnTo>
                      <a:pt x="1" y="1428"/>
                    </a:lnTo>
                    <a:lnTo>
                      <a:pt x="14" y="2042"/>
                    </a:lnTo>
                    <a:lnTo>
                      <a:pt x="14" y="2349"/>
                    </a:lnTo>
                    <a:lnTo>
                      <a:pt x="41" y="2656"/>
                    </a:lnTo>
                    <a:lnTo>
                      <a:pt x="68" y="2963"/>
                    </a:lnTo>
                    <a:lnTo>
                      <a:pt x="108" y="3243"/>
                    </a:lnTo>
                    <a:lnTo>
                      <a:pt x="161" y="3496"/>
                    </a:lnTo>
                    <a:lnTo>
                      <a:pt x="214" y="3736"/>
                    </a:lnTo>
                    <a:lnTo>
                      <a:pt x="14490" y="3736"/>
                    </a:lnTo>
                    <a:lnTo>
                      <a:pt x="14637" y="3723"/>
                    </a:lnTo>
                    <a:lnTo>
                      <a:pt x="14757" y="3696"/>
                    </a:lnTo>
                    <a:lnTo>
                      <a:pt x="14877" y="3643"/>
                    </a:lnTo>
                    <a:lnTo>
                      <a:pt x="14984" y="3590"/>
                    </a:lnTo>
                    <a:lnTo>
                      <a:pt x="15077" y="3510"/>
                    </a:lnTo>
                    <a:lnTo>
                      <a:pt x="15157" y="3416"/>
                    </a:lnTo>
                    <a:lnTo>
                      <a:pt x="15237" y="3323"/>
                    </a:lnTo>
                    <a:lnTo>
                      <a:pt x="15291" y="3203"/>
                    </a:lnTo>
                    <a:lnTo>
                      <a:pt x="15331" y="3096"/>
                    </a:lnTo>
                    <a:lnTo>
                      <a:pt x="15344" y="2976"/>
                    </a:lnTo>
                    <a:lnTo>
                      <a:pt x="15358" y="2856"/>
                    </a:lnTo>
                    <a:lnTo>
                      <a:pt x="15344" y="2736"/>
                    </a:lnTo>
                    <a:lnTo>
                      <a:pt x="15317" y="2616"/>
                    </a:lnTo>
                    <a:lnTo>
                      <a:pt x="15264" y="2496"/>
                    </a:lnTo>
                    <a:lnTo>
                      <a:pt x="15197" y="2389"/>
                    </a:lnTo>
                    <a:lnTo>
                      <a:pt x="15104" y="2282"/>
                    </a:lnTo>
                    <a:lnTo>
                      <a:pt x="14891" y="2082"/>
                    </a:lnTo>
                    <a:lnTo>
                      <a:pt x="14664" y="1882"/>
                    </a:lnTo>
                    <a:lnTo>
                      <a:pt x="14397" y="1682"/>
                    </a:lnTo>
                    <a:lnTo>
                      <a:pt x="14117" y="1482"/>
                    </a:lnTo>
                    <a:lnTo>
                      <a:pt x="13797" y="1295"/>
                    </a:lnTo>
                    <a:lnTo>
                      <a:pt x="13463" y="1095"/>
                    </a:lnTo>
                    <a:lnTo>
                      <a:pt x="13103" y="921"/>
                    </a:lnTo>
                    <a:lnTo>
                      <a:pt x="12702" y="748"/>
                    </a:lnTo>
                    <a:lnTo>
                      <a:pt x="12276" y="588"/>
                    </a:lnTo>
                    <a:lnTo>
                      <a:pt x="11822" y="441"/>
                    </a:lnTo>
                    <a:lnTo>
                      <a:pt x="11328" y="321"/>
                    </a:lnTo>
                    <a:lnTo>
                      <a:pt x="10808" y="214"/>
                    </a:lnTo>
                    <a:lnTo>
                      <a:pt x="10261" y="121"/>
                    </a:lnTo>
                    <a:lnTo>
                      <a:pt x="9674" y="54"/>
                    </a:lnTo>
                    <a:lnTo>
                      <a:pt x="9047" y="14"/>
                    </a:lnTo>
                    <a:lnTo>
                      <a:pt x="8380" y="1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854570" y="4709006"/>
                <a:ext cx="301750" cy="23073"/>
              </a:xfrm>
              <a:custGeom>
                <a:avLst/>
                <a:gdLst/>
                <a:ahLst/>
                <a:cxnLst/>
                <a:rect l="l" t="t" r="r" b="b"/>
                <a:pathLst>
                  <a:path w="17106" h="1308" extrusionOk="0">
                    <a:moveTo>
                      <a:pt x="655" y="0"/>
                    </a:moveTo>
                    <a:lnTo>
                      <a:pt x="521" y="14"/>
                    </a:lnTo>
                    <a:lnTo>
                      <a:pt x="401" y="54"/>
                    </a:lnTo>
                    <a:lnTo>
                      <a:pt x="281" y="107"/>
                    </a:lnTo>
                    <a:lnTo>
                      <a:pt x="188" y="187"/>
                    </a:lnTo>
                    <a:lnTo>
                      <a:pt x="108" y="294"/>
                    </a:lnTo>
                    <a:lnTo>
                      <a:pt x="54" y="401"/>
                    </a:lnTo>
                    <a:lnTo>
                      <a:pt x="14" y="521"/>
                    </a:lnTo>
                    <a:lnTo>
                      <a:pt x="1" y="654"/>
                    </a:lnTo>
                    <a:lnTo>
                      <a:pt x="14" y="788"/>
                    </a:lnTo>
                    <a:lnTo>
                      <a:pt x="54" y="908"/>
                    </a:lnTo>
                    <a:lnTo>
                      <a:pt x="108" y="1014"/>
                    </a:lnTo>
                    <a:lnTo>
                      <a:pt x="188" y="1121"/>
                    </a:lnTo>
                    <a:lnTo>
                      <a:pt x="281" y="1201"/>
                    </a:lnTo>
                    <a:lnTo>
                      <a:pt x="401" y="1255"/>
                    </a:lnTo>
                    <a:lnTo>
                      <a:pt x="521" y="1295"/>
                    </a:lnTo>
                    <a:lnTo>
                      <a:pt x="655" y="1308"/>
                    </a:lnTo>
                    <a:lnTo>
                      <a:pt x="16451" y="1308"/>
                    </a:lnTo>
                    <a:lnTo>
                      <a:pt x="16585" y="1295"/>
                    </a:lnTo>
                    <a:lnTo>
                      <a:pt x="16705" y="1255"/>
                    </a:lnTo>
                    <a:lnTo>
                      <a:pt x="16825" y="1201"/>
                    </a:lnTo>
                    <a:lnTo>
                      <a:pt x="16918" y="1121"/>
                    </a:lnTo>
                    <a:lnTo>
                      <a:pt x="16999" y="1014"/>
                    </a:lnTo>
                    <a:lnTo>
                      <a:pt x="17052" y="908"/>
                    </a:lnTo>
                    <a:lnTo>
                      <a:pt x="17092" y="788"/>
                    </a:lnTo>
                    <a:lnTo>
                      <a:pt x="17105" y="654"/>
                    </a:lnTo>
                    <a:lnTo>
                      <a:pt x="17092" y="521"/>
                    </a:lnTo>
                    <a:lnTo>
                      <a:pt x="17052" y="401"/>
                    </a:lnTo>
                    <a:lnTo>
                      <a:pt x="16999" y="294"/>
                    </a:lnTo>
                    <a:lnTo>
                      <a:pt x="16918" y="187"/>
                    </a:lnTo>
                    <a:lnTo>
                      <a:pt x="16825" y="107"/>
                    </a:lnTo>
                    <a:lnTo>
                      <a:pt x="16705" y="54"/>
                    </a:lnTo>
                    <a:lnTo>
                      <a:pt x="16585" y="14"/>
                    </a:lnTo>
                    <a:lnTo>
                      <a:pt x="16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1025678" y="4637459"/>
                <a:ext cx="128049" cy="86154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4884" extrusionOk="0">
                    <a:moveTo>
                      <a:pt x="1081" y="1"/>
                    </a:moveTo>
                    <a:lnTo>
                      <a:pt x="908" y="241"/>
                    </a:lnTo>
                    <a:lnTo>
                      <a:pt x="761" y="494"/>
                    </a:lnTo>
                    <a:lnTo>
                      <a:pt x="628" y="761"/>
                    </a:lnTo>
                    <a:lnTo>
                      <a:pt x="521" y="1041"/>
                    </a:lnTo>
                    <a:lnTo>
                      <a:pt x="427" y="1321"/>
                    </a:lnTo>
                    <a:lnTo>
                      <a:pt x="347" y="1615"/>
                    </a:lnTo>
                    <a:lnTo>
                      <a:pt x="281" y="1922"/>
                    </a:lnTo>
                    <a:lnTo>
                      <a:pt x="227" y="2229"/>
                    </a:lnTo>
                    <a:lnTo>
                      <a:pt x="174" y="2549"/>
                    </a:lnTo>
                    <a:lnTo>
                      <a:pt x="134" y="2856"/>
                    </a:lnTo>
                    <a:lnTo>
                      <a:pt x="80" y="3469"/>
                    </a:lnTo>
                    <a:lnTo>
                      <a:pt x="0" y="4590"/>
                    </a:lnTo>
                    <a:lnTo>
                      <a:pt x="6938" y="4884"/>
                    </a:lnTo>
                    <a:lnTo>
                      <a:pt x="7005" y="4710"/>
                    </a:lnTo>
                    <a:lnTo>
                      <a:pt x="7072" y="4550"/>
                    </a:lnTo>
                    <a:lnTo>
                      <a:pt x="7138" y="4390"/>
                    </a:lnTo>
                    <a:lnTo>
                      <a:pt x="7178" y="4230"/>
                    </a:lnTo>
                    <a:lnTo>
                      <a:pt x="7218" y="4070"/>
                    </a:lnTo>
                    <a:lnTo>
                      <a:pt x="7232" y="3910"/>
                    </a:lnTo>
                    <a:lnTo>
                      <a:pt x="7258" y="3763"/>
                    </a:lnTo>
                    <a:lnTo>
                      <a:pt x="7258" y="3616"/>
                    </a:lnTo>
                    <a:lnTo>
                      <a:pt x="7245" y="3389"/>
                    </a:lnTo>
                    <a:lnTo>
                      <a:pt x="7205" y="3176"/>
                    </a:lnTo>
                    <a:lnTo>
                      <a:pt x="7152" y="2962"/>
                    </a:lnTo>
                    <a:lnTo>
                      <a:pt x="7072" y="2762"/>
                    </a:lnTo>
                    <a:lnTo>
                      <a:pt x="6978" y="2562"/>
                    </a:lnTo>
                    <a:lnTo>
                      <a:pt x="6872" y="2375"/>
                    </a:lnTo>
                    <a:lnTo>
                      <a:pt x="6738" y="2202"/>
                    </a:lnTo>
                    <a:lnTo>
                      <a:pt x="6591" y="2028"/>
                    </a:lnTo>
                    <a:lnTo>
                      <a:pt x="6418" y="1868"/>
                    </a:lnTo>
                    <a:lnTo>
                      <a:pt x="6245" y="1708"/>
                    </a:lnTo>
                    <a:lnTo>
                      <a:pt x="6058" y="1562"/>
                    </a:lnTo>
                    <a:lnTo>
                      <a:pt x="5858" y="1415"/>
                    </a:lnTo>
                    <a:lnTo>
                      <a:pt x="5644" y="1281"/>
                    </a:lnTo>
                    <a:lnTo>
                      <a:pt x="5417" y="1161"/>
                    </a:lnTo>
                    <a:lnTo>
                      <a:pt x="5190" y="1041"/>
                    </a:lnTo>
                    <a:lnTo>
                      <a:pt x="4950" y="921"/>
                    </a:lnTo>
                    <a:lnTo>
                      <a:pt x="4710" y="814"/>
                    </a:lnTo>
                    <a:lnTo>
                      <a:pt x="4457" y="721"/>
                    </a:lnTo>
                    <a:lnTo>
                      <a:pt x="3950" y="548"/>
                    </a:lnTo>
                    <a:lnTo>
                      <a:pt x="3429" y="387"/>
                    </a:lnTo>
                    <a:lnTo>
                      <a:pt x="2922" y="267"/>
                    </a:lnTo>
                    <a:lnTo>
                      <a:pt x="2429" y="161"/>
                    </a:lnTo>
                    <a:lnTo>
                      <a:pt x="1948" y="94"/>
                    </a:lnTo>
                    <a:lnTo>
                      <a:pt x="1495" y="27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446716" y="4643103"/>
                <a:ext cx="270897" cy="65921"/>
              </a:xfrm>
              <a:custGeom>
                <a:avLst/>
                <a:gdLst/>
                <a:ahLst/>
                <a:cxnLst/>
                <a:rect l="l" t="t" r="r" b="b"/>
                <a:pathLst>
                  <a:path w="15357" h="3737" extrusionOk="0">
                    <a:moveTo>
                      <a:pt x="67" y="1"/>
                    </a:moveTo>
                    <a:lnTo>
                      <a:pt x="40" y="414"/>
                    </a:lnTo>
                    <a:lnTo>
                      <a:pt x="13" y="868"/>
                    </a:lnTo>
                    <a:lnTo>
                      <a:pt x="0" y="1428"/>
                    </a:lnTo>
                    <a:lnTo>
                      <a:pt x="0" y="2042"/>
                    </a:lnTo>
                    <a:lnTo>
                      <a:pt x="13" y="2349"/>
                    </a:lnTo>
                    <a:lnTo>
                      <a:pt x="40" y="2656"/>
                    </a:lnTo>
                    <a:lnTo>
                      <a:pt x="67" y="2963"/>
                    </a:lnTo>
                    <a:lnTo>
                      <a:pt x="107" y="3243"/>
                    </a:lnTo>
                    <a:lnTo>
                      <a:pt x="160" y="3496"/>
                    </a:lnTo>
                    <a:lnTo>
                      <a:pt x="214" y="3736"/>
                    </a:lnTo>
                    <a:lnTo>
                      <a:pt x="14490" y="3736"/>
                    </a:lnTo>
                    <a:lnTo>
                      <a:pt x="14636" y="3723"/>
                    </a:lnTo>
                    <a:lnTo>
                      <a:pt x="14756" y="3696"/>
                    </a:lnTo>
                    <a:lnTo>
                      <a:pt x="14876" y="3643"/>
                    </a:lnTo>
                    <a:lnTo>
                      <a:pt x="14983" y="3590"/>
                    </a:lnTo>
                    <a:lnTo>
                      <a:pt x="15077" y="3510"/>
                    </a:lnTo>
                    <a:lnTo>
                      <a:pt x="15157" y="3416"/>
                    </a:lnTo>
                    <a:lnTo>
                      <a:pt x="15237" y="3323"/>
                    </a:lnTo>
                    <a:lnTo>
                      <a:pt x="15290" y="3203"/>
                    </a:lnTo>
                    <a:lnTo>
                      <a:pt x="15330" y="3096"/>
                    </a:lnTo>
                    <a:lnTo>
                      <a:pt x="15343" y="2976"/>
                    </a:lnTo>
                    <a:lnTo>
                      <a:pt x="15357" y="2856"/>
                    </a:lnTo>
                    <a:lnTo>
                      <a:pt x="15343" y="2736"/>
                    </a:lnTo>
                    <a:lnTo>
                      <a:pt x="15317" y="2616"/>
                    </a:lnTo>
                    <a:lnTo>
                      <a:pt x="15263" y="2496"/>
                    </a:lnTo>
                    <a:lnTo>
                      <a:pt x="15197" y="2389"/>
                    </a:lnTo>
                    <a:lnTo>
                      <a:pt x="15103" y="2282"/>
                    </a:lnTo>
                    <a:lnTo>
                      <a:pt x="14890" y="2082"/>
                    </a:lnTo>
                    <a:lnTo>
                      <a:pt x="14650" y="1882"/>
                    </a:lnTo>
                    <a:lnTo>
                      <a:pt x="14396" y="1682"/>
                    </a:lnTo>
                    <a:lnTo>
                      <a:pt x="14116" y="1482"/>
                    </a:lnTo>
                    <a:lnTo>
                      <a:pt x="13796" y="1295"/>
                    </a:lnTo>
                    <a:lnTo>
                      <a:pt x="13462" y="1095"/>
                    </a:lnTo>
                    <a:lnTo>
                      <a:pt x="13089" y="921"/>
                    </a:lnTo>
                    <a:lnTo>
                      <a:pt x="12702" y="748"/>
                    </a:lnTo>
                    <a:lnTo>
                      <a:pt x="12275" y="588"/>
                    </a:lnTo>
                    <a:lnTo>
                      <a:pt x="11821" y="441"/>
                    </a:lnTo>
                    <a:lnTo>
                      <a:pt x="11327" y="321"/>
                    </a:lnTo>
                    <a:lnTo>
                      <a:pt x="10807" y="214"/>
                    </a:lnTo>
                    <a:lnTo>
                      <a:pt x="10260" y="121"/>
                    </a:lnTo>
                    <a:lnTo>
                      <a:pt x="9673" y="54"/>
                    </a:lnTo>
                    <a:lnTo>
                      <a:pt x="9046" y="14"/>
                    </a:lnTo>
                    <a:lnTo>
                      <a:pt x="8379" y="1"/>
                    </a:lnTo>
                    <a:close/>
                  </a:path>
                </a:pathLst>
              </a:custGeom>
              <a:solidFill>
                <a:srgbClr val="E66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426712" y="4709006"/>
                <a:ext cx="301732" cy="23073"/>
              </a:xfrm>
              <a:custGeom>
                <a:avLst/>
                <a:gdLst/>
                <a:ahLst/>
                <a:cxnLst/>
                <a:rect l="l" t="t" r="r" b="b"/>
                <a:pathLst>
                  <a:path w="17105" h="1308" extrusionOk="0">
                    <a:moveTo>
                      <a:pt x="654" y="0"/>
                    </a:moveTo>
                    <a:lnTo>
                      <a:pt x="520" y="14"/>
                    </a:lnTo>
                    <a:lnTo>
                      <a:pt x="400" y="54"/>
                    </a:lnTo>
                    <a:lnTo>
                      <a:pt x="280" y="107"/>
                    </a:lnTo>
                    <a:lnTo>
                      <a:pt x="187" y="187"/>
                    </a:lnTo>
                    <a:lnTo>
                      <a:pt x="107" y="294"/>
                    </a:lnTo>
                    <a:lnTo>
                      <a:pt x="40" y="401"/>
                    </a:lnTo>
                    <a:lnTo>
                      <a:pt x="13" y="521"/>
                    </a:lnTo>
                    <a:lnTo>
                      <a:pt x="0" y="654"/>
                    </a:lnTo>
                    <a:lnTo>
                      <a:pt x="13" y="788"/>
                    </a:lnTo>
                    <a:lnTo>
                      <a:pt x="40" y="908"/>
                    </a:lnTo>
                    <a:lnTo>
                      <a:pt x="107" y="1014"/>
                    </a:lnTo>
                    <a:lnTo>
                      <a:pt x="187" y="1121"/>
                    </a:lnTo>
                    <a:lnTo>
                      <a:pt x="280" y="1201"/>
                    </a:lnTo>
                    <a:lnTo>
                      <a:pt x="400" y="1255"/>
                    </a:lnTo>
                    <a:lnTo>
                      <a:pt x="520" y="1295"/>
                    </a:lnTo>
                    <a:lnTo>
                      <a:pt x="654" y="1308"/>
                    </a:lnTo>
                    <a:lnTo>
                      <a:pt x="16451" y="1308"/>
                    </a:lnTo>
                    <a:lnTo>
                      <a:pt x="16584" y="1295"/>
                    </a:lnTo>
                    <a:lnTo>
                      <a:pt x="16704" y="1255"/>
                    </a:lnTo>
                    <a:lnTo>
                      <a:pt x="16824" y="1201"/>
                    </a:lnTo>
                    <a:lnTo>
                      <a:pt x="16918" y="1121"/>
                    </a:lnTo>
                    <a:lnTo>
                      <a:pt x="16998" y="1014"/>
                    </a:lnTo>
                    <a:lnTo>
                      <a:pt x="17051" y="908"/>
                    </a:lnTo>
                    <a:lnTo>
                      <a:pt x="17091" y="788"/>
                    </a:lnTo>
                    <a:lnTo>
                      <a:pt x="17104" y="654"/>
                    </a:lnTo>
                    <a:lnTo>
                      <a:pt x="17091" y="521"/>
                    </a:lnTo>
                    <a:lnTo>
                      <a:pt x="17051" y="401"/>
                    </a:lnTo>
                    <a:lnTo>
                      <a:pt x="16998" y="294"/>
                    </a:lnTo>
                    <a:lnTo>
                      <a:pt x="16918" y="187"/>
                    </a:lnTo>
                    <a:lnTo>
                      <a:pt x="16824" y="107"/>
                    </a:lnTo>
                    <a:lnTo>
                      <a:pt x="16704" y="54"/>
                    </a:lnTo>
                    <a:lnTo>
                      <a:pt x="16584" y="14"/>
                    </a:lnTo>
                    <a:lnTo>
                      <a:pt x="16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597803" y="4637459"/>
                <a:ext cx="128049" cy="86154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4884" extrusionOk="0">
                    <a:moveTo>
                      <a:pt x="1081" y="1"/>
                    </a:moveTo>
                    <a:lnTo>
                      <a:pt x="908" y="241"/>
                    </a:lnTo>
                    <a:lnTo>
                      <a:pt x="761" y="494"/>
                    </a:lnTo>
                    <a:lnTo>
                      <a:pt x="628" y="761"/>
                    </a:lnTo>
                    <a:lnTo>
                      <a:pt x="521" y="1041"/>
                    </a:lnTo>
                    <a:lnTo>
                      <a:pt x="428" y="1321"/>
                    </a:lnTo>
                    <a:lnTo>
                      <a:pt x="348" y="1615"/>
                    </a:lnTo>
                    <a:lnTo>
                      <a:pt x="281" y="1922"/>
                    </a:lnTo>
                    <a:lnTo>
                      <a:pt x="227" y="2229"/>
                    </a:lnTo>
                    <a:lnTo>
                      <a:pt x="174" y="2549"/>
                    </a:lnTo>
                    <a:lnTo>
                      <a:pt x="134" y="2856"/>
                    </a:lnTo>
                    <a:lnTo>
                      <a:pt x="81" y="3469"/>
                    </a:lnTo>
                    <a:lnTo>
                      <a:pt x="1" y="4590"/>
                    </a:lnTo>
                    <a:lnTo>
                      <a:pt x="6925" y="4884"/>
                    </a:lnTo>
                    <a:lnTo>
                      <a:pt x="7005" y="4710"/>
                    </a:lnTo>
                    <a:lnTo>
                      <a:pt x="7072" y="4550"/>
                    </a:lnTo>
                    <a:lnTo>
                      <a:pt x="7139" y="4390"/>
                    </a:lnTo>
                    <a:lnTo>
                      <a:pt x="7179" y="4230"/>
                    </a:lnTo>
                    <a:lnTo>
                      <a:pt x="7205" y="4070"/>
                    </a:lnTo>
                    <a:lnTo>
                      <a:pt x="7232" y="3910"/>
                    </a:lnTo>
                    <a:lnTo>
                      <a:pt x="7245" y="3763"/>
                    </a:lnTo>
                    <a:lnTo>
                      <a:pt x="7259" y="3616"/>
                    </a:lnTo>
                    <a:lnTo>
                      <a:pt x="7245" y="3389"/>
                    </a:lnTo>
                    <a:lnTo>
                      <a:pt x="7205" y="3176"/>
                    </a:lnTo>
                    <a:lnTo>
                      <a:pt x="7152" y="2962"/>
                    </a:lnTo>
                    <a:lnTo>
                      <a:pt x="7072" y="2762"/>
                    </a:lnTo>
                    <a:lnTo>
                      <a:pt x="6979" y="2562"/>
                    </a:lnTo>
                    <a:lnTo>
                      <a:pt x="6858" y="2375"/>
                    </a:lnTo>
                    <a:lnTo>
                      <a:pt x="6738" y="2202"/>
                    </a:lnTo>
                    <a:lnTo>
                      <a:pt x="6578" y="2028"/>
                    </a:lnTo>
                    <a:lnTo>
                      <a:pt x="6418" y="1868"/>
                    </a:lnTo>
                    <a:lnTo>
                      <a:pt x="6245" y="1708"/>
                    </a:lnTo>
                    <a:lnTo>
                      <a:pt x="6058" y="1562"/>
                    </a:lnTo>
                    <a:lnTo>
                      <a:pt x="5844" y="1415"/>
                    </a:lnTo>
                    <a:lnTo>
                      <a:pt x="5644" y="1281"/>
                    </a:lnTo>
                    <a:lnTo>
                      <a:pt x="5418" y="1161"/>
                    </a:lnTo>
                    <a:lnTo>
                      <a:pt x="5191" y="1041"/>
                    </a:lnTo>
                    <a:lnTo>
                      <a:pt x="4951" y="921"/>
                    </a:lnTo>
                    <a:lnTo>
                      <a:pt x="4710" y="814"/>
                    </a:lnTo>
                    <a:lnTo>
                      <a:pt x="4457" y="721"/>
                    </a:lnTo>
                    <a:lnTo>
                      <a:pt x="3950" y="548"/>
                    </a:lnTo>
                    <a:lnTo>
                      <a:pt x="3430" y="387"/>
                    </a:lnTo>
                    <a:lnTo>
                      <a:pt x="2923" y="267"/>
                    </a:lnTo>
                    <a:lnTo>
                      <a:pt x="2416" y="161"/>
                    </a:lnTo>
                    <a:lnTo>
                      <a:pt x="1935" y="94"/>
                    </a:lnTo>
                    <a:lnTo>
                      <a:pt x="1495" y="27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19"/>
          <p:cNvSpPr txBox="1"/>
          <p:nvPr/>
        </p:nvSpPr>
        <p:spPr>
          <a:xfrm>
            <a:off x="1376558" y="4411536"/>
            <a:ext cx="914400" cy="37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Oozie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3404851" y="4400427"/>
            <a:ext cx="1053756" cy="3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Azkabam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5386721" y="4358796"/>
            <a:ext cx="904875" cy="413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Luigi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098" name="Picture 2" descr="A complete Apache Airflow tutorial: building data pipelines with Python |  AI Summer">
            <a:extLst>
              <a:ext uri="{FF2B5EF4-FFF2-40B4-BE49-F238E27FC236}">
                <a16:creationId xmlns:a16="http://schemas.microsoft.com/office/drawing/2014/main" id="{74F94B03-4314-6D1D-4CF6-985423B93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9"/>
          <a:stretch/>
        </p:blipFill>
        <p:spPr bwMode="auto">
          <a:xfrm>
            <a:off x="925238" y="971550"/>
            <a:ext cx="5499995" cy="28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09;p19">
            <a:extLst>
              <a:ext uri="{FF2B5EF4-FFF2-40B4-BE49-F238E27FC236}">
                <a16:creationId xmlns:a16="http://schemas.microsoft.com/office/drawing/2014/main" id="{2B424A42-14C5-C880-2B81-FFD2191FB77C}"/>
              </a:ext>
            </a:extLst>
          </p:cNvPr>
          <p:cNvSpPr txBox="1">
            <a:spLocks/>
          </p:cNvSpPr>
          <p:nvPr/>
        </p:nvSpPr>
        <p:spPr>
          <a:xfrm>
            <a:off x="3570460" y="3892808"/>
            <a:ext cx="771525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ES" dirty="0"/>
              <a:t>VS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  <p:bldP spid="365" grpId="0" animBg="1"/>
      <p:bldP spid="36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5"/>
          <p:cNvSpPr txBox="1">
            <a:spLocks noGrp="1"/>
          </p:cNvSpPr>
          <p:nvPr>
            <p:ph type="title"/>
          </p:nvPr>
        </p:nvSpPr>
        <p:spPr>
          <a:xfrm>
            <a:off x="457200" y="3638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</a:t>
            </a:r>
            <a:endParaRPr dirty="0"/>
          </a:p>
        </p:txBody>
      </p:sp>
      <p:pic>
        <p:nvPicPr>
          <p:cNvPr id="5126" name="Picture 6" descr="Understand Apache Airflow's Modular Architecture | Qubole">
            <a:extLst>
              <a:ext uri="{FF2B5EF4-FFF2-40B4-BE49-F238E27FC236}">
                <a16:creationId xmlns:a16="http://schemas.microsoft.com/office/drawing/2014/main" id="{E09126A5-863B-D901-CE7B-92C433774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5439" r="2500" b="14226"/>
          <a:stretch/>
        </p:blipFill>
        <p:spPr bwMode="auto">
          <a:xfrm>
            <a:off x="457199" y="735250"/>
            <a:ext cx="8229601" cy="43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50;p25">
            <a:extLst>
              <a:ext uri="{FF2B5EF4-FFF2-40B4-BE49-F238E27FC236}">
                <a16:creationId xmlns:a16="http://schemas.microsoft.com/office/drawing/2014/main" id="{53294759-1D5E-7181-A598-D6489251DE96}"/>
              </a:ext>
            </a:extLst>
          </p:cNvPr>
          <p:cNvSpPr/>
          <p:nvPr/>
        </p:nvSpPr>
        <p:spPr>
          <a:xfrm>
            <a:off x="457199" y="1759825"/>
            <a:ext cx="878548" cy="297575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Users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750;p25">
            <a:extLst>
              <a:ext uri="{FF2B5EF4-FFF2-40B4-BE49-F238E27FC236}">
                <a16:creationId xmlns:a16="http://schemas.microsoft.com/office/drawing/2014/main" id="{BEFED09C-45B7-6114-50CD-6D0FEFE5AA89}"/>
              </a:ext>
            </a:extLst>
          </p:cNvPr>
          <p:cNvSpPr/>
          <p:nvPr/>
        </p:nvSpPr>
        <p:spPr>
          <a:xfrm>
            <a:off x="1943099" y="2017000"/>
            <a:ext cx="878548" cy="297575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" name="Picture 6" descr="Understand Apache Airflow's Modular Architecture | Qubole">
            <a:extLst>
              <a:ext uri="{FF2B5EF4-FFF2-40B4-BE49-F238E27FC236}">
                <a16:creationId xmlns:a16="http://schemas.microsoft.com/office/drawing/2014/main" id="{67F025BA-F7D8-DED4-EAE7-2B39D34F1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1" t="17540" r="56283" b="76966"/>
          <a:stretch/>
        </p:blipFill>
        <p:spPr bwMode="auto">
          <a:xfrm>
            <a:off x="2085975" y="1794987"/>
            <a:ext cx="523876" cy="1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50;p25">
            <a:extLst>
              <a:ext uri="{FF2B5EF4-FFF2-40B4-BE49-F238E27FC236}">
                <a16:creationId xmlns:a16="http://schemas.microsoft.com/office/drawing/2014/main" id="{1A8B2FE5-C0E3-78AC-E31A-2DB6D3D5ECB1}"/>
              </a:ext>
            </a:extLst>
          </p:cNvPr>
          <p:cNvSpPr/>
          <p:nvPr/>
        </p:nvSpPr>
        <p:spPr>
          <a:xfrm>
            <a:off x="3600449" y="2238454"/>
            <a:ext cx="878548" cy="297575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Scheduler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" name="Google Shape;750;p25">
            <a:extLst>
              <a:ext uri="{FF2B5EF4-FFF2-40B4-BE49-F238E27FC236}">
                <a16:creationId xmlns:a16="http://schemas.microsoft.com/office/drawing/2014/main" id="{8871D611-C4EF-5170-C9E3-ADB18FAAFAC1}"/>
              </a:ext>
            </a:extLst>
          </p:cNvPr>
          <p:cNvSpPr/>
          <p:nvPr/>
        </p:nvSpPr>
        <p:spPr>
          <a:xfrm>
            <a:off x="6629399" y="2485313"/>
            <a:ext cx="878548" cy="297575"/>
          </a:xfrm>
          <a:prstGeom prst="homePlat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Workers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B44A1C-8350-A4A4-AD0A-7DDE3AFDC86D}"/>
              </a:ext>
            </a:extLst>
          </p:cNvPr>
          <p:cNvSpPr/>
          <p:nvPr/>
        </p:nvSpPr>
        <p:spPr>
          <a:xfrm>
            <a:off x="2889997" y="1960808"/>
            <a:ext cx="1540809" cy="134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A2B0E5-4FEB-33BD-D0BB-210300A59DFA}"/>
              </a:ext>
            </a:extLst>
          </p:cNvPr>
          <p:cNvSpPr/>
          <p:nvPr/>
        </p:nvSpPr>
        <p:spPr>
          <a:xfrm>
            <a:off x="6534152" y="735250"/>
            <a:ext cx="2293842" cy="4351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0CB838-5494-CB60-71D6-111239095301}"/>
              </a:ext>
            </a:extLst>
          </p:cNvPr>
          <p:cNvSpPr/>
          <p:nvPr/>
        </p:nvSpPr>
        <p:spPr>
          <a:xfrm>
            <a:off x="1711144" y="887650"/>
            <a:ext cx="1178852" cy="1597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5"/>
          <p:cNvSpPr txBox="1">
            <a:spLocks noGrp="1"/>
          </p:cNvSpPr>
          <p:nvPr>
            <p:ph type="title"/>
          </p:nvPr>
        </p:nvSpPr>
        <p:spPr>
          <a:xfrm>
            <a:off x="457200" y="3638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DAGS</a:t>
            </a:r>
            <a:endParaRPr dirty="0"/>
          </a:p>
        </p:txBody>
      </p:sp>
      <p:pic>
        <p:nvPicPr>
          <p:cNvPr id="1028" name="Picture 4" descr="Apache Airflow DAG Tutorial | Qubole">
            <a:extLst>
              <a:ext uri="{FF2B5EF4-FFF2-40B4-BE49-F238E27FC236}">
                <a16:creationId xmlns:a16="http://schemas.microsoft.com/office/drawing/2014/main" id="{69E9EB1C-B374-C63F-E1D0-9472ADF6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68" y="1151160"/>
            <a:ext cx="6786264" cy="31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8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7"/>
          <p:cNvSpPr txBox="1"/>
          <p:nvPr/>
        </p:nvSpPr>
        <p:spPr>
          <a:xfrm>
            <a:off x="1048350" y="1914524"/>
            <a:ext cx="7047300" cy="127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Instalación y preparación del entorno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5C6D0C-E906-7BF6-6953-24DB760D9F20}"/>
              </a:ext>
            </a:extLst>
          </p:cNvPr>
          <p:cNvSpPr txBox="1"/>
          <p:nvPr/>
        </p:nvSpPr>
        <p:spPr>
          <a:xfrm>
            <a:off x="504825" y="860146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6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Golos Text"/>
              </a:rPr>
              <a:t>03</a:t>
            </a:r>
            <a:br>
              <a:rPr lang="es-ES" dirty="0"/>
            </a:b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EF0C844-E92B-4852-61D2-7F9169B0A0FA}"/>
              </a:ext>
            </a:extLst>
          </p:cNvPr>
          <p:cNvCxnSpPr/>
          <p:nvPr/>
        </p:nvCxnSpPr>
        <p:spPr>
          <a:xfrm>
            <a:off x="1695450" y="1390650"/>
            <a:ext cx="18669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928;p47">
            <a:extLst>
              <a:ext uri="{FF2B5EF4-FFF2-40B4-BE49-F238E27FC236}">
                <a16:creationId xmlns:a16="http://schemas.microsoft.com/office/drawing/2014/main" id="{EB4DB83D-7D00-E187-F8E4-E5F981582726}"/>
              </a:ext>
            </a:extLst>
          </p:cNvPr>
          <p:cNvSpPr txBox="1"/>
          <p:nvPr/>
        </p:nvSpPr>
        <p:spPr>
          <a:xfrm>
            <a:off x="403451" y="4248053"/>
            <a:ext cx="8028975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Fiorella Piriz Sapio      Orquestación de datos con Apache </a:t>
            </a:r>
            <a:r>
              <a:rPr lang="es-ES" dirty="0" err="1">
                <a:solidFill>
                  <a:schemeClr val="accent1"/>
                </a:solidFill>
              </a:rPr>
              <a:t>Airflow</a:t>
            </a:r>
            <a:r>
              <a:rPr lang="es-ES" dirty="0">
                <a:solidFill>
                  <a:schemeClr val="accent1"/>
                </a:solidFill>
              </a:rPr>
              <a:t>     </a:t>
            </a:r>
            <a:r>
              <a:rPr lang="es-ES" dirty="0" err="1">
                <a:solidFill>
                  <a:schemeClr val="accent1"/>
                </a:solidFill>
              </a:rPr>
              <a:t>PyDataBCN</a:t>
            </a:r>
            <a:r>
              <a:rPr lang="es-ES" dirty="0">
                <a:solidFill>
                  <a:schemeClr val="accent1"/>
                </a:solidFill>
              </a:rPr>
              <a:t> 2023</a:t>
            </a:r>
            <a:endParaRPr lang="es-E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131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Journey Maps &amp;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9C1E"/>
      </a:accent1>
      <a:accent2>
        <a:srgbClr val="E85D2C"/>
      </a:accent2>
      <a:accent3>
        <a:srgbClr val="122861"/>
      </a:accent3>
      <a:accent4>
        <a:srgbClr val="85C265"/>
      </a:accent4>
      <a:accent5>
        <a:srgbClr val="AB69B8"/>
      </a:accent5>
      <a:accent6>
        <a:srgbClr val="76C8E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353</Words>
  <Application>Microsoft Office PowerPoint</Application>
  <PresentationFormat>Presentación en pantalla (16:9)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Roboto</vt:lpstr>
      <vt:lpstr>Proxima Nova Semibold</vt:lpstr>
      <vt:lpstr>Fira Sans Extra Condensed</vt:lpstr>
      <vt:lpstr>Golos Text</vt:lpstr>
      <vt:lpstr>Fira Sans Extra Condensed SemiBold</vt:lpstr>
      <vt:lpstr>Proxima Nova</vt:lpstr>
      <vt:lpstr>Arial</vt:lpstr>
      <vt:lpstr>Amasis MT Pro Black</vt:lpstr>
      <vt:lpstr>Customer Journey Maps &amp; Infographics by Slidesgo</vt:lpstr>
      <vt:lpstr>Slidesgo Final Pages</vt:lpstr>
      <vt:lpstr>Orquestación de datos con Apache Airflow</vt:lpstr>
      <vt:lpstr>Índice</vt:lpstr>
      <vt:lpstr>Presentación de PowerPoint</vt:lpstr>
      <vt:lpstr>Orquestación de datos</vt:lpstr>
      <vt:lpstr>Presentación de PowerPoint</vt:lpstr>
      <vt:lpstr>Apache Airflow</vt:lpstr>
      <vt:lpstr>Componentes</vt:lpstr>
      <vt:lpstr>DAGS</vt:lpstr>
      <vt:lpstr>Presentación de PowerPoint</vt:lpstr>
      <vt:lpstr>Instalación de Airflow en Linux</vt:lpstr>
      <vt:lpstr>Presentación de PowerPoint</vt:lpstr>
      <vt:lpstr>Caso Práctico Encuestas de Barcelona</vt:lpstr>
      <vt:lpstr>Presentación de PowerPoint</vt:lpstr>
      <vt:lpstr>¿Qué hemos aprendido?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Orquestación de datos con Apache Airflow</dc:title>
  <cp:lastModifiedBy>Fiorella Piriz Sapio</cp:lastModifiedBy>
  <cp:revision>6</cp:revision>
  <dcterms:modified xsi:type="dcterms:W3CDTF">2023-06-10T07:15:44Z</dcterms:modified>
</cp:coreProperties>
</file>