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79" r:id="rId3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059E9B"/>
    <a:srgbClr val="01E6C9"/>
    <a:srgbClr val="2668B2"/>
    <a:srgbClr val="0D1A40"/>
    <a:srgbClr val="42A2B9"/>
    <a:srgbClr val="69C9CD"/>
    <a:srgbClr val="00CC99"/>
    <a:srgbClr val="46BAEB"/>
    <a:srgbClr val="117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27229390-2C99-4D35-89DE-5210D65A3A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5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96F97E6-6689-4728-903E-940B30E629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277157AF-75AD-4B57-AF8F-CCCB0F159F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8942A9D-6D93-40F6-9A4A-1888BBFD8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C1DB4805-69AC-4004-8054-65F2720F38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24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EA80E-D8D8-458E-942D-00357717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C38C9-C52C-4F80-8995-0D6583D9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68DC5-43EF-48C8-AE3E-5CB7CAEB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54F72-4E03-44AF-9D44-854AA67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60F6C-CBB8-4748-91D4-4EAC2A1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6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CDFDE-54E6-4AFC-8592-9B8808DC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F1F0E-B367-413C-B955-07B2C9EF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918EBF-F0E1-4DC1-A8D0-87288E3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B16F19-8912-478E-871A-4A28DA1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152F08-A349-4746-8784-3B36E07B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2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152BD-964A-4B2C-9AB9-EE79720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AC3FC-16A6-48F1-BD59-73683646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3BA959-AEF5-4A7F-94BF-AE84FB9D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4846EF-1C36-4F32-9069-3146518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3D6DDE-E702-49FA-A212-64FB7873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22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49B59-6384-4CA4-9397-9FDDFBA2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94FD6D-A9F2-4EED-B4A1-C73E98F1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708DE6-4579-4FED-8E8C-027CF717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0FBE4E-4BB2-404F-94E1-1871241C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4AA8B5-418F-404E-B9B3-962764E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C9EFB0-6523-4D48-A0F6-AD214CB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6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2B27D-74E1-4A3D-BC73-53B56B2B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3E4D89-96E6-492C-BB19-78A3186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EC1D63-DCEB-4EC9-83A1-E9C0294F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FE57F6-F0E7-4DD2-9C29-2BD63078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30B0C0-7D30-4EF2-B71F-C0406B2C0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F0F2573-E036-46B5-96AC-5F3D6A4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4C2061-5483-442E-A192-4B0C4D4A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BCAB78-A99B-4DC2-BDB5-10E108A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82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0ADB48-05B7-47B6-B189-B661659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09FD5AD-AFC8-4513-BDBF-45F5A5C4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845D396-04E8-45D5-9C3E-DAF2135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FCA5C7-8912-41F6-AEBE-986EB46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21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C8C00F-C42C-4E34-B405-1FB48CA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5D27FA-8827-414F-9846-E37329D9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CFD494-8BAF-4A66-AD25-92EF483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6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A0921-723B-4663-BA63-7A086FB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AAF3C-026A-4DC9-B2D2-DCB16664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501B4E-E521-423C-980B-5911D090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F7971A-EADC-4B43-AA40-230FAE1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76DAA-9EFD-4F41-9172-D470199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34D4BA-D4AA-4F70-B217-E2881A00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5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CA88C176-A2D9-48C4-B52E-FA42C8CC2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1CB57E3F-3728-458E-92C5-ADABE2E14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584EBD54-C55C-487C-8395-C836D9375D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2116" y="4071630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897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ABB15-9FDB-4632-808C-560E3410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7B3556-8AE5-4DEE-952D-B4E3EB95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CF6EC4E-41CA-4D2D-96DD-FBD6C24F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094617-0906-431C-9E8D-8B4A6C8D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056239-B4B5-4B65-8268-7793373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1A647-C963-46B9-A7EC-B13504A9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719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88630-0C49-4BDC-BB8A-3C620AA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28D4EA-FD2F-4D13-B805-18AE410A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543BC3-C13D-45C5-9498-DFD20FC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98B67D-2964-408E-A237-AC83C878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E04EC6-8E7F-488C-B4A2-1784744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6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1F06DD-9A7D-4DE5-AD9E-B973DDC4F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D69286-708F-4BFC-BC69-FEC14C54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C3771-2934-4421-B567-13A07CF3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047184-8EF9-40D3-BBE8-967B969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BEA15E-F4CF-4487-AD65-66850E38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1EC955B2-2756-4611-92C1-59F781515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32C83D07-7FC1-4F5F-BD5C-5A9434401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FADFC273-255C-4D00-9A2A-5A690FB39E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F0C7AC15-E7A1-4AD6-8BAE-A20CC9935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2933D7F2-0409-479B-B41F-C378AD2AD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3BA7C9BE-C4E0-4EA2-9F35-D4E27734DB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67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a 9">
            <a:extLst>
              <a:ext uri="{FF2B5EF4-FFF2-40B4-BE49-F238E27FC236}">
                <a16:creationId xmlns:a16="http://schemas.microsoft.com/office/drawing/2014/main" id="{A372F814-7BF9-4C71-9127-B60FEA058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62327A4B-6D03-424B-B155-7D1486EE10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7248D00B-E54F-47FA-838C-8D774C1F97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a 5">
            <a:extLst>
              <a:ext uri="{FF2B5EF4-FFF2-40B4-BE49-F238E27FC236}">
                <a16:creationId xmlns:a16="http://schemas.microsoft.com/office/drawing/2014/main" id="{01277DA3-F515-447F-9FD8-65282470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C577A3ED-B54D-4BD3-AF7B-262BACA31C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2F95AE73-43B7-4DAE-9688-2B431A1831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>
            <a:extLst>
              <a:ext uri="{FF2B5EF4-FFF2-40B4-BE49-F238E27FC236}">
                <a16:creationId xmlns:a16="http://schemas.microsoft.com/office/drawing/2014/main" id="{AF0A401E-CD0B-40A5-99DE-8342A7F32C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D27EAB59-EA73-42D7-BCCB-C3EA56A34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3963247"/>
            <a:ext cx="3162300" cy="27582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43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E2A43428-AB5A-4752-B8EF-37EE6145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B577A7DE-D604-477D-B4EB-847EEAE050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136BBF7F-6BCB-4D79-92C5-27FDA1AFB5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3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518A833D-4801-4905-ACBF-91AA690A8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E170493-D109-443C-BFAB-FA9F9475B0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237DF1A7-1BD4-4BB1-905E-AADAEF521EC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6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6F9EFDFC-94FB-418D-8F0A-FA70952971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8ABA5C8A-84C7-46FD-A48D-E372B200A03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E891BE85-847D-4BDA-ADED-24FE33DB4BD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710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A8D663C-B9CC-4510-BF0E-36CF11D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A620CA-EF49-4EB6-A730-30166CCF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FA1DF4-1686-46B6-9E13-C7DE0ACE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CCF2FE-9028-498B-9D7B-03157B3D9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62CF2-BC8F-4172-8F64-997651605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8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D91798-EFE2-4018-B9BF-1A2FD32FAA27}"/>
              </a:ext>
            </a:extLst>
          </p:cNvPr>
          <p:cNvSpPr/>
          <p:nvPr/>
        </p:nvSpPr>
        <p:spPr>
          <a:xfrm>
            <a:off x="596285" y="1036015"/>
            <a:ext cx="3959432" cy="1938992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100" dirty="0" err="1"/>
              <a:t>Package</a:t>
            </a:r>
            <a:r>
              <a:rPr lang="pl-PL" sz="1100" dirty="0"/>
              <a:t> : ZNYPE</a:t>
            </a:r>
            <a:r>
              <a:rPr lang="pl-PL" sz="1100" b="1" dirty="0">
                <a:solidFill>
                  <a:srgbClr val="FF0000"/>
                </a:solidFill>
              </a:rPr>
              <a:t>CI</a:t>
            </a:r>
            <a:r>
              <a:rPr lang="pl-PL" sz="1100" dirty="0"/>
              <a:t>CEN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EE772-4983-40FC-8D57-628D4FB0417C}"/>
              </a:ext>
            </a:extLst>
          </p:cNvPr>
          <p:cNvSpPr/>
          <p:nvPr/>
        </p:nvSpPr>
        <p:spPr>
          <a:xfrm>
            <a:off x="8011040" y="1945209"/>
            <a:ext cx="3680074" cy="4081733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pl-PL" sz="12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33C54A-8120-4721-AFAA-F65216014235}"/>
              </a:ext>
            </a:extLst>
          </p:cNvPr>
          <p:cNvSpPr txBox="1">
            <a:spLocks/>
          </p:cNvSpPr>
          <p:nvPr/>
        </p:nvSpPr>
        <p:spPr>
          <a:xfrm>
            <a:off x="418028" y="177394"/>
            <a:ext cx="8568952" cy="2880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As </a:t>
            </a:r>
            <a:r>
              <a:rPr lang="pl-PL" sz="1800" dirty="0" err="1"/>
              <a:t>is</a:t>
            </a:r>
            <a:r>
              <a:rPr lang="pl-PL" sz="1800" dirty="0"/>
              <a:t>- </a:t>
            </a:r>
            <a:r>
              <a:rPr lang="pl-PL" sz="1800" dirty="0" err="1"/>
              <a:t>architecture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D7909-A47E-4492-8A9A-AD52B78B9739}"/>
              </a:ext>
            </a:extLst>
          </p:cNvPr>
          <p:cNvSpPr/>
          <p:nvPr/>
        </p:nvSpPr>
        <p:spPr>
          <a:xfrm>
            <a:off x="7698441" y="1408418"/>
            <a:ext cx="4303796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>
                <a:solidFill>
                  <a:srgbClr val="2F528F"/>
                </a:solidFill>
              </a:rPr>
              <a:t>Managed</a:t>
            </a:r>
            <a:r>
              <a:rPr lang="en-US" sz="1200" dirty="0">
                <a:solidFill>
                  <a:srgbClr val="2F528F"/>
                </a:solidFill>
              </a:rPr>
              <a:t>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F69BF-3DE9-474F-B5A2-1396825FFA87}"/>
              </a:ext>
            </a:extLst>
          </p:cNvPr>
          <p:cNvSpPr/>
          <p:nvPr/>
        </p:nvSpPr>
        <p:spPr>
          <a:xfrm>
            <a:off x="393980" y="696965"/>
            <a:ext cx="7035248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>
                <a:solidFill>
                  <a:srgbClr val="2F528F"/>
                </a:solidFill>
              </a:rPr>
              <a:t>Central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305381-D981-424F-9586-38EE5F597341}"/>
              </a:ext>
            </a:extLst>
          </p:cNvPr>
          <p:cNvSpPr/>
          <p:nvPr/>
        </p:nvSpPr>
        <p:spPr>
          <a:xfrm>
            <a:off x="8063588" y="2968830"/>
            <a:ext cx="1992503" cy="4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Function module ZNYPECATFDESIGER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DC43A-7DB5-4CBA-B612-493390EF73F5}"/>
              </a:ext>
            </a:extLst>
          </p:cNvPr>
          <p:cNvSpPr/>
          <p:nvPr/>
        </p:nvSpPr>
        <p:spPr>
          <a:xfrm>
            <a:off x="9061113" y="3555516"/>
            <a:ext cx="3060916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/>
              <a:t>Triggers</a:t>
            </a:r>
            <a:r>
              <a:rPr lang="pl-PL" sz="1200" dirty="0"/>
              <a:t> the start of the </a:t>
            </a:r>
            <a:r>
              <a:rPr lang="pl-PL" sz="1200" dirty="0" err="1"/>
              <a:t>bactch</a:t>
            </a:r>
            <a:r>
              <a:rPr lang="pl-PL" sz="1200" dirty="0"/>
              <a:t> </a:t>
            </a:r>
            <a:r>
              <a:rPr lang="pl-PL" sz="1200" dirty="0" err="1"/>
              <a:t>job</a:t>
            </a:r>
            <a:r>
              <a:rPr lang="pl-PL" sz="1200" dirty="0"/>
              <a:t> </a:t>
            </a:r>
            <a:r>
              <a:rPr lang="pl-PL" sz="1200" dirty="0" err="1"/>
              <a:t>that</a:t>
            </a:r>
            <a:r>
              <a:rPr lang="pl-PL" sz="1200" dirty="0"/>
              <a:t> </a:t>
            </a:r>
            <a:r>
              <a:rPr lang="pl-PL" sz="1200" dirty="0" err="1"/>
              <a:t>collects</a:t>
            </a:r>
            <a:r>
              <a:rPr lang="pl-PL" sz="1200" dirty="0"/>
              <a:t> data in </a:t>
            </a:r>
            <a:r>
              <a:rPr lang="pl-PL" sz="1200" dirty="0" err="1"/>
              <a:t>table</a:t>
            </a:r>
            <a:r>
              <a:rPr lang="pl-PL" sz="1200" dirty="0"/>
              <a:t> ZNYPECATLIST</a:t>
            </a:r>
          </a:p>
          <a:p>
            <a:endParaRPr lang="pl-PL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F34A3-A1AF-48F3-8609-17C94EBC2452}"/>
              </a:ext>
            </a:extLst>
          </p:cNvPr>
          <p:cNvSpPr/>
          <p:nvPr/>
        </p:nvSpPr>
        <p:spPr>
          <a:xfrm>
            <a:off x="8100596" y="4613562"/>
            <a:ext cx="1296114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Table</a:t>
            </a:r>
            <a:r>
              <a:rPr lang="pl-PL" sz="1200" dirty="0"/>
              <a:t> ZNYPECATLIST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D8E50-87A7-4AF0-9971-D5A8DEBB22E6}"/>
              </a:ext>
            </a:extLst>
          </p:cNvPr>
          <p:cNvCxnSpPr>
            <a:cxnSpLocks/>
            <a:stCxn id="29" idx="1"/>
            <a:endCxn id="27" idx="1"/>
          </p:cNvCxnSpPr>
          <p:nvPr/>
        </p:nvCxnSpPr>
        <p:spPr>
          <a:xfrm>
            <a:off x="7096806" y="4607591"/>
            <a:ext cx="914234" cy="84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766FA-015D-4DEC-920D-3E9D77B31B8F}"/>
              </a:ext>
            </a:extLst>
          </p:cNvPr>
          <p:cNvSpPr/>
          <p:nvPr/>
        </p:nvSpPr>
        <p:spPr>
          <a:xfrm>
            <a:off x="8011040" y="5217572"/>
            <a:ext cx="1635436" cy="460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Function module ZNYPEGETCAT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E4AE8-1647-43A0-8CA1-F55CE24B73E1}"/>
              </a:ext>
            </a:extLst>
          </p:cNvPr>
          <p:cNvSpPr/>
          <p:nvPr/>
        </p:nvSpPr>
        <p:spPr>
          <a:xfrm>
            <a:off x="7096806" y="4444779"/>
            <a:ext cx="843955" cy="3256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RFC </a:t>
            </a:r>
            <a:r>
              <a:rPr lang="pl-PL" sz="1200" dirty="0" err="1"/>
              <a:t>call</a:t>
            </a:r>
            <a:endParaRPr lang="pl-PL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B38D08-6AE6-4AC4-94A5-430E314F153D}"/>
              </a:ext>
            </a:extLst>
          </p:cNvPr>
          <p:cNvSpPr/>
          <p:nvPr/>
        </p:nvSpPr>
        <p:spPr>
          <a:xfrm>
            <a:off x="9932763" y="3881139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Get </a:t>
            </a:r>
            <a:r>
              <a:rPr lang="pl-PL" sz="1200" dirty="0" err="1"/>
              <a:t>catalogs</a:t>
            </a:r>
            <a:r>
              <a:rPr lang="pl-PL" sz="1200" dirty="0"/>
              <a:t> from designer</a:t>
            </a:r>
          </a:p>
          <a:p>
            <a:endParaRPr lang="pl-PL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CE2D12-1A70-4644-97A4-791C0575E64E}"/>
              </a:ext>
            </a:extLst>
          </p:cNvPr>
          <p:cNvSpPr/>
          <p:nvPr/>
        </p:nvSpPr>
        <p:spPr>
          <a:xfrm>
            <a:off x="8101093" y="3932069"/>
            <a:ext cx="1771774" cy="45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/>
              <a:t>Batch</a:t>
            </a:r>
            <a:r>
              <a:rPr lang="pl-PL" sz="1200" dirty="0"/>
              <a:t> </a:t>
            </a:r>
            <a:r>
              <a:rPr lang="pl-PL" sz="1200" dirty="0" err="1"/>
              <a:t>job</a:t>
            </a:r>
            <a:r>
              <a:rPr lang="pl-PL" sz="1200" dirty="0"/>
              <a:t> ZNYPECATLISTGET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EB4EE3-B873-479B-A5D3-0027487C0365}"/>
              </a:ext>
            </a:extLst>
          </p:cNvPr>
          <p:cNvSpPr/>
          <p:nvPr/>
        </p:nvSpPr>
        <p:spPr>
          <a:xfrm>
            <a:off x="9855757" y="4568660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 err="1"/>
              <a:t>Populate</a:t>
            </a:r>
            <a:r>
              <a:rPr lang="pl-PL" sz="1200" dirty="0"/>
              <a:t> the </a:t>
            </a:r>
            <a:r>
              <a:rPr lang="pl-PL" sz="1200" dirty="0" err="1"/>
              <a:t>table</a:t>
            </a:r>
            <a:endParaRPr lang="pl-PL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8E5DD9-BB64-40DE-AB1B-648EA991CA31}"/>
              </a:ext>
            </a:extLst>
          </p:cNvPr>
          <p:cNvSpPr/>
          <p:nvPr/>
        </p:nvSpPr>
        <p:spPr>
          <a:xfrm>
            <a:off x="9864580" y="5148721"/>
            <a:ext cx="1452197" cy="529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/>
              <a:t>Read the </a:t>
            </a:r>
            <a:r>
              <a:rPr lang="pl-PL" sz="1200" dirty="0" err="1"/>
              <a:t>table</a:t>
            </a:r>
            <a:endParaRPr lang="pl-PL" sz="1200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18BCD44C-B9AD-4BED-8BDB-6FC51C31CDC8}"/>
              </a:ext>
            </a:extLst>
          </p:cNvPr>
          <p:cNvSpPr/>
          <p:nvPr/>
        </p:nvSpPr>
        <p:spPr>
          <a:xfrm>
            <a:off x="724831" y="1290540"/>
            <a:ext cx="3268945" cy="271467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/>
              <a:t>Class: ZCL_ZNYPECICEN_DPC_EXT-/IWBEP/IF_MGW_APPL_SRV_RUNTIME~EXECUTE_ACTION()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6E85D16E-42AE-44E6-A882-ECEC95969C2C}"/>
              </a:ext>
            </a:extLst>
          </p:cNvPr>
          <p:cNvSpPr/>
          <p:nvPr/>
        </p:nvSpPr>
        <p:spPr>
          <a:xfrm>
            <a:off x="724831" y="1738955"/>
            <a:ext cx="3268945" cy="166851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/>
              <a:t>Class: ZNYPECICEN-DOWNLOAD_CATALOGS()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CD15D4-9D6A-4D70-9937-8A0DBC4EA4ED}"/>
              </a:ext>
            </a:extLst>
          </p:cNvPr>
          <p:cNvSpPr/>
          <p:nvPr/>
        </p:nvSpPr>
        <p:spPr>
          <a:xfrm>
            <a:off x="1176618" y="3495755"/>
            <a:ext cx="5508859" cy="1938992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/>
              <a:t>Package</a:t>
            </a:r>
            <a:r>
              <a:rPr lang="pl-PL" sz="1200" dirty="0"/>
              <a:t> : ZNYPE</a:t>
            </a:r>
            <a:r>
              <a:rPr lang="pl-PL" sz="1200" b="1" dirty="0">
                <a:solidFill>
                  <a:srgbClr val="FF0000"/>
                </a:solidFill>
              </a:rPr>
              <a:t>ASIS</a:t>
            </a:r>
            <a:r>
              <a:rPr lang="pl-PL" sz="1200" dirty="0"/>
              <a:t>CEN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AB9FB-3CC6-4D20-93B7-8E6D09D3D92E}"/>
              </a:ext>
            </a:extLst>
          </p:cNvPr>
          <p:cNvSpPr/>
          <p:nvPr/>
        </p:nvSpPr>
        <p:spPr>
          <a:xfrm>
            <a:off x="3045594" y="3863988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NYPEASISCEN-COPY_ASIS_CATALOGS() </a:t>
            </a:r>
          </a:p>
          <a:p>
            <a:r>
              <a:rPr lang="pl-PL" sz="800" i="1" dirty="0"/>
              <a:t> run </a:t>
            </a:r>
            <a:r>
              <a:rPr lang="pl-PL" sz="800" i="1" dirty="0" err="1"/>
              <a:t>copying</a:t>
            </a:r>
            <a:r>
              <a:rPr lang="pl-PL" sz="800" i="1" dirty="0"/>
              <a:t> </a:t>
            </a:r>
            <a:r>
              <a:rPr lang="pl-PL" sz="800" i="1" dirty="0" err="1"/>
              <a:t>asis</a:t>
            </a:r>
            <a:r>
              <a:rPr lang="pl-PL" sz="800" i="1" dirty="0"/>
              <a:t> data to </a:t>
            </a:r>
            <a:r>
              <a:rPr lang="pl-PL" sz="800" i="1" dirty="0" err="1"/>
              <a:t>plugin</a:t>
            </a:r>
            <a:r>
              <a:rPr lang="pl-PL" sz="800" i="1" dirty="0"/>
              <a:t> CATALOG IMPORT</a:t>
            </a:r>
          </a:p>
          <a:p>
            <a:endParaRPr lang="pl-PL" sz="800" dirty="0"/>
          </a:p>
          <a:p>
            <a:r>
              <a:rPr lang="pl-PL" sz="800" dirty="0"/>
              <a:t>ZNYPEASISCEN-DOWNLOAD_CATALOGS()</a:t>
            </a:r>
          </a:p>
          <a:p>
            <a:endParaRPr lang="pl-PL" sz="800" dirty="0"/>
          </a:p>
          <a:p>
            <a:r>
              <a:rPr lang="pl-PL" sz="800" dirty="0"/>
              <a:t>(FM)Z_NYPEASISCEN_DOWNLOAD_CATALOG</a:t>
            </a:r>
          </a:p>
          <a:p>
            <a:endParaRPr lang="pl-PL" sz="800" dirty="0"/>
          </a:p>
          <a:p>
            <a:r>
              <a:rPr lang="pl-PL" sz="800" dirty="0"/>
              <a:t>(FM)Z_NYPEASISCEN_DOWNLOAD_APPS</a:t>
            </a:r>
          </a:p>
          <a:p>
            <a:endParaRPr lang="pl-PL" sz="800" dirty="0"/>
          </a:p>
          <a:p>
            <a:r>
              <a:rPr lang="pl-PL" sz="800" dirty="0"/>
              <a:t>(FM)Z_NYPEASISCEN_DOWNLOAD_CTL_APP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768033-363D-4A9E-8A66-D9D57F608C34}"/>
              </a:ext>
            </a:extLst>
          </p:cNvPr>
          <p:cNvSpPr/>
          <p:nvPr/>
        </p:nvSpPr>
        <p:spPr>
          <a:xfrm>
            <a:off x="1429406" y="3885988"/>
            <a:ext cx="594376" cy="688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 err="1"/>
              <a:t>Table</a:t>
            </a:r>
            <a:r>
              <a:rPr lang="pl-PL" sz="800" dirty="0"/>
              <a:t>:</a:t>
            </a:r>
          </a:p>
          <a:p>
            <a:r>
              <a:rPr lang="pl-PL" sz="800" dirty="0"/>
              <a:t>ZCI_CTL</a:t>
            </a:r>
          </a:p>
        </p:txBody>
      </p:sp>
    </p:spTree>
    <p:extLst>
      <p:ext uri="{BB962C8B-B14F-4D97-AF65-F5344CB8AC3E}">
        <p14:creationId xmlns:p14="http://schemas.microsoft.com/office/powerpoint/2010/main" val="2937902472"/>
      </p:ext>
    </p:extLst>
  </p:cSld>
  <p:clrMapOvr>
    <a:masterClrMapping/>
  </p:clrMapOvr>
</p:sld>
</file>

<file path=ppt/theme/theme1.xml><?xml version="1.0" encoding="utf-8"?>
<a:theme xmlns:a="http://schemas.openxmlformats.org/drawingml/2006/main" name="nyp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ype">
      <a:majorFont>
        <a:latin typeface="Etelka Light"/>
        <a:ea typeface=""/>
        <a:cs typeface=""/>
      </a:majorFont>
      <a:minorFont>
        <a:latin typeface="Etelka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5696</TotalTime>
  <Words>137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Etelka Light</vt:lpstr>
      <vt:lpstr>nype theme</vt:lpstr>
      <vt:lpstr>Projekt niestandardowy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Julia</dc:creator>
  <cp:lastModifiedBy>Grzegorz Malewski</cp:lastModifiedBy>
  <cp:revision>81</cp:revision>
  <cp:lastPrinted>2020-07-22T10:41:07Z</cp:lastPrinted>
  <dcterms:created xsi:type="dcterms:W3CDTF">2019-07-17T09:08:38Z</dcterms:created>
  <dcterms:modified xsi:type="dcterms:W3CDTF">2020-10-16T11:55:45Z</dcterms:modified>
</cp:coreProperties>
</file>