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6"/>
  </p:notesMasterIdLst>
  <p:sldIdLst>
    <p:sldId id="256" r:id="rId2"/>
    <p:sldId id="309" r:id="rId3"/>
    <p:sldId id="262" r:id="rId4"/>
    <p:sldId id="259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SemiBold" panose="00000700000000000000" pitchFamily="2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98DC30-525A-4F80-8B95-C6DEB436BB1C}">
  <a:tblStyle styleId="{DF98DC30-525A-4F80-8B95-C6DEB436B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 TRAPANI" userId="d02516d1-bd08-4e57-ae12-5185ceca6b7b" providerId="ADAL" clId="{27C2657B-DB9F-4BF8-8FC8-40559EF7EE17}"/>
    <pc:docChg chg="undo custSel delSld modSld">
      <pc:chgData name="MAURO TRAPANI" userId="d02516d1-bd08-4e57-ae12-5185ceca6b7b" providerId="ADAL" clId="{27C2657B-DB9F-4BF8-8FC8-40559EF7EE17}" dt="2025-02-18T17:09:38.458" v="341" actId="20577"/>
      <pc:docMkLst>
        <pc:docMk/>
      </pc:docMkLst>
      <pc:sldChg chg="del">
        <pc:chgData name="MAURO TRAPANI" userId="d02516d1-bd08-4e57-ae12-5185ceca6b7b" providerId="ADAL" clId="{27C2657B-DB9F-4BF8-8FC8-40559EF7EE17}" dt="2025-02-18T17:02:19.338" v="68" actId="2696"/>
        <pc:sldMkLst>
          <pc:docMk/>
          <pc:sldMk cId="0" sldId="257"/>
        </pc:sldMkLst>
      </pc:sldChg>
      <pc:sldChg chg="modSp mod">
        <pc:chgData name="MAURO TRAPANI" userId="d02516d1-bd08-4e57-ae12-5185ceca6b7b" providerId="ADAL" clId="{27C2657B-DB9F-4BF8-8FC8-40559EF7EE17}" dt="2025-02-18T17:09:38.458" v="341" actId="20577"/>
        <pc:sldMkLst>
          <pc:docMk/>
          <pc:sldMk cId="0" sldId="262"/>
        </pc:sldMkLst>
        <pc:spChg chg="mod">
          <ac:chgData name="MAURO TRAPANI" userId="d02516d1-bd08-4e57-ae12-5185ceca6b7b" providerId="ADAL" clId="{27C2657B-DB9F-4BF8-8FC8-40559EF7EE17}" dt="2025-02-18T17:09:38.458" v="341" actId="20577"/>
          <ac:spMkLst>
            <pc:docMk/>
            <pc:sldMk cId="0" sldId="262"/>
            <ac:spMk id="1118" creationId="{00000000-0000-0000-0000-000000000000}"/>
          </ac:spMkLst>
        </pc:spChg>
      </pc:sldChg>
      <pc:sldChg chg="modSp mod">
        <pc:chgData name="MAURO TRAPANI" userId="d02516d1-bd08-4e57-ae12-5185ceca6b7b" providerId="ADAL" clId="{27C2657B-DB9F-4BF8-8FC8-40559EF7EE17}" dt="2025-02-18T17:02:07.808" v="67" actId="20577"/>
        <pc:sldMkLst>
          <pc:docMk/>
          <pc:sldMk cId="477345457" sldId="309"/>
        </pc:sldMkLst>
        <pc:spChg chg="mod">
          <ac:chgData name="MAURO TRAPANI" userId="d02516d1-bd08-4e57-ae12-5185ceca6b7b" providerId="ADAL" clId="{27C2657B-DB9F-4BF8-8FC8-40559EF7EE17}" dt="2025-02-18T17:02:07.808" v="67" actId="20577"/>
          <ac:spMkLst>
            <pc:docMk/>
            <pc:sldMk cId="477345457" sldId="309"/>
            <ac:spMk id="4" creationId="{924BE7FA-A85E-EF8A-4F89-ADC91A1A5980}"/>
          </ac:spMkLst>
        </pc:spChg>
      </pc:sldChg>
      <pc:sldMasterChg chg="delSldLayout">
        <pc:chgData name="MAURO TRAPANI" userId="d02516d1-bd08-4e57-ae12-5185ceca6b7b" providerId="ADAL" clId="{27C2657B-DB9F-4BF8-8FC8-40559EF7EE17}" dt="2025-02-18T17:02:19.338" v="68" actId="2696"/>
        <pc:sldMasterMkLst>
          <pc:docMk/>
          <pc:sldMasterMk cId="0" sldId="2147483687"/>
        </pc:sldMasterMkLst>
        <pc:sldLayoutChg chg="del">
          <pc:chgData name="MAURO TRAPANI" userId="d02516d1-bd08-4e57-ae12-5185ceca6b7b" providerId="ADAL" clId="{27C2657B-DB9F-4BF8-8FC8-40559EF7EE17}" dt="2025-02-18T17:02:19.338" v="68" actId="2696"/>
          <pc:sldLayoutMkLst>
            <pc:docMk/>
            <pc:sldMasterMk cId="0" sldId="2147483687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b26f88ef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b26f88ef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ca33d7c17_0_2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ca33d7c17_0_2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2650" y="791375"/>
            <a:ext cx="43482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2650" y="3061900"/>
            <a:ext cx="2647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07800" y="0"/>
            <a:ext cx="3243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026593" y="-397019"/>
            <a:ext cx="812967" cy="1311428"/>
            <a:chOff x="1180550" y="912500"/>
            <a:chExt cx="281625" cy="454300"/>
          </a:xfrm>
        </p:grpSpPr>
        <p:sp>
          <p:nvSpPr>
            <p:cNvPr id="14" name="Google Shape;14;p2"/>
            <p:cNvSpPr/>
            <p:nvPr/>
          </p:nvSpPr>
          <p:spPr>
            <a:xfrm>
              <a:off x="1319275" y="912500"/>
              <a:ext cx="3125" cy="366925"/>
            </a:xfrm>
            <a:custGeom>
              <a:avLst/>
              <a:gdLst/>
              <a:ahLst/>
              <a:cxnLst/>
              <a:rect l="l" t="t" r="r" b="b"/>
              <a:pathLst>
                <a:path w="125" h="14677" extrusionOk="0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80550" y="1285575"/>
              <a:ext cx="281625" cy="81225"/>
            </a:xfrm>
            <a:custGeom>
              <a:avLst/>
              <a:gdLst/>
              <a:ahLst/>
              <a:cxnLst/>
              <a:rect l="l" t="t" r="r" b="b"/>
              <a:pathLst>
                <a:path w="11265" h="3249" extrusionOk="0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48375" y="1144775"/>
              <a:ext cx="144925" cy="167550"/>
            </a:xfrm>
            <a:custGeom>
              <a:avLst/>
              <a:gdLst/>
              <a:ahLst/>
              <a:cxnLst/>
              <a:rect l="l" t="t" r="r" b="b"/>
              <a:pathLst>
                <a:path w="5797" h="6702" extrusionOk="0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253792" y="3283545"/>
            <a:ext cx="647438" cy="1136705"/>
            <a:chOff x="5755400" y="3340825"/>
            <a:chExt cx="276825" cy="486000"/>
          </a:xfrm>
        </p:grpSpPr>
        <p:sp>
          <p:nvSpPr>
            <p:cNvPr id="18" name="Google Shape;18;p2"/>
            <p:cNvSpPr/>
            <p:nvPr/>
          </p:nvSpPr>
          <p:spPr>
            <a:xfrm>
              <a:off x="5755400" y="3386625"/>
              <a:ext cx="111375" cy="282025"/>
            </a:xfrm>
            <a:custGeom>
              <a:avLst/>
              <a:gdLst/>
              <a:ahLst/>
              <a:cxnLst/>
              <a:rect l="l" t="t" r="r" b="b"/>
              <a:pathLst>
                <a:path w="4455" h="11281" extrusionOk="0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21900" y="3386625"/>
              <a:ext cx="110325" cy="282025"/>
            </a:xfrm>
            <a:custGeom>
              <a:avLst/>
              <a:gdLst/>
              <a:ahLst/>
              <a:cxnLst/>
              <a:rect l="l" t="t" r="r" b="b"/>
              <a:pathLst>
                <a:path w="4413" h="11281" extrusionOk="0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02125" y="3420950"/>
              <a:ext cx="91600" cy="244575"/>
            </a:xfrm>
            <a:custGeom>
              <a:avLst/>
              <a:gdLst/>
              <a:ahLst/>
              <a:cxnLst/>
              <a:rect l="l" t="t" r="r" b="b"/>
              <a:pathLst>
                <a:path w="3664" h="9783" extrusionOk="0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05350" y="3351250"/>
              <a:ext cx="79100" cy="317400"/>
            </a:xfrm>
            <a:custGeom>
              <a:avLst/>
              <a:gdLst/>
              <a:ahLst/>
              <a:cxnLst/>
              <a:rect l="l" t="t" r="r" b="b"/>
              <a:pathLst>
                <a:path w="3164" h="12696" extrusionOk="0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46975" y="3379325"/>
              <a:ext cx="95750" cy="289325"/>
            </a:xfrm>
            <a:custGeom>
              <a:avLst/>
              <a:gdLst/>
              <a:ahLst/>
              <a:cxnLst/>
              <a:rect l="l" t="t" r="r" b="b"/>
              <a:pathLst>
                <a:path w="3830" h="11573" extrusionOk="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86525" y="3340825"/>
              <a:ext cx="70775" cy="314300"/>
            </a:xfrm>
            <a:custGeom>
              <a:avLst/>
              <a:gdLst/>
              <a:ahLst/>
              <a:cxnLst/>
              <a:rect l="l" t="t" r="r" b="b"/>
              <a:pathLst>
                <a:path w="2831" h="12572" extrusionOk="0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83500" y="3641575"/>
              <a:ext cx="220625" cy="185250"/>
            </a:xfrm>
            <a:custGeom>
              <a:avLst/>
              <a:gdLst/>
              <a:ahLst/>
              <a:cxnLst/>
              <a:rect l="l" t="t" r="r" b="b"/>
              <a:pathLst>
                <a:path w="8825" h="7410" extrusionOk="0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83500" y="3641575"/>
              <a:ext cx="220625" cy="18750"/>
            </a:xfrm>
            <a:custGeom>
              <a:avLst/>
              <a:gdLst/>
              <a:ahLst/>
              <a:cxnLst/>
              <a:rect l="l" t="t" r="r" b="b"/>
              <a:pathLst>
                <a:path w="8825" h="750" extrusionOk="0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6800" y="0"/>
            <a:ext cx="9144000" cy="42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2162050" y="527950"/>
            <a:ext cx="48198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-327950" y="2738797"/>
            <a:ext cx="812526" cy="1666932"/>
          </a:xfrm>
          <a:custGeom>
            <a:avLst/>
            <a:gdLst/>
            <a:ahLst/>
            <a:cxnLst/>
            <a:rect l="l" t="t" r="r" b="b"/>
            <a:pathLst>
              <a:path w="17733" h="36380" extrusionOk="0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1"/>
          </p:nvPr>
        </p:nvSpPr>
        <p:spPr>
          <a:xfrm>
            <a:off x="2275675" y="1873800"/>
            <a:ext cx="45927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3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4918100" y="1208738"/>
            <a:ext cx="24399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ubTitle" idx="1"/>
          </p:nvPr>
        </p:nvSpPr>
        <p:spPr>
          <a:xfrm>
            <a:off x="4918100" y="1781603"/>
            <a:ext cx="3348000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0" y="0"/>
            <a:ext cx="13014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2083342" y="6431"/>
            <a:ext cx="657904" cy="1061290"/>
            <a:chOff x="1180550" y="912500"/>
            <a:chExt cx="281625" cy="454300"/>
          </a:xfrm>
        </p:grpSpPr>
        <p:sp>
          <p:nvSpPr>
            <p:cNvPr id="288" name="Google Shape;288;p15"/>
            <p:cNvSpPr/>
            <p:nvPr/>
          </p:nvSpPr>
          <p:spPr>
            <a:xfrm>
              <a:off x="1319275" y="912500"/>
              <a:ext cx="3125" cy="366925"/>
            </a:xfrm>
            <a:custGeom>
              <a:avLst/>
              <a:gdLst/>
              <a:ahLst/>
              <a:cxnLst/>
              <a:rect l="l" t="t" r="r" b="b"/>
              <a:pathLst>
                <a:path w="125" h="14677" extrusionOk="0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180550" y="1285575"/>
              <a:ext cx="281625" cy="81225"/>
            </a:xfrm>
            <a:custGeom>
              <a:avLst/>
              <a:gdLst/>
              <a:ahLst/>
              <a:cxnLst/>
              <a:rect l="l" t="t" r="r" b="b"/>
              <a:pathLst>
                <a:path w="11265" h="3249" extrusionOk="0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248375" y="1144775"/>
              <a:ext cx="144925" cy="167550"/>
            </a:xfrm>
            <a:custGeom>
              <a:avLst/>
              <a:gdLst/>
              <a:ahLst/>
              <a:cxnLst/>
              <a:rect l="l" t="t" r="r" b="b"/>
              <a:pathLst>
                <a:path w="5797" h="6702" extrusionOk="0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5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5"/>
          <p:cNvGrpSpPr/>
          <p:nvPr/>
        </p:nvGrpSpPr>
        <p:grpSpPr>
          <a:xfrm>
            <a:off x="-1746897" y="875877"/>
            <a:ext cx="2126610" cy="736113"/>
            <a:chOff x="6082150" y="1677950"/>
            <a:chExt cx="787750" cy="272675"/>
          </a:xfrm>
        </p:grpSpPr>
        <p:sp>
          <p:nvSpPr>
            <p:cNvPr id="293" name="Google Shape;293;p15"/>
            <p:cNvSpPr/>
            <p:nvPr/>
          </p:nvSpPr>
          <p:spPr>
            <a:xfrm>
              <a:off x="6082150" y="1677950"/>
              <a:ext cx="787750" cy="272675"/>
            </a:xfrm>
            <a:custGeom>
              <a:avLst/>
              <a:gdLst/>
              <a:ahLst/>
              <a:cxnLst/>
              <a:rect l="l" t="t" r="r" b="b"/>
              <a:pathLst>
                <a:path w="31510" h="10907" extrusionOk="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6092550" y="1686275"/>
              <a:ext cx="768000" cy="256025"/>
            </a:xfrm>
            <a:custGeom>
              <a:avLst/>
              <a:gdLst/>
              <a:ahLst/>
              <a:cxnLst/>
              <a:rect l="l" t="t" r="r" b="b"/>
              <a:pathLst>
                <a:path w="30720" h="10241" extrusionOk="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6092550" y="1687325"/>
              <a:ext cx="768000" cy="253925"/>
            </a:xfrm>
            <a:custGeom>
              <a:avLst/>
              <a:gdLst/>
              <a:ahLst/>
              <a:cxnLst/>
              <a:rect l="l" t="t" r="r" b="b"/>
              <a:pathLst>
                <a:path w="30720" h="10157" extrusionOk="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4"/>
          <p:cNvSpPr txBox="1">
            <a:spLocks noGrp="1"/>
          </p:cNvSpPr>
          <p:nvPr>
            <p:ph type="title" hasCustomPrompt="1"/>
          </p:nvPr>
        </p:nvSpPr>
        <p:spPr>
          <a:xfrm>
            <a:off x="7179850" y="654900"/>
            <a:ext cx="970800" cy="970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46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816" name="Google Shape;816;p34"/>
          <p:cNvSpPr txBox="1">
            <a:spLocks noGrp="1"/>
          </p:cNvSpPr>
          <p:nvPr>
            <p:ph type="title" idx="2"/>
          </p:nvPr>
        </p:nvSpPr>
        <p:spPr>
          <a:xfrm>
            <a:off x="3713300" y="1665225"/>
            <a:ext cx="45303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34"/>
          <p:cNvSpPr txBox="1">
            <a:spLocks noGrp="1"/>
          </p:cNvSpPr>
          <p:nvPr>
            <p:ph type="subTitle" idx="1"/>
          </p:nvPr>
        </p:nvSpPr>
        <p:spPr>
          <a:xfrm>
            <a:off x="5481200" y="3239063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-9475" y="0"/>
            <a:ext cx="3862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34"/>
          <p:cNvGrpSpPr/>
          <p:nvPr/>
        </p:nvGrpSpPr>
        <p:grpSpPr>
          <a:xfrm>
            <a:off x="756268" y="3026608"/>
            <a:ext cx="2253093" cy="1455457"/>
            <a:chOff x="756268" y="3026608"/>
            <a:chExt cx="2253093" cy="1455457"/>
          </a:xfrm>
        </p:grpSpPr>
        <p:sp>
          <p:nvSpPr>
            <p:cNvPr id="821" name="Google Shape;821;p34"/>
            <p:cNvSpPr/>
            <p:nvPr/>
          </p:nvSpPr>
          <p:spPr>
            <a:xfrm>
              <a:off x="838974" y="4186582"/>
              <a:ext cx="258056" cy="295482"/>
            </a:xfrm>
            <a:custGeom>
              <a:avLst/>
              <a:gdLst/>
              <a:ahLst/>
              <a:cxnLst/>
              <a:rect l="l" t="t" r="r" b="b"/>
              <a:pathLst>
                <a:path w="5454" h="6245" extrusionOk="0">
                  <a:moveTo>
                    <a:pt x="334" y="1"/>
                  </a:moveTo>
                  <a:lnTo>
                    <a:pt x="1" y="6244"/>
                  </a:lnTo>
                  <a:lnTo>
                    <a:pt x="1915" y="6244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670585" y="4186582"/>
              <a:ext cx="256069" cy="295482"/>
            </a:xfrm>
            <a:custGeom>
              <a:avLst/>
              <a:gdLst/>
              <a:ahLst/>
              <a:cxnLst/>
              <a:rect l="l" t="t" r="r" b="b"/>
              <a:pathLst>
                <a:path w="5412" h="6245" extrusionOk="0">
                  <a:moveTo>
                    <a:pt x="0" y="1"/>
                  </a:moveTo>
                  <a:lnTo>
                    <a:pt x="3497" y="6244"/>
                  </a:lnTo>
                  <a:lnTo>
                    <a:pt x="5411" y="6244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756268" y="3026608"/>
              <a:ext cx="2253093" cy="1240789"/>
            </a:xfrm>
            <a:custGeom>
              <a:avLst/>
              <a:gdLst/>
              <a:ahLst/>
              <a:cxnLst/>
              <a:rect l="l" t="t" r="r" b="b"/>
              <a:pathLst>
                <a:path w="47619" h="26224" extrusionOk="0">
                  <a:moveTo>
                    <a:pt x="0" y="0"/>
                  </a:moveTo>
                  <a:lnTo>
                    <a:pt x="0" y="26223"/>
                  </a:lnTo>
                  <a:lnTo>
                    <a:pt x="47618" y="26223"/>
                  </a:lnTo>
                  <a:lnTo>
                    <a:pt x="47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846876" y="3101413"/>
              <a:ext cx="1004450" cy="309251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8" y="6536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846876" y="3461858"/>
              <a:ext cx="1004450" cy="311191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8" y="6577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846876" y="3824197"/>
              <a:ext cx="1004450" cy="311238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8" y="6578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1914302" y="3101413"/>
              <a:ext cx="1004450" cy="309251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9" y="6536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1914302" y="3461858"/>
              <a:ext cx="1004450" cy="311191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9" y="6577"/>
                  </a:lnTo>
                  <a:lnTo>
                    <a:pt x="21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914302" y="3824197"/>
              <a:ext cx="1004450" cy="311238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9" y="6578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311651" y="3203850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4" y="333"/>
                  </a:lnTo>
                  <a:lnTo>
                    <a:pt x="1707" y="209"/>
                  </a:lnTo>
                  <a:lnTo>
                    <a:pt x="1541" y="84"/>
                  </a:lnTo>
                  <a:lnTo>
                    <a:pt x="1332" y="4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209" y="500"/>
                  </a:lnTo>
                  <a:lnTo>
                    <a:pt x="84" y="666"/>
                  </a:lnTo>
                  <a:lnTo>
                    <a:pt x="42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42" y="1332"/>
                  </a:lnTo>
                  <a:lnTo>
                    <a:pt x="84" y="1541"/>
                  </a:lnTo>
                  <a:lnTo>
                    <a:pt x="209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123"/>
                  </a:lnTo>
                  <a:lnTo>
                    <a:pt x="1707" y="1998"/>
                  </a:lnTo>
                  <a:lnTo>
                    <a:pt x="1874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1311651" y="3928621"/>
              <a:ext cx="104424" cy="102437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291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0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165"/>
                  </a:lnTo>
                  <a:lnTo>
                    <a:pt x="1124" y="2165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1311651" y="3566235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333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1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365309" y="3203850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3" y="333"/>
                  </a:lnTo>
                  <a:lnTo>
                    <a:pt x="1707" y="209"/>
                  </a:lnTo>
                  <a:lnTo>
                    <a:pt x="1540" y="84"/>
                  </a:lnTo>
                  <a:lnTo>
                    <a:pt x="1332" y="42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167" y="500"/>
                  </a:lnTo>
                  <a:lnTo>
                    <a:pt x="84" y="666"/>
                  </a:lnTo>
                  <a:lnTo>
                    <a:pt x="0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1332"/>
                  </a:lnTo>
                  <a:lnTo>
                    <a:pt x="84" y="1541"/>
                  </a:lnTo>
                  <a:lnTo>
                    <a:pt x="167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123"/>
                  </a:lnTo>
                  <a:lnTo>
                    <a:pt x="1707" y="1998"/>
                  </a:lnTo>
                  <a:lnTo>
                    <a:pt x="1873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365309" y="3928621"/>
              <a:ext cx="104424" cy="102437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291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0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165"/>
                  </a:lnTo>
                  <a:lnTo>
                    <a:pt x="1083" y="2165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365309" y="3566235"/>
              <a:ext cx="104424" cy="104424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333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1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34"/>
          <p:cNvSpPr/>
          <p:nvPr/>
        </p:nvSpPr>
        <p:spPr>
          <a:xfrm>
            <a:off x="-531741" y="2733160"/>
            <a:ext cx="839037" cy="1721320"/>
          </a:xfrm>
          <a:custGeom>
            <a:avLst/>
            <a:gdLst/>
            <a:ahLst/>
            <a:cxnLst/>
            <a:rect l="l" t="t" r="r" b="b"/>
            <a:pathLst>
              <a:path w="17733" h="36380" extrusionOk="0">
                <a:moveTo>
                  <a:pt x="3288" y="9282"/>
                </a:moveTo>
                <a:lnTo>
                  <a:pt x="3705" y="9324"/>
                </a:lnTo>
                <a:lnTo>
                  <a:pt x="4079" y="9366"/>
                </a:lnTo>
                <a:lnTo>
                  <a:pt x="4454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7" y="10906"/>
                </a:lnTo>
                <a:lnTo>
                  <a:pt x="3954" y="11530"/>
                </a:lnTo>
                <a:lnTo>
                  <a:pt x="3538" y="12113"/>
                </a:lnTo>
                <a:lnTo>
                  <a:pt x="3122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15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2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49" y="12279"/>
                </a:lnTo>
                <a:lnTo>
                  <a:pt x="708" y="11905"/>
                </a:lnTo>
                <a:lnTo>
                  <a:pt x="749" y="11613"/>
                </a:lnTo>
                <a:lnTo>
                  <a:pt x="791" y="11364"/>
                </a:lnTo>
                <a:lnTo>
                  <a:pt x="874" y="11072"/>
                </a:lnTo>
                <a:lnTo>
                  <a:pt x="958" y="10864"/>
                </a:lnTo>
                <a:lnTo>
                  <a:pt x="1082" y="10614"/>
                </a:lnTo>
                <a:lnTo>
                  <a:pt x="1249" y="10365"/>
                </a:lnTo>
                <a:lnTo>
                  <a:pt x="1457" y="10157"/>
                </a:lnTo>
                <a:lnTo>
                  <a:pt x="1665" y="9948"/>
                </a:lnTo>
                <a:lnTo>
                  <a:pt x="2081" y="9657"/>
                </a:lnTo>
                <a:lnTo>
                  <a:pt x="2498" y="9449"/>
                </a:lnTo>
                <a:lnTo>
                  <a:pt x="2872" y="9324"/>
                </a:lnTo>
                <a:lnTo>
                  <a:pt x="3288" y="9282"/>
                </a:lnTo>
                <a:close/>
                <a:moveTo>
                  <a:pt x="14444" y="9282"/>
                </a:moveTo>
                <a:lnTo>
                  <a:pt x="14860" y="9324"/>
                </a:lnTo>
                <a:lnTo>
                  <a:pt x="15276" y="9449"/>
                </a:lnTo>
                <a:lnTo>
                  <a:pt x="15651" y="9657"/>
                </a:lnTo>
                <a:lnTo>
                  <a:pt x="16067" y="9948"/>
                </a:lnTo>
                <a:lnTo>
                  <a:pt x="16275" y="10157"/>
                </a:lnTo>
                <a:lnTo>
                  <a:pt x="16483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4" y="11613"/>
                </a:lnTo>
                <a:lnTo>
                  <a:pt x="17024" y="11905"/>
                </a:lnTo>
                <a:lnTo>
                  <a:pt x="16983" y="12279"/>
                </a:lnTo>
                <a:lnTo>
                  <a:pt x="16941" y="12654"/>
                </a:lnTo>
                <a:lnTo>
                  <a:pt x="16816" y="13070"/>
                </a:lnTo>
                <a:lnTo>
                  <a:pt x="16650" y="13445"/>
                </a:lnTo>
                <a:lnTo>
                  <a:pt x="16483" y="13819"/>
                </a:lnTo>
                <a:lnTo>
                  <a:pt x="16275" y="14152"/>
                </a:lnTo>
                <a:lnTo>
                  <a:pt x="15817" y="14818"/>
                </a:lnTo>
                <a:lnTo>
                  <a:pt x="15443" y="14111"/>
                </a:lnTo>
                <a:lnTo>
                  <a:pt x="15068" y="13445"/>
                </a:lnTo>
                <a:lnTo>
                  <a:pt x="14652" y="12779"/>
                </a:lnTo>
                <a:lnTo>
                  <a:pt x="14194" y="12113"/>
                </a:lnTo>
                <a:lnTo>
                  <a:pt x="13819" y="11530"/>
                </a:lnTo>
                <a:lnTo>
                  <a:pt x="13486" y="10906"/>
                </a:lnTo>
                <a:lnTo>
                  <a:pt x="13195" y="10281"/>
                </a:lnTo>
                <a:lnTo>
                  <a:pt x="12904" y="9657"/>
                </a:lnTo>
                <a:lnTo>
                  <a:pt x="13278" y="9491"/>
                </a:lnTo>
                <a:lnTo>
                  <a:pt x="13653" y="9407"/>
                </a:lnTo>
                <a:lnTo>
                  <a:pt x="14069" y="9324"/>
                </a:lnTo>
                <a:lnTo>
                  <a:pt x="14444" y="9282"/>
                </a:lnTo>
                <a:close/>
                <a:moveTo>
                  <a:pt x="5245" y="0"/>
                </a:moveTo>
                <a:lnTo>
                  <a:pt x="5411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4" y="3455"/>
                </a:lnTo>
                <a:lnTo>
                  <a:pt x="5744" y="4163"/>
                </a:lnTo>
                <a:lnTo>
                  <a:pt x="5744" y="4912"/>
                </a:lnTo>
                <a:lnTo>
                  <a:pt x="5703" y="5703"/>
                </a:lnTo>
                <a:lnTo>
                  <a:pt x="5619" y="6494"/>
                </a:lnTo>
                <a:lnTo>
                  <a:pt x="5495" y="7284"/>
                </a:lnTo>
                <a:lnTo>
                  <a:pt x="5328" y="8117"/>
                </a:lnTo>
                <a:lnTo>
                  <a:pt x="5078" y="8991"/>
                </a:lnTo>
                <a:lnTo>
                  <a:pt x="4620" y="8783"/>
                </a:lnTo>
                <a:lnTo>
                  <a:pt x="4121" y="8658"/>
                </a:lnTo>
                <a:lnTo>
                  <a:pt x="3663" y="8575"/>
                </a:lnTo>
                <a:lnTo>
                  <a:pt x="3164" y="8575"/>
                </a:lnTo>
                <a:lnTo>
                  <a:pt x="2664" y="8658"/>
                </a:lnTo>
                <a:lnTo>
                  <a:pt x="2165" y="8825"/>
                </a:lnTo>
                <a:lnTo>
                  <a:pt x="1665" y="9033"/>
                </a:lnTo>
                <a:lnTo>
                  <a:pt x="1207" y="9407"/>
                </a:lnTo>
                <a:lnTo>
                  <a:pt x="916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292" y="10531"/>
                </a:lnTo>
                <a:lnTo>
                  <a:pt x="167" y="10864"/>
                </a:lnTo>
                <a:lnTo>
                  <a:pt x="83" y="11197"/>
                </a:lnTo>
                <a:lnTo>
                  <a:pt x="42" y="11530"/>
                </a:lnTo>
                <a:lnTo>
                  <a:pt x="0" y="11905"/>
                </a:lnTo>
                <a:lnTo>
                  <a:pt x="42" y="12404"/>
                </a:lnTo>
                <a:lnTo>
                  <a:pt x="125" y="12904"/>
                </a:lnTo>
                <a:lnTo>
                  <a:pt x="292" y="13403"/>
                </a:lnTo>
                <a:lnTo>
                  <a:pt x="500" y="13861"/>
                </a:lnTo>
                <a:lnTo>
                  <a:pt x="749" y="14319"/>
                </a:lnTo>
                <a:lnTo>
                  <a:pt x="999" y="14777"/>
                </a:lnTo>
                <a:lnTo>
                  <a:pt x="1582" y="15568"/>
                </a:lnTo>
                <a:lnTo>
                  <a:pt x="1249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1" y="19189"/>
                </a:lnTo>
                <a:lnTo>
                  <a:pt x="416" y="20230"/>
                </a:lnTo>
                <a:lnTo>
                  <a:pt x="333" y="21312"/>
                </a:lnTo>
                <a:lnTo>
                  <a:pt x="375" y="22436"/>
                </a:lnTo>
                <a:lnTo>
                  <a:pt x="416" y="23643"/>
                </a:lnTo>
                <a:lnTo>
                  <a:pt x="583" y="24933"/>
                </a:lnTo>
                <a:lnTo>
                  <a:pt x="833" y="26307"/>
                </a:lnTo>
                <a:lnTo>
                  <a:pt x="1124" y="27722"/>
                </a:lnTo>
                <a:lnTo>
                  <a:pt x="1499" y="29262"/>
                </a:lnTo>
                <a:lnTo>
                  <a:pt x="1998" y="30885"/>
                </a:lnTo>
                <a:lnTo>
                  <a:pt x="2539" y="32592"/>
                </a:lnTo>
                <a:lnTo>
                  <a:pt x="3205" y="34423"/>
                </a:lnTo>
                <a:lnTo>
                  <a:pt x="3996" y="36380"/>
                </a:lnTo>
                <a:lnTo>
                  <a:pt x="13778" y="36380"/>
                </a:lnTo>
                <a:lnTo>
                  <a:pt x="14527" y="34423"/>
                </a:lnTo>
                <a:lnTo>
                  <a:pt x="15193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08" y="27722"/>
                </a:lnTo>
                <a:lnTo>
                  <a:pt x="16941" y="26307"/>
                </a:lnTo>
                <a:lnTo>
                  <a:pt x="17149" y="24933"/>
                </a:lnTo>
                <a:lnTo>
                  <a:pt x="17316" y="23643"/>
                </a:lnTo>
                <a:lnTo>
                  <a:pt x="17399" y="22436"/>
                </a:lnTo>
                <a:lnTo>
                  <a:pt x="17399" y="21312"/>
                </a:lnTo>
                <a:lnTo>
                  <a:pt x="17357" y="20230"/>
                </a:lnTo>
                <a:lnTo>
                  <a:pt x="17233" y="19189"/>
                </a:lnTo>
                <a:lnTo>
                  <a:pt x="17024" y="18232"/>
                </a:lnTo>
                <a:lnTo>
                  <a:pt x="16775" y="17316"/>
                </a:lnTo>
                <a:lnTo>
                  <a:pt x="16483" y="16400"/>
                </a:lnTo>
                <a:lnTo>
                  <a:pt x="16150" y="15568"/>
                </a:lnTo>
                <a:lnTo>
                  <a:pt x="16733" y="14777"/>
                </a:lnTo>
                <a:lnTo>
                  <a:pt x="16983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7" y="12904"/>
                </a:lnTo>
                <a:lnTo>
                  <a:pt x="17690" y="12404"/>
                </a:lnTo>
                <a:lnTo>
                  <a:pt x="17732" y="11905"/>
                </a:lnTo>
                <a:lnTo>
                  <a:pt x="17732" y="11530"/>
                </a:lnTo>
                <a:lnTo>
                  <a:pt x="17649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4" y="10240"/>
                </a:lnTo>
                <a:lnTo>
                  <a:pt x="17066" y="9948"/>
                </a:lnTo>
                <a:lnTo>
                  <a:pt x="16816" y="9657"/>
                </a:lnTo>
                <a:lnTo>
                  <a:pt x="16525" y="9407"/>
                </a:lnTo>
                <a:lnTo>
                  <a:pt x="16067" y="9033"/>
                </a:lnTo>
                <a:lnTo>
                  <a:pt x="15568" y="8825"/>
                </a:lnTo>
                <a:lnTo>
                  <a:pt x="15068" y="8658"/>
                </a:lnTo>
                <a:lnTo>
                  <a:pt x="14610" y="8575"/>
                </a:lnTo>
                <a:lnTo>
                  <a:pt x="14111" y="8575"/>
                </a:lnTo>
                <a:lnTo>
                  <a:pt x="13611" y="8658"/>
                </a:lnTo>
                <a:lnTo>
                  <a:pt x="13112" y="8783"/>
                </a:lnTo>
                <a:lnTo>
                  <a:pt x="12654" y="8991"/>
                </a:lnTo>
                <a:lnTo>
                  <a:pt x="12446" y="8117"/>
                </a:lnTo>
                <a:lnTo>
                  <a:pt x="12238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8" y="4912"/>
                </a:lnTo>
                <a:lnTo>
                  <a:pt x="11988" y="4163"/>
                </a:lnTo>
                <a:lnTo>
                  <a:pt x="11988" y="3455"/>
                </a:lnTo>
                <a:lnTo>
                  <a:pt x="12030" y="2789"/>
                </a:lnTo>
                <a:lnTo>
                  <a:pt x="12154" y="1665"/>
                </a:lnTo>
                <a:lnTo>
                  <a:pt x="12321" y="750"/>
                </a:lnTo>
                <a:lnTo>
                  <a:pt x="12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3458333" y="2733160"/>
            <a:ext cx="839037" cy="1721320"/>
          </a:xfrm>
          <a:custGeom>
            <a:avLst/>
            <a:gdLst/>
            <a:ahLst/>
            <a:cxnLst/>
            <a:rect l="l" t="t" r="r" b="b"/>
            <a:pathLst>
              <a:path w="17733" h="36380" extrusionOk="0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4"/>
          <p:cNvGrpSpPr/>
          <p:nvPr/>
        </p:nvGrpSpPr>
        <p:grpSpPr>
          <a:xfrm>
            <a:off x="1561003" y="2080117"/>
            <a:ext cx="541968" cy="951588"/>
            <a:chOff x="5755400" y="3340825"/>
            <a:chExt cx="276825" cy="486000"/>
          </a:xfrm>
        </p:grpSpPr>
        <p:sp>
          <p:nvSpPr>
            <p:cNvPr id="839" name="Google Shape;839;p34"/>
            <p:cNvSpPr/>
            <p:nvPr/>
          </p:nvSpPr>
          <p:spPr>
            <a:xfrm>
              <a:off x="5755400" y="3386625"/>
              <a:ext cx="111375" cy="282025"/>
            </a:xfrm>
            <a:custGeom>
              <a:avLst/>
              <a:gdLst/>
              <a:ahLst/>
              <a:cxnLst/>
              <a:rect l="l" t="t" r="r" b="b"/>
              <a:pathLst>
                <a:path w="4455" h="11281" extrusionOk="0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921900" y="3386625"/>
              <a:ext cx="110325" cy="282025"/>
            </a:xfrm>
            <a:custGeom>
              <a:avLst/>
              <a:gdLst/>
              <a:ahLst/>
              <a:cxnLst/>
              <a:rect l="l" t="t" r="r" b="b"/>
              <a:pathLst>
                <a:path w="4413" h="11281" extrusionOk="0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902125" y="3420950"/>
              <a:ext cx="91600" cy="244575"/>
            </a:xfrm>
            <a:custGeom>
              <a:avLst/>
              <a:gdLst/>
              <a:ahLst/>
              <a:cxnLst/>
              <a:rect l="l" t="t" r="r" b="b"/>
              <a:pathLst>
                <a:path w="3664" h="9783" extrusionOk="0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805350" y="3351250"/>
              <a:ext cx="79100" cy="317400"/>
            </a:xfrm>
            <a:custGeom>
              <a:avLst/>
              <a:gdLst/>
              <a:ahLst/>
              <a:cxnLst/>
              <a:rect l="l" t="t" r="r" b="b"/>
              <a:pathLst>
                <a:path w="3164" h="12696" extrusionOk="0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846975" y="3379325"/>
              <a:ext cx="95750" cy="289325"/>
            </a:xfrm>
            <a:custGeom>
              <a:avLst/>
              <a:gdLst/>
              <a:ahLst/>
              <a:cxnLst/>
              <a:rect l="l" t="t" r="r" b="b"/>
              <a:pathLst>
                <a:path w="3830" h="11573" extrusionOk="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886525" y="3340825"/>
              <a:ext cx="70775" cy="314300"/>
            </a:xfrm>
            <a:custGeom>
              <a:avLst/>
              <a:gdLst/>
              <a:ahLst/>
              <a:cxnLst/>
              <a:rect l="l" t="t" r="r" b="b"/>
              <a:pathLst>
                <a:path w="2831" h="12572" extrusionOk="0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783500" y="3641575"/>
              <a:ext cx="220625" cy="185250"/>
            </a:xfrm>
            <a:custGeom>
              <a:avLst/>
              <a:gdLst/>
              <a:ahLst/>
              <a:cxnLst/>
              <a:rect l="l" t="t" r="r" b="b"/>
              <a:pathLst>
                <a:path w="8825" h="7410" extrusionOk="0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5783500" y="3641575"/>
              <a:ext cx="220625" cy="18750"/>
            </a:xfrm>
            <a:custGeom>
              <a:avLst/>
              <a:gdLst/>
              <a:ahLst/>
              <a:cxnLst/>
              <a:rect l="l" t="t" r="r" b="b"/>
              <a:pathLst>
                <a:path w="8825" h="750" extrusionOk="0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2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37"/>
          <p:cNvGrpSpPr/>
          <p:nvPr/>
        </p:nvGrpSpPr>
        <p:grpSpPr>
          <a:xfrm flipH="1">
            <a:off x="7699350" y="656612"/>
            <a:ext cx="1808700" cy="979188"/>
            <a:chOff x="-661000" y="580412"/>
            <a:chExt cx="1808700" cy="979188"/>
          </a:xfrm>
        </p:grpSpPr>
        <p:sp>
          <p:nvSpPr>
            <p:cNvPr id="878" name="Google Shape;878;p37"/>
            <p:cNvSpPr/>
            <p:nvPr/>
          </p:nvSpPr>
          <p:spPr>
            <a:xfrm>
              <a:off x="-661000" y="1322000"/>
              <a:ext cx="1808700" cy="23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37"/>
            <p:cNvGrpSpPr/>
            <p:nvPr/>
          </p:nvGrpSpPr>
          <p:grpSpPr>
            <a:xfrm>
              <a:off x="569948" y="580412"/>
              <a:ext cx="422407" cy="741587"/>
              <a:chOff x="5755400" y="3340825"/>
              <a:chExt cx="276825" cy="486000"/>
            </a:xfrm>
          </p:grpSpPr>
          <p:sp>
            <p:nvSpPr>
              <p:cNvPr id="880" name="Google Shape;880;p37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55" h="11281" extrusionOk="0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1281" extrusionOk="0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9783" extrusionOk="0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696" extrusionOk="0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11573" extrusionOk="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2572" extrusionOk="0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410" extrusionOk="0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50" extrusionOk="0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7"/>
            <p:cNvGrpSpPr/>
            <p:nvPr/>
          </p:nvGrpSpPr>
          <p:grpSpPr>
            <a:xfrm>
              <a:off x="-122052" y="580412"/>
              <a:ext cx="422407" cy="741587"/>
              <a:chOff x="5755400" y="3340825"/>
              <a:chExt cx="276825" cy="486000"/>
            </a:xfrm>
          </p:grpSpPr>
          <p:sp>
            <p:nvSpPr>
              <p:cNvPr id="889" name="Google Shape;889;p37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55" h="11281" extrusionOk="0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1281" extrusionOk="0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9783" extrusionOk="0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696" extrusionOk="0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11573" extrusionOk="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2572" extrusionOk="0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410" extrusionOk="0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750" extrusionOk="0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7" name="Google Shape;897;p37"/>
          <p:cNvGrpSpPr/>
          <p:nvPr/>
        </p:nvGrpSpPr>
        <p:grpSpPr>
          <a:xfrm>
            <a:off x="376656" y="903274"/>
            <a:ext cx="1342735" cy="3492527"/>
            <a:chOff x="5071525" y="1113950"/>
            <a:chExt cx="559100" cy="1454250"/>
          </a:xfrm>
        </p:grpSpPr>
        <p:sp>
          <p:nvSpPr>
            <p:cNvPr id="898" name="Google Shape;898;p37"/>
            <p:cNvSpPr/>
            <p:nvPr/>
          </p:nvSpPr>
          <p:spPr>
            <a:xfrm>
              <a:off x="5071525" y="1730575"/>
              <a:ext cx="161375" cy="837625"/>
            </a:xfrm>
            <a:custGeom>
              <a:avLst/>
              <a:gdLst/>
              <a:ahLst/>
              <a:cxnLst/>
              <a:rect l="l" t="t" r="r" b="b"/>
              <a:pathLst>
                <a:path w="6455" h="33505" extrusionOk="0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5244175" y="1530175"/>
              <a:ext cx="133650" cy="388500"/>
            </a:xfrm>
            <a:custGeom>
              <a:avLst/>
              <a:gdLst/>
              <a:ahLst/>
              <a:cxnLst/>
              <a:rect l="l" t="t" r="r" b="b"/>
              <a:pathLst>
                <a:path w="5346" h="15540" extrusionOk="0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233900" y="1309225"/>
              <a:ext cx="185025" cy="609450"/>
            </a:xfrm>
            <a:custGeom>
              <a:avLst/>
              <a:gdLst/>
              <a:ahLst/>
              <a:cxnLst/>
              <a:rect l="l" t="t" r="r" b="b"/>
              <a:pathLst>
                <a:path w="7401" h="24378" extrusionOk="0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5328450" y="1323600"/>
              <a:ext cx="215850" cy="595075"/>
            </a:xfrm>
            <a:custGeom>
              <a:avLst/>
              <a:gdLst/>
              <a:ahLst/>
              <a:cxnLst/>
              <a:rect l="l" t="t" r="r" b="b"/>
              <a:pathLst>
                <a:path w="8634" h="23803" extrusionOk="0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265775" y="1113950"/>
              <a:ext cx="122325" cy="271350"/>
            </a:xfrm>
            <a:custGeom>
              <a:avLst/>
              <a:gdLst/>
              <a:ahLst/>
              <a:cxnLst/>
              <a:rect l="l" t="t" r="r" b="b"/>
              <a:pathLst>
                <a:path w="4893" h="10854" extrusionOk="0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5342850" y="1427400"/>
              <a:ext cx="102800" cy="228175"/>
            </a:xfrm>
            <a:custGeom>
              <a:avLst/>
              <a:gdLst/>
              <a:ahLst/>
              <a:cxnLst/>
              <a:rect l="l" t="t" r="r" b="b"/>
              <a:pathLst>
                <a:path w="4112" h="9127" extrusionOk="0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5165050" y="1220825"/>
              <a:ext cx="165500" cy="301150"/>
            </a:xfrm>
            <a:custGeom>
              <a:avLst/>
              <a:gdLst/>
              <a:ahLst/>
              <a:cxnLst/>
              <a:rect l="l" t="t" r="r" b="b"/>
              <a:pathLst>
                <a:path w="6620" h="12046" extrusionOk="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388075" y="1178700"/>
              <a:ext cx="109975" cy="242550"/>
            </a:xfrm>
            <a:custGeom>
              <a:avLst/>
              <a:gdLst/>
              <a:ahLst/>
              <a:cxnLst/>
              <a:rect l="l" t="t" r="r" b="b"/>
              <a:pathLst>
                <a:path w="4399" h="9702" extrusionOk="0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153750" y="1385275"/>
              <a:ext cx="127450" cy="197350"/>
            </a:xfrm>
            <a:custGeom>
              <a:avLst/>
              <a:gdLst/>
              <a:ahLst/>
              <a:cxnLst/>
              <a:rect l="l" t="t" r="r" b="b"/>
              <a:pathLst>
                <a:path w="5098" h="7894" extrusionOk="0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5445625" y="1312300"/>
              <a:ext cx="185000" cy="201450"/>
            </a:xfrm>
            <a:custGeom>
              <a:avLst/>
              <a:gdLst/>
              <a:ahLst/>
              <a:cxnLst/>
              <a:rect l="l" t="t" r="r" b="b"/>
              <a:pathLst>
                <a:path w="7400" h="8058" extrusionOk="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5499050" y="2053300"/>
              <a:ext cx="98700" cy="514900"/>
            </a:xfrm>
            <a:custGeom>
              <a:avLst/>
              <a:gdLst/>
              <a:ahLst/>
              <a:cxnLst/>
              <a:rect l="l" t="t" r="r" b="b"/>
              <a:pathLst>
                <a:path w="3948" h="20596" extrusionOk="0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306875" y="1858025"/>
              <a:ext cx="136725" cy="710175"/>
            </a:xfrm>
            <a:custGeom>
              <a:avLst/>
              <a:gdLst/>
              <a:ahLst/>
              <a:cxnLst/>
              <a:rect l="l" t="t" r="r" b="b"/>
              <a:pathLst>
                <a:path w="5469" h="28407" extrusionOk="0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7034426" y="2378286"/>
            <a:ext cx="4006773" cy="2017503"/>
            <a:chOff x="238125" y="3855925"/>
            <a:chExt cx="1898225" cy="955800"/>
          </a:xfrm>
        </p:grpSpPr>
        <p:sp>
          <p:nvSpPr>
            <p:cNvPr id="911" name="Google Shape;911;p37"/>
            <p:cNvSpPr/>
            <p:nvPr/>
          </p:nvSpPr>
          <p:spPr>
            <a:xfrm>
              <a:off x="446750" y="4246450"/>
              <a:ext cx="741000" cy="167550"/>
            </a:xfrm>
            <a:custGeom>
              <a:avLst/>
              <a:gdLst/>
              <a:ahLst/>
              <a:cxnLst/>
              <a:rect l="l" t="t" r="r" b="b"/>
              <a:pathLst>
                <a:path w="29640" h="6702" extrusionOk="0">
                  <a:moveTo>
                    <a:pt x="0" y="1"/>
                  </a:moveTo>
                  <a:lnTo>
                    <a:pt x="1316" y="6702"/>
                  </a:lnTo>
                  <a:lnTo>
                    <a:pt x="29640" y="6702"/>
                  </a:lnTo>
                  <a:lnTo>
                    <a:pt x="29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1187725" y="4246450"/>
              <a:ext cx="741025" cy="167550"/>
            </a:xfrm>
            <a:custGeom>
              <a:avLst/>
              <a:gdLst/>
              <a:ahLst/>
              <a:cxnLst/>
              <a:rect l="l" t="t" r="r" b="b"/>
              <a:pathLst>
                <a:path w="29641" h="6702" extrusionOk="0">
                  <a:moveTo>
                    <a:pt x="1" y="1"/>
                  </a:moveTo>
                  <a:lnTo>
                    <a:pt x="1" y="6702"/>
                  </a:lnTo>
                  <a:lnTo>
                    <a:pt x="28284" y="6702"/>
                  </a:lnTo>
                  <a:lnTo>
                    <a:pt x="29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4450" y="3988500"/>
              <a:ext cx="148000" cy="257975"/>
            </a:xfrm>
            <a:custGeom>
              <a:avLst/>
              <a:gdLst/>
              <a:ahLst/>
              <a:cxnLst/>
              <a:rect l="l" t="t" r="r" b="b"/>
              <a:pathLst>
                <a:path w="5920" h="10319" extrusionOk="0">
                  <a:moveTo>
                    <a:pt x="0" y="1"/>
                  </a:moveTo>
                  <a:lnTo>
                    <a:pt x="4892" y="10319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1899950" y="3988500"/>
              <a:ext cx="150075" cy="257975"/>
            </a:xfrm>
            <a:custGeom>
              <a:avLst/>
              <a:gdLst/>
              <a:ahLst/>
              <a:cxnLst/>
              <a:rect l="l" t="t" r="r" b="b"/>
              <a:pathLst>
                <a:path w="6003" h="10319" extrusionOk="0">
                  <a:moveTo>
                    <a:pt x="1" y="1"/>
                  </a:moveTo>
                  <a:lnTo>
                    <a:pt x="1069" y="10319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46750" y="3855925"/>
              <a:ext cx="1479950" cy="390550"/>
            </a:xfrm>
            <a:custGeom>
              <a:avLst/>
              <a:gdLst/>
              <a:ahLst/>
              <a:cxnLst/>
              <a:rect l="l" t="t" r="r" b="b"/>
              <a:pathLst>
                <a:path w="59198" h="15622" extrusionOk="0">
                  <a:moveTo>
                    <a:pt x="4276" y="1"/>
                  </a:moveTo>
                  <a:lnTo>
                    <a:pt x="3947" y="42"/>
                  </a:lnTo>
                  <a:lnTo>
                    <a:pt x="3659" y="124"/>
                  </a:lnTo>
                  <a:lnTo>
                    <a:pt x="3371" y="247"/>
                  </a:lnTo>
                  <a:lnTo>
                    <a:pt x="3083" y="371"/>
                  </a:lnTo>
                  <a:lnTo>
                    <a:pt x="2837" y="494"/>
                  </a:lnTo>
                  <a:lnTo>
                    <a:pt x="2590" y="658"/>
                  </a:lnTo>
                  <a:lnTo>
                    <a:pt x="2343" y="864"/>
                  </a:lnTo>
                  <a:lnTo>
                    <a:pt x="2138" y="1069"/>
                  </a:lnTo>
                  <a:lnTo>
                    <a:pt x="1932" y="1316"/>
                  </a:lnTo>
                  <a:lnTo>
                    <a:pt x="1768" y="1563"/>
                  </a:lnTo>
                  <a:lnTo>
                    <a:pt x="1645" y="1809"/>
                  </a:lnTo>
                  <a:lnTo>
                    <a:pt x="1480" y="2097"/>
                  </a:lnTo>
                  <a:lnTo>
                    <a:pt x="1398" y="2385"/>
                  </a:lnTo>
                  <a:lnTo>
                    <a:pt x="1316" y="2673"/>
                  </a:lnTo>
                  <a:lnTo>
                    <a:pt x="1275" y="3001"/>
                  </a:lnTo>
                  <a:lnTo>
                    <a:pt x="0" y="15622"/>
                  </a:lnTo>
                  <a:lnTo>
                    <a:pt x="59197" y="15622"/>
                  </a:lnTo>
                  <a:lnTo>
                    <a:pt x="57923" y="3001"/>
                  </a:lnTo>
                  <a:lnTo>
                    <a:pt x="57841" y="2673"/>
                  </a:lnTo>
                  <a:lnTo>
                    <a:pt x="57800" y="2385"/>
                  </a:lnTo>
                  <a:lnTo>
                    <a:pt x="57676" y="2097"/>
                  </a:lnTo>
                  <a:lnTo>
                    <a:pt x="57553" y="1809"/>
                  </a:lnTo>
                  <a:lnTo>
                    <a:pt x="57389" y="1563"/>
                  </a:lnTo>
                  <a:lnTo>
                    <a:pt x="57224" y="1316"/>
                  </a:lnTo>
                  <a:lnTo>
                    <a:pt x="57019" y="1069"/>
                  </a:lnTo>
                  <a:lnTo>
                    <a:pt x="56813" y="864"/>
                  </a:lnTo>
                  <a:lnTo>
                    <a:pt x="56608" y="658"/>
                  </a:lnTo>
                  <a:lnTo>
                    <a:pt x="56361" y="494"/>
                  </a:lnTo>
                  <a:lnTo>
                    <a:pt x="56073" y="371"/>
                  </a:lnTo>
                  <a:lnTo>
                    <a:pt x="55785" y="247"/>
                  </a:lnTo>
                  <a:lnTo>
                    <a:pt x="55498" y="124"/>
                  </a:lnTo>
                  <a:lnTo>
                    <a:pt x="55210" y="42"/>
                  </a:lnTo>
                  <a:lnTo>
                    <a:pt x="549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436475" y="4544500"/>
              <a:ext cx="139775" cy="267225"/>
            </a:xfrm>
            <a:custGeom>
              <a:avLst/>
              <a:gdLst/>
              <a:ahLst/>
              <a:cxnLst/>
              <a:rect l="l" t="t" r="r" b="b"/>
              <a:pathLst>
                <a:path w="5591" h="10689" extrusionOk="0">
                  <a:moveTo>
                    <a:pt x="452" y="1"/>
                  </a:moveTo>
                  <a:lnTo>
                    <a:pt x="0" y="10689"/>
                  </a:lnTo>
                  <a:lnTo>
                    <a:pt x="1644" y="10689"/>
                  </a:lnTo>
                  <a:lnTo>
                    <a:pt x="5591" y="12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797175" y="4544500"/>
              <a:ext cx="139800" cy="267225"/>
            </a:xfrm>
            <a:custGeom>
              <a:avLst/>
              <a:gdLst/>
              <a:ahLst/>
              <a:cxnLst/>
              <a:rect l="l" t="t" r="r" b="b"/>
              <a:pathLst>
                <a:path w="5592" h="10689" extrusionOk="0">
                  <a:moveTo>
                    <a:pt x="5139" y="1"/>
                  </a:moveTo>
                  <a:lnTo>
                    <a:pt x="1" y="124"/>
                  </a:lnTo>
                  <a:lnTo>
                    <a:pt x="3906" y="10689"/>
                  </a:lnTo>
                  <a:lnTo>
                    <a:pt x="5591" y="10689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185675" y="4245425"/>
              <a:ext cx="3125" cy="170625"/>
            </a:xfrm>
            <a:custGeom>
              <a:avLst/>
              <a:gdLst/>
              <a:ahLst/>
              <a:cxnLst/>
              <a:rect l="l" t="t" r="r" b="b"/>
              <a:pathLst>
                <a:path w="125" h="6825" extrusionOk="0">
                  <a:moveTo>
                    <a:pt x="42" y="1"/>
                  </a:moveTo>
                  <a:lnTo>
                    <a:pt x="1" y="42"/>
                  </a:lnTo>
                  <a:lnTo>
                    <a:pt x="1" y="6743"/>
                  </a:lnTo>
                  <a:lnTo>
                    <a:pt x="42" y="6784"/>
                  </a:lnTo>
                  <a:lnTo>
                    <a:pt x="83" y="6825"/>
                  </a:lnTo>
                  <a:lnTo>
                    <a:pt x="124" y="6784"/>
                  </a:lnTo>
                  <a:lnTo>
                    <a:pt x="124" y="6743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632750" y="4110800"/>
              <a:ext cx="328900" cy="227150"/>
            </a:xfrm>
            <a:custGeom>
              <a:avLst/>
              <a:gdLst/>
              <a:ahLst/>
              <a:cxnLst/>
              <a:rect l="l" t="t" r="r" b="b"/>
              <a:pathLst>
                <a:path w="13156" h="9086" extrusionOk="0">
                  <a:moveTo>
                    <a:pt x="1768" y="1"/>
                  </a:moveTo>
                  <a:lnTo>
                    <a:pt x="1645" y="165"/>
                  </a:lnTo>
                  <a:lnTo>
                    <a:pt x="1357" y="658"/>
                  </a:lnTo>
                  <a:lnTo>
                    <a:pt x="1028" y="1439"/>
                  </a:lnTo>
                  <a:lnTo>
                    <a:pt x="617" y="2467"/>
                  </a:lnTo>
                  <a:lnTo>
                    <a:pt x="452" y="3043"/>
                  </a:lnTo>
                  <a:lnTo>
                    <a:pt x="288" y="3700"/>
                  </a:lnTo>
                  <a:lnTo>
                    <a:pt x="165" y="4358"/>
                  </a:lnTo>
                  <a:lnTo>
                    <a:pt x="41" y="5057"/>
                  </a:lnTo>
                  <a:lnTo>
                    <a:pt x="0" y="5797"/>
                  </a:lnTo>
                  <a:lnTo>
                    <a:pt x="0" y="6578"/>
                  </a:lnTo>
                  <a:lnTo>
                    <a:pt x="82" y="7359"/>
                  </a:lnTo>
                  <a:lnTo>
                    <a:pt x="206" y="8181"/>
                  </a:lnTo>
                  <a:lnTo>
                    <a:pt x="2015" y="8387"/>
                  </a:lnTo>
                  <a:lnTo>
                    <a:pt x="3906" y="8551"/>
                  </a:lnTo>
                  <a:lnTo>
                    <a:pt x="7441" y="8839"/>
                  </a:lnTo>
                  <a:lnTo>
                    <a:pt x="10113" y="9003"/>
                  </a:lnTo>
                  <a:lnTo>
                    <a:pt x="11182" y="9086"/>
                  </a:lnTo>
                  <a:lnTo>
                    <a:pt x="11264" y="8921"/>
                  </a:lnTo>
                  <a:lnTo>
                    <a:pt x="11552" y="8469"/>
                  </a:lnTo>
                  <a:lnTo>
                    <a:pt x="11922" y="7770"/>
                  </a:lnTo>
                  <a:lnTo>
                    <a:pt x="12333" y="6784"/>
                  </a:lnTo>
                  <a:lnTo>
                    <a:pt x="12538" y="6208"/>
                  </a:lnTo>
                  <a:lnTo>
                    <a:pt x="12703" y="5591"/>
                  </a:lnTo>
                  <a:lnTo>
                    <a:pt x="12867" y="4934"/>
                  </a:lnTo>
                  <a:lnTo>
                    <a:pt x="12991" y="4235"/>
                  </a:lnTo>
                  <a:lnTo>
                    <a:pt x="13114" y="3495"/>
                  </a:lnTo>
                  <a:lnTo>
                    <a:pt x="13155" y="2673"/>
                  </a:lnTo>
                  <a:lnTo>
                    <a:pt x="13155" y="1850"/>
                  </a:lnTo>
                  <a:lnTo>
                    <a:pt x="13073" y="987"/>
                  </a:lnTo>
                  <a:lnTo>
                    <a:pt x="12045" y="823"/>
                  </a:lnTo>
                  <a:lnTo>
                    <a:pt x="9414" y="494"/>
                  </a:lnTo>
                  <a:lnTo>
                    <a:pt x="7688" y="329"/>
                  </a:lnTo>
                  <a:lnTo>
                    <a:pt x="5797" y="165"/>
                  </a:lnTo>
                  <a:lnTo>
                    <a:pt x="3782" y="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432325" y="4061475"/>
              <a:ext cx="304250" cy="269275"/>
            </a:xfrm>
            <a:custGeom>
              <a:avLst/>
              <a:gdLst/>
              <a:ahLst/>
              <a:cxnLst/>
              <a:rect l="l" t="t" r="r" b="b"/>
              <a:pathLst>
                <a:path w="12170" h="10771" extrusionOk="0">
                  <a:moveTo>
                    <a:pt x="3988" y="0"/>
                  </a:moveTo>
                  <a:lnTo>
                    <a:pt x="3002" y="41"/>
                  </a:lnTo>
                  <a:lnTo>
                    <a:pt x="2180" y="83"/>
                  </a:lnTo>
                  <a:lnTo>
                    <a:pt x="1851" y="946"/>
                  </a:lnTo>
                  <a:lnTo>
                    <a:pt x="1522" y="1891"/>
                  </a:lnTo>
                  <a:lnTo>
                    <a:pt x="1111" y="3166"/>
                  </a:lnTo>
                  <a:lnTo>
                    <a:pt x="741" y="4605"/>
                  </a:lnTo>
                  <a:lnTo>
                    <a:pt x="371" y="6208"/>
                  </a:lnTo>
                  <a:lnTo>
                    <a:pt x="248" y="7030"/>
                  </a:lnTo>
                  <a:lnTo>
                    <a:pt x="124" y="7852"/>
                  </a:lnTo>
                  <a:lnTo>
                    <a:pt x="42" y="8674"/>
                  </a:lnTo>
                  <a:lnTo>
                    <a:pt x="1" y="9538"/>
                  </a:lnTo>
                  <a:lnTo>
                    <a:pt x="2015" y="9908"/>
                  </a:lnTo>
                  <a:lnTo>
                    <a:pt x="3865" y="10195"/>
                  </a:lnTo>
                  <a:lnTo>
                    <a:pt x="5510" y="10442"/>
                  </a:lnTo>
                  <a:lnTo>
                    <a:pt x="6948" y="10565"/>
                  </a:lnTo>
                  <a:lnTo>
                    <a:pt x="8099" y="10689"/>
                  </a:lnTo>
                  <a:lnTo>
                    <a:pt x="8963" y="10730"/>
                  </a:lnTo>
                  <a:lnTo>
                    <a:pt x="9703" y="10771"/>
                  </a:lnTo>
                  <a:lnTo>
                    <a:pt x="9785" y="10648"/>
                  </a:lnTo>
                  <a:lnTo>
                    <a:pt x="9990" y="10237"/>
                  </a:lnTo>
                  <a:lnTo>
                    <a:pt x="10278" y="9579"/>
                  </a:lnTo>
                  <a:lnTo>
                    <a:pt x="10689" y="8633"/>
                  </a:lnTo>
                  <a:lnTo>
                    <a:pt x="11100" y="7318"/>
                  </a:lnTo>
                  <a:lnTo>
                    <a:pt x="11306" y="6578"/>
                  </a:lnTo>
                  <a:lnTo>
                    <a:pt x="11470" y="5715"/>
                  </a:lnTo>
                  <a:lnTo>
                    <a:pt x="11676" y="4769"/>
                  </a:lnTo>
                  <a:lnTo>
                    <a:pt x="11881" y="3700"/>
                  </a:lnTo>
                  <a:lnTo>
                    <a:pt x="12046" y="2549"/>
                  </a:lnTo>
                  <a:lnTo>
                    <a:pt x="12169" y="1316"/>
                  </a:lnTo>
                  <a:lnTo>
                    <a:pt x="11224" y="1028"/>
                  </a:lnTo>
                  <a:lnTo>
                    <a:pt x="10278" y="740"/>
                  </a:lnTo>
                  <a:lnTo>
                    <a:pt x="9333" y="535"/>
                  </a:lnTo>
                  <a:lnTo>
                    <a:pt x="8428" y="370"/>
                  </a:lnTo>
                  <a:lnTo>
                    <a:pt x="7565" y="247"/>
                  </a:lnTo>
                  <a:lnTo>
                    <a:pt x="6743" y="165"/>
                  </a:lnTo>
                  <a:lnTo>
                    <a:pt x="5263" y="41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253500" y="4087175"/>
              <a:ext cx="275475" cy="242550"/>
            </a:xfrm>
            <a:custGeom>
              <a:avLst/>
              <a:gdLst/>
              <a:ahLst/>
              <a:cxnLst/>
              <a:rect l="l" t="t" r="r" b="b"/>
              <a:pathLst>
                <a:path w="11019" h="9702" extrusionOk="0">
                  <a:moveTo>
                    <a:pt x="2714" y="0"/>
                  </a:moveTo>
                  <a:lnTo>
                    <a:pt x="1974" y="41"/>
                  </a:lnTo>
                  <a:lnTo>
                    <a:pt x="1686" y="822"/>
                  </a:lnTo>
                  <a:lnTo>
                    <a:pt x="1357" y="1727"/>
                  </a:lnTo>
                  <a:lnTo>
                    <a:pt x="1029" y="2837"/>
                  </a:lnTo>
                  <a:lnTo>
                    <a:pt x="659" y="4152"/>
                  </a:lnTo>
                  <a:lnTo>
                    <a:pt x="330" y="5591"/>
                  </a:lnTo>
                  <a:lnTo>
                    <a:pt x="206" y="6331"/>
                  </a:lnTo>
                  <a:lnTo>
                    <a:pt x="124" y="7071"/>
                  </a:lnTo>
                  <a:lnTo>
                    <a:pt x="42" y="7852"/>
                  </a:lnTo>
                  <a:lnTo>
                    <a:pt x="1" y="8592"/>
                  </a:lnTo>
                  <a:lnTo>
                    <a:pt x="1810" y="8962"/>
                  </a:lnTo>
                  <a:lnTo>
                    <a:pt x="3495" y="9209"/>
                  </a:lnTo>
                  <a:lnTo>
                    <a:pt x="4975" y="9414"/>
                  </a:lnTo>
                  <a:lnTo>
                    <a:pt x="6291" y="9537"/>
                  </a:lnTo>
                  <a:lnTo>
                    <a:pt x="8099" y="9702"/>
                  </a:lnTo>
                  <a:lnTo>
                    <a:pt x="8798" y="9702"/>
                  </a:lnTo>
                  <a:lnTo>
                    <a:pt x="9045" y="9250"/>
                  </a:lnTo>
                  <a:lnTo>
                    <a:pt x="9333" y="8674"/>
                  </a:lnTo>
                  <a:lnTo>
                    <a:pt x="9662" y="7770"/>
                  </a:lnTo>
                  <a:lnTo>
                    <a:pt x="10032" y="6619"/>
                  </a:lnTo>
                  <a:lnTo>
                    <a:pt x="10237" y="5920"/>
                  </a:lnTo>
                  <a:lnTo>
                    <a:pt x="10402" y="5139"/>
                  </a:lnTo>
                  <a:lnTo>
                    <a:pt x="10566" y="4275"/>
                  </a:lnTo>
                  <a:lnTo>
                    <a:pt x="10730" y="3330"/>
                  </a:lnTo>
                  <a:lnTo>
                    <a:pt x="10895" y="2302"/>
                  </a:lnTo>
                  <a:lnTo>
                    <a:pt x="11018" y="1192"/>
                  </a:lnTo>
                  <a:lnTo>
                    <a:pt x="10155" y="904"/>
                  </a:lnTo>
                  <a:lnTo>
                    <a:pt x="9292" y="658"/>
                  </a:lnTo>
                  <a:lnTo>
                    <a:pt x="8469" y="493"/>
                  </a:lnTo>
                  <a:lnTo>
                    <a:pt x="7647" y="329"/>
                  </a:lnTo>
                  <a:lnTo>
                    <a:pt x="6866" y="206"/>
                  </a:lnTo>
                  <a:lnTo>
                    <a:pt x="6126" y="123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465250" y="4352325"/>
              <a:ext cx="1442950" cy="3100"/>
            </a:xfrm>
            <a:custGeom>
              <a:avLst/>
              <a:gdLst/>
              <a:ahLst/>
              <a:cxnLst/>
              <a:rect l="l" t="t" r="r" b="b"/>
              <a:pathLst>
                <a:path w="57718" h="124" extrusionOk="0">
                  <a:moveTo>
                    <a:pt x="0" y="0"/>
                  </a:moveTo>
                  <a:lnTo>
                    <a:pt x="0" y="41"/>
                  </a:lnTo>
                  <a:lnTo>
                    <a:pt x="0" y="124"/>
                  </a:lnTo>
                  <a:lnTo>
                    <a:pt x="57717" y="124"/>
                  </a:lnTo>
                  <a:lnTo>
                    <a:pt x="57717" y="41"/>
                  </a:lnTo>
                  <a:lnTo>
                    <a:pt x="5771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38125" y="3988500"/>
              <a:ext cx="1898225" cy="593025"/>
            </a:xfrm>
            <a:custGeom>
              <a:avLst/>
              <a:gdLst/>
              <a:ahLst/>
              <a:cxnLst/>
              <a:rect l="l" t="t" r="r" b="b"/>
              <a:pathLst>
                <a:path w="75929" h="23721" extrusionOk="0">
                  <a:moveTo>
                    <a:pt x="3042" y="1"/>
                  </a:moveTo>
                  <a:lnTo>
                    <a:pt x="2672" y="83"/>
                  </a:lnTo>
                  <a:lnTo>
                    <a:pt x="2302" y="165"/>
                  </a:lnTo>
                  <a:lnTo>
                    <a:pt x="1932" y="329"/>
                  </a:lnTo>
                  <a:lnTo>
                    <a:pt x="1603" y="494"/>
                  </a:lnTo>
                  <a:lnTo>
                    <a:pt x="1315" y="741"/>
                  </a:lnTo>
                  <a:lnTo>
                    <a:pt x="1028" y="946"/>
                  </a:lnTo>
                  <a:lnTo>
                    <a:pt x="781" y="1234"/>
                  </a:lnTo>
                  <a:lnTo>
                    <a:pt x="576" y="1522"/>
                  </a:lnTo>
                  <a:lnTo>
                    <a:pt x="370" y="1851"/>
                  </a:lnTo>
                  <a:lnTo>
                    <a:pt x="247" y="2179"/>
                  </a:lnTo>
                  <a:lnTo>
                    <a:pt x="123" y="2549"/>
                  </a:lnTo>
                  <a:lnTo>
                    <a:pt x="41" y="2919"/>
                  </a:lnTo>
                  <a:lnTo>
                    <a:pt x="0" y="3289"/>
                  </a:lnTo>
                  <a:lnTo>
                    <a:pt x="0" y="3700"/>
                  </a:lnTo>
                  <a:lnTo>
                    <a:pt x="82" y="4070"/>
                  </a:lnTo>
                  <a:lnTo>
                    <a:pt x="2837" y="18376"/>
                  </a:lnTo>
                  <a:lnTo>
                    <a:pt x="3001" y="18952"/>
                  </a:lnTo>
                  <a:lnTo>
                    <a:pt x="3165" y="19527"/>
                  </a:lnTo>
                  <a:lnTo>
                    <a:pt x="3412" y="20021"/>
                  </a:lnTo>
                  <a:lnTo>
                    <a:pt x="3659" y="20514"/>
                  </a:lnTo>
                  <a:lnTo>
                    <a:pt x="3988" y="21007"/>
                  </a:lnTo>
                  <a:lnTo>
                    <a:pt x="4316" y="21418"/>
                  </a:lnTo>
                  <a:lnTo>
                    <a:pt x="4728" y="21830"/>
                  </a:lnTo>
                  <a:lnTo>
                    <a:pt x="5139" y="22200"/>
                  </a:lnTo>
                  <a:lnTo>
                    <a:pt x="5550" y="22528"/>
                  </a:lnTo>
                  <a:lnTo>
                    <a:pt x="6043" y="22857"/>
                  </a:lnTo>
                  <a:lnTo>
                    <a:pt x="6536" y="23104"/>
                  </a:lnTo>
                  <a:lnTo>
                    <a:pt x="7071" y="23309"/>
                  </a:lnTo>
                  <a:lnTo>
                    <a:pt x="7605" y="23474"/>
                  </a:lnTo>
                  <a:lnTo>
                    <a:pt x="8140" y="23597"/>
                  </a:lnTo>
                  <a:lnTo>
                    <a:pt x="8715" y="23679"/>
                  </a:lnTo>
                  <a:lnTo>
                    <a:pt x="9291" y="23721"/>
                  </a:lnTo>
                  <a:lnTo>
                    <a:pt x="66638" y="23721"/>
                  </a:lnTo>
                  <a:lnTo>
                    <a:pt x="67214" y="23679"/>
                  </a:lnTo>
                  <a:lnTo>
                    <a:pt x="67789" y="23597"/>
                  </a:lnTo>
                  <a:lnTo>
                    <a:pt x="68365" y="23474"/>
                  </a:lnTo>
                  <a:lnTo>
                    <a:pt x="68899" y="23309"/>
                  </a:lnTo>
                  <a:lnTo>
                    <a:pt x="69392" y="23104"/>
                  </a:lnTo>
                  <a:lnTo>
                    <a:pt x="69886" y="22857"/>
                  </a:lnTo>
                  <a:lnTo>
                    <a:pt x="70379" y="22528"/>
                  </a:lnTo>
                  <a:lnTo>
                    <a:pt x="70831" y="22200"/>
                  </a:lnTo>
                  <a:lnTo>
                    <a:pt x="71242" y="21830"/>
                  </a:lnTo>
                  <a:lnTo>
                    <a:pt x="71612" y="21418"/>
                  </a:lnTo>
                  <a:lnTo>
                    <a:pt x="71941" y="21007"/>
                  </a:lnTo>
                  <a:lnTo>
                    <a:pt x="72270" y="20514"/>
                  </a:lnTo>
                  <a:lnTo>
                    <a:pt x="72558" y="20021"/>
                  </a:lnTo>
                  <a:lnTo>
                    <a:pt x="72763" y="19527"/>
                  </a:lnTo>
                  <a:lnTo>
                    <a:pt x="72969" y="18952"/>
                  </a:lnTo>
                  <a:lnTo>
                    <a:pt x="73092" y="18376"/>
                  </a:lnTo>
                  <a:lnTo>
                    <a:pt x="75888" y="4070"/>
                  </a:lnTo>
                  <a:lnTo>
                    <a:pt x="75929" y="3700"/>
                  </a:lnTo>
                  <a:lnTo>
                    <a:pt x="75929" y="3289"/>
                  </a:lnTo>
                  <a:lnTo>
                    <a:pt x="75888" y="2919"/>
                  </a:lnTo>
                  <a:lnTo>
                    <a:pt x="75805" y="2549"/>
                  </a:lnTo>
                  <a:lnTo>
                    <a:pt x="75723" y="2179"/>
                  </a:lnTo>
                  <a:lnTo>
                    <a:pt x="75559" y="1851"/>
                  </a:lnTo>
                  <a:lnTo>
                    <a:pt x="75353" y="1522"/>
                  </a:lnTo>
                  <a:lnTo>
                    <a:pt x="75148" y="1234"/>
                  </a:lnTo>
                  <a:lnTo>
                    <a:pt x="74901" y="946"/>
                  </a:lnTo>
                  <a:lnTo>
                    <a:pt x="74613" y="741"/>
                  </a:lnTo>
                  <a:lnTo>
                    <a:pt x="74325" y="494"/>
                  </a:lnTo>
                  <a:lnTo>
                    <a:pt x="73997" y="329"/>
                  </a:lnTo>
                  <a:lnTo>
                    <a:pt x="73627" y="165"/>
                  </a:lnTo>
                  <a:lnTo>
                    <a:pt x="73257" y="83"/>
                  </a:lnTo>
                  <a:lnTo>
                    <a:pt x="72887" y="1"/>
                  </a:lnTo>
                  <a:lnTo>
                    <a:pt x="72188" y="1"/>
                  </a:lnTo>
                  <a:lnTo>
                    <a:pt x="71900" y="42"/>
                  </a:lnTo>
                  <a:lnTo>
                    <a:pt x="71612" y="83"/>
                  </a:lnTo>
                  <a:lnTo>
                    <a:pt x="71324" y="206"/>
                  </a:lnTo>
                  <a:lnTo>
                    <a:pt x="71037" y="288"/>
                  </a:lnTo>
                  <a:lnTo>
                    <a:pt x="70790" y="453"/>
                  </a:lnTo>
                  <a:lnTo>
                    <a:pt x="70297" y="782"/>
                  </a:lnTo>
                  <a:lnTo>
                    <a:pt x="69886" y="1152"/>
                  </a:lnTo>
                  <a:lnTo>
                    <a:pt x="69721" y="1398"/>
                  </a:lnTo>
                  <a:lnTo>
                    <a:pt x="69557" y="1645"/>
                  </a:lnTo>
                  <a:lnTo>
                    <a:pt x="69392" y="1892"/>
                  </a:lnTo>
                  <a:lnTo>
                    <a:pt x="69269" y="2179"/>
                  </a:lnTo>
                  <a:lnTo>
                    <a:pt x="69187" y="2467"/>
                  </a:lnTo>
                  <a:lnTo>
                    <a:pt x="69105" y="2755"/>
                  </a:lnTo>
                  <a:lnTo>
                    <a:pt x="66268" y="17020"/>
                  </a:lnTo>
                  <a:lnTo>
                    <a:pt x="9661" y="17020"/>
                  </a:lnTo>
                  <a:lnTo>
                    <a:pt x="6824" y="2755"/>
                  </a:lnTo>
                  <a:lnTo>
                    <a:pt x="6742" y="2467"/>
                  </a:lnTo>
                  <a:lnTo>
                    <a:pt x="6660" y="2179"/>
                  </a:lnTo>
                  <a:lnTo>
                    <a:pt x="6536" y="1892"/>
                  </a:lnTo>
                  <a:lnTo>
                    <a:pt x="6413" y="1645"/>
                  </a:lnTo>
                  <a:lnTo>
                    <a:pt x="6249" y="1398"/>
                  </a:lnTo>
                  <a:lnTo>
                    <a:pt x="6043" y="1152"/>
                  </a:lnTo>
                  <a:lnTo>
                    <a:pt x="5632" y="782"/>
                  </a:lnTo>
                  <a:lnTo>
                    <a:pt x="5139" y="453"/>
                  </a:lnTo>
                  <a:lnTo>
                    <a:pt x="4892" y="288"/>
                  </a:lnTo>
                  <a:lnTo>
                    <a:pt x="4645" y="206"/>
                  </a:lnTo>
                  <a:lnTo>
                    <a:pt x="4358" y="83"/>
                  </a:lnTo>
                  <a:lnTo>
                    <a:pt x="4070" y="42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659475" y="4100525"/>
              <a:ext cx="65775" cy="219950"/>
            </a:xfrm>
            <a:custGeom>
              <a:avLst/>
              <a:gdLst/>
              <a:ahLst/>
              <a:cxnLst/>
              <a:rect l="l" t="t" r="r" b="b"/>
              <a:pathLst>
                <a:path w="2631" h="8798" extrusionOk="0">
                  <a:moveTo>
                    <a:pt x="2549" y="0"/>
                  </a:moveTo>
                  <a:lnTo>
                    <a:pt x="2508" y="42"/>
                  </a:lnTo>
                  <a:lnTo>
                    <a:pt x="2384" y="206"/>
                  </a:lnTo>
                  <a:lnTo>
                    <a:pt x="2014" y="658"/>
                  </a:lnTo>
                  <a:lnTo>
                    <a:pt x="1521" y="1398"/>
                  </a:lnTo>
                  <a:lnTo>
                    <a:pt x="1274" y="1850"/>
                  </a:lnTo>
                  <a:lnTo>
                    <a:pt x="1028" y="2385"/>
                  </a:lnTo>
                  <a:lnTo>
                    <a:pt x="740" y="3001"/>
                  </a:lnTo>
                  <a:lnTo>
                    <a:pt x="534" y="3659"/>
                  </a:lnTo>
                  <a:lnTo>
                    <a:pt x="329" y="4358"/>
                  </a:lnTo>
                  <a:lnTo>
                    <a:pt x="164" y="5139"/>
                  </a:lnTo>
                  <a:lnTo>
                    <a:pt x="41" y="5961"/>
                  </a:lnTo>
                  <a:lnTo>
                    <a:pt x="0" y="6825"/>
                  </a:lnTo>
                  <a:lnTo>
                    <a:pt x="0" y="7770"/>
                  </a:lnTo>
                  <a:lnTo>
                    <a:pt x="123" y="8757"/>
                  </a:lnTo>
                  <a:lnTo>
                    <a:pt x="123" y="8798"/>
                  </a:lnTo>
                  <a:lnTo>
                    <a:pt x="206" y="8798"/>
                  </a:lnTo>
                  <a:lnTo>
                    <a:pt x="247" y="8757"/>
                  </a:lnTo>
                  <a:lnTo>
                    <a:pt x="123" y="7770"/>
                  </a:lnTo>
                  <a:lnTo>
                    <a:pt x="123" y="6825"/>
                  </a:lnTo>
                  <a:lnTo>
                    <a:pt x="164" y="5961"/>
                  </a:lnTo>
                  <a:lnTo>
                    <a:pt x="288" y="5139"/>
                  </a:lnTo>
                  <a:lnTo>
                    <a:pt x="452" y="4399"/>
                  </a:lnTo>
                  <a:lnTo>
                    <a:pt x="617" y="3700"/>
                  </a:lnTo>
                  <a:lnTo>
                    <a:pt x="863" y="3043"/>
                  </a:lnTo>
                  <a:lnTo>
                    <a:pt x="1110" y="2426"/>
                  </a:lnTo>
                  <a:lnTo>
                    <a:pt x="1398" y="1933"/>
                  </a:lnTo>
                  <a:lnTo>
                    <a:pt x="1644" y="1439"/>
                  </a:lnTo>
                  <a:lnTo>
                    <a:pt x="2097" y="740"/>
                  </a:lnTo>
                  <a:lnTo>
                    <a:pt x="2467" y="288"/>
                  </a:lnTo>
                  <a:lnTo>
                    <a:pt x="2631" y="124"/>
                  </a:lnTo>
                  <a:lnTo>
                    <a:pt x="2631" y="83"/>
                  </a:lnTo>
                  <a:lnTo>
                    <a:pt x="2590" y="42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452900" y="4122100"/>
              <a:ext cx="55500" cy="190150"/>
            </a:xfrm>
            <a:custGeom>
              <a:avLst/>
              <a:gdLst/>
              <a:ahLst/>
              <a:cxnLst/>
              <a:rect l="l" t="t" r="r" b="b"/>
              <a:pathLst>
                <a:path w="2220" h="7606" extrusionOk="0">
                  <a:moveTo>
                    <a:pt x="2138" y="1"/>
                  </a:moveTo>
                  <a:lnTo>
                    <a:pt x="2097" y="42"/>
                  </a:lnTo>
                  <a:lnTo>
                    <a:pt x="1973" y="124"/>
                  </a:lnTo>
                  <a:lnTo>
                    <a:pt x="1686" y="453"/>
                  </a:lnTo>
                  <a:lnTo>
                    <a:pt x="1274" y="987"/>
                  </a:lnTo>
                  <a:lnTo>
                    <a:pt x="1069" y="1357"/>
                  </a:lnTo>
                  <a:lnTo>
                    <a:pt x="822" y="1768"/>
                  </a:lnTo>
                  <a:lnTo>
                    <a:pt x="617" y="2262"/>
                  </a:lnTo>
                  <a:lnTo>
                    <a:pt x="411" y="2796"/>
                  </a:lnTo>
                  <a:lnTo>
                    <a:pt x="247" y="3413"/>
                  </a:lnTo>
                  <a:lnTo>
                    <a:pt x="123" y="4112"/>
                  </a:lnTo>
                  <a:lnTo>
                    <a:pt x="41" y="4852"/>
                  </a:lnTo>
                  <a:lnTo>
                    <a:pt x="0" y="5715"/>
                  </a:lnTo>
                  <a:lnTo>
                    <a:pt x="41" y="6578"/>
                  </a:lnTo>
                  <a:lnTo>
                    <a:pt x="165" y="7565"/>
                  </a:lnTo>
                  <a:lnTo>
                    <a:pt x="165" y="7606"/>
                  </a:lnTo>
                  <a:lnTo>
                    <a:pt x="288" y="7606"/>
                  </a:lnTo>
                  <a:lnTo>
                    <a:pt x="288" y="7565"/>
                  </a:lnTo>
                  <a:lnTo>
                    <a:pt x="165" y="6578"/>
                  </a:lnTo>
                  <a:lnTo>
                    <a:pt x="123" y="5715"/>
                  </a:lnTo>
                  <a:lnTo>
                    <a:pt x="165" y="4893"/>
                  </a:lnTo>
                  <a:lnTo>
                    <a:pt x="247" y="4153"/>
                  </a:lnTo>
                  <a:lnTo>
                    <a:pt x="370" y="3454"/>
                  </a:lnTo>
                  <a:lnTo>
                    <a:pt x="534" y="2878"/>
                  </a:lnTo>
                  <a:lnTo>
                    <a:pt x="740" y="2344"/>
                  </a:lnTo>
                  <a:lnTo>
                    <a:pt x="946" y="1851"/>
                  </a:lnTo>
                  <a:lnTo>
                    <a:pt x="1151" y="1440"/>
                  </a:lnTo>
                  <a:lnTo>
                    <a:pt x="1357" y="1070"/>
                  </a:lnTo>
                  <a:lnTo>
                    <a:pt x="1768" y="535"/>
                  </a:lnTo>
                  <a:lnTo>
                    <a:pt x="2056" y="247"/>
                  </a:lnTo>
                  <a:lnTo>
                    <a:pt x="2179" y="124"/>
                  </a:lnTo>
                  <a:lnTo>
                    <a:pt x="2220" y="83"/>
                  </a:lnTo>
                  <a:lnTo>
                    <a:pt x="2179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876325" y="4141625"/>
              <a:ext cx="53450" cy="178850"/>
            </a:xfrm>
            <a:custGeom>
              <a:avLst/>
              <a:gdLst/>
              <a:ahLst/>
              <a:cxnLst/>
              <a:rect l="l" t="t" r="r" b="b"/>
              <a:pathLst>
                <a:path w="2138" h="7154" extrusionOk="0">
                  <a:moveTo>
                    <a:pt x="2056" y="1"/>
                  </a:moveTo>
                  <a:lnTo>
                    <a:pt x="1891" y="124"/>
                  </a:lnTo>
                  <a:lnTo>
                    <a:pt x="1562" y="494"/>
                  </a:lnTo>
                  <a:lnTo>
                    <a:pt x="1151" y="1111"/>
                  </a:lnTo>
                  <a:lnTo>
                    <a:pt x="904" y="1481"/>
                  </a:lnTo>
                  <a:lnTo>
                    <a:pt x="699" y="1933"/>
                  </a:lnTo>
                  <a:lnTo>
                    <a:pt x="493" y="2426"/>
                  </a:lnTo>
                  <a:lnTo>
                    <a:pt x="288" y="2961"/>
                  </a:lnTo>
                  <a:lnTo>
                    <a:pt x="164" y="3536"/>
                  </a:lnTo>
                  <a:lnTo>
                    <a:pt x="41" y="4153"/>
                  </a:lnTo>
                  <a:lnTo>
                    <a:pt x="0" y="4852"/>
                  </a:lnTo>
                  <a:lnTo>
                    <a:pt x="41" y="5551"/>
                  </a:lnTo>
                  <a:lnTo>
                    <a:pt x="164" y="6332"/>
                  </a:lnTo>
                  <a:lnTo>
                    <a:pt x="370" y="7113"/>
                  </a:lnTo>
                  <a:lnTo>
                    <a:pt x="370" y="7154"/>
                  </a:lnTo>
                  <a:lnTo>
                    <a:pt x="493" y="7154"/>
                  </a:lnTo>
                  <a:lnTo>
                    <a:pt x="493" y="7072"/>
                  </a:lnTo>
                  <a:lnTo>
                    <a:pt x="288" y="6291"/>
                  </a:lnTo>
                  <a:lnTo>
                    <a:pt x="164" y="5551"/>
                  </a:lnTo>
                  <a:lnTo>
                    <a:pt x="123" y="4852"/>
                  </a:lnTo>
                  <a:lnTo>
                    <a:pt x="164" y="4194"/>
                  </a:lnTo>
                  <a:lnTo>
                    <a:pt x="288" y="3577"/>
                  </a:lnTo>
                  <a:lnTo>
                    <a:pt x="411" y="3002"/>
                  </a:lnTo>
                  <a:lnTo>
                    <a:pt x="576" y="2467"/>
                  </a:lnTo>
                  <a:lnTo>
                    <a:pt x="781" y="1974"/>
                  </a:lnTo>
                  <a:lnTo>
                    <a:pt x="1028" y="1563"/>
                  </a:lnTo>
                  <a:lnTo>
                    <a:pt x="1233" y="1193"/>
                  </a:lnTo>
                  <a:lnTo>
                    <a:pt x="1644" y="617"/>
                  </a:lnTo>
                  <a:lnTo>
                    <a:pt x="1973" y="248"/>
                  </a:lnTo>
                  <a:lnTo>
                    <a:pt x="2138" y="83"/>
                  </a:lnTo>
                  <a:lnTo>
                    <a:pt x="2138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/>
          <p:nvPr/>
        </p:nvSpPr>
        <p:spPr>
          <a:xfrm>
            <a:off x="2" y="0"/>
            <a:ext cx="2281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38"/>
          <p:cNvGrpSpPr/>
          <p:nvPr/>
        </p:nvGrpSpPr>
        <p:grpSpPr>
          <a:xfrm>
            <a:off x="7277256" y="903274"/>
            <a:ext cx="1342735" cy="3492527"/>
            <a:chOff x="5071525" y="1113950"/>
            <a:chExt cx="559100" cy="1454250"/>
          </a:xfrm>
        </p:grpSpPr>
        <p:sp>
          <p:nvSpPr>
            <p:cNvPr id="931" name="Google Shape;931;p38"/>
            <p:cNvSpPr/>
            <p:nvPr/>
          </p:nvSpPr>
          <p:spPr>
            <a:xfrm>
              <a:off x="5071525" y="1730575"/>
              <a:ext cx="161375" cy="837625"/>
            </a:xfrm>
            <a:custGeom>
              <a:avLst/>
              <a:gdLst/>
              <a:ahLst/>
              <a:cxnLst/>
              <a:rect l="l" t="t" r="r" b="b"/>
              <a:pathLst>
                <a:path w="6455" h="33505" extrusionOk="0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244175" y="1530175"/>
              <a:ext cx="133650" cy="388500"/>
            </a:xfrm>
            <a:custGeom>
              <a:avLst/>
              <a:gdLst/>
              <a:ahLst/>
              <a:cxnLst/>
              <a:rect l="l" t="t" r="r" b="b"/>
              <a:pathLst>
                <a:path w="5346" h="15540" extrusionOk="0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233900" y="1309225"/>
              <a:ext cx="185025" cy="609450"/>
            </a:xfrm>
            <a:custGeom>
              <a:avLst/>
              <a:gdLst/>
              <a:ahLst/>
              <a:cxnLst/>
              <a:rect l="l" t="t" r="r" b="b"/>
              <a:pathLst>
                <a:path w="7401" h="24378" extrusionOk="0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5328450" y="1323600"/>
              <a:ext cx="215850" cy="595075"/>
            </a:xfrm>
            <a:custGeom>
              <a:avLst/>
              <a:gdLst/>
              <a:ahLst/>
              <a:cxnLst/>
              <a:rect l="l" t="t" r="r" b="b"/>
              <a:pathLst>
                <a:path w="8634" h="23803" extrusionOk="0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5265775" y="1113950"/>
              <a:ext cx="122325" cy="271350"/>
            </a:xfrm>
            <a:custGeom>
              <a:avLst/>
              <a:gdLst/>
              <a:ahLst/>
              <a:cxnLst/>
              <a:rect l="l" t="t" r="r" b="b"/>
              <a:pathLst>
                <a:path w="4893" h="10854" extrusionOk="0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342850" y="1427400"/>
              <a:ext cx="102800" cy="228175"/>
            </a:xfrm>
            <a:custGeom>
              <a:avLst/>
              <a:gdLst/>
              <a:ahLst/>
              <a:cxnLst/>
              <a:rect l="l" t="t" r="r" b="b"/>
              <a:pathLst>
                <a:path w="4112" h="9127" extrusionOk="0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165050" y="1220825"/>
              <a:ext cx="165500" cy="301150"/>
            </a:xfrm>
            <a:custGeom>
              <a:avLst/>
              <a:gdLst/>
              <a:ahLst/>
              <a:cxnLst/>
              <a:rect l="l" t="t" r="r" b="b"/>
              <a:pathLst>
                <a:path w="6620" h="12046" extrusionOk="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388075" y="1178700"/>
              <a:ext cx="109975" cy="242550"/>
            </a:xfrm>
            <a:custGeom>
              <a:avLst/>
              <a:gdLst/>
              <a:ahLst/>
              <a:cxnLst/>
              <a:rect l="l" t="t" r="r" b="b"/>
              <a:pathLst>
                <a:path w="4399" h="9702" extrusionOk="0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153750" y="1385275"/>
              <a:ext cx="127450" cy="197350"/>
            </a:xfrm>
            <a:custGeom>
              <a:avLst/>
              <a:gdLst/>
              <a:ahLst/>
              <a:cxnLst/>
              <a:rect l="l" t="t" r="r" b="b"/>
              <a:pathLst>
                <a:path w="5098" h="7894" extrusionOk="0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445625" y="1312300"/>
              <a:ext cx="185000" cy="201450"/>
            </a:xfrm>
            <a:custGeom>
              <a:avLst/>
              <a:gdLst/>
              <a:ahLst/>
              <a:cxnLst/>
              <a:rect l="l" t="t" r="r" b="b"/>
              <a:pathLst>
                <a:path w="7400" h="8058" extrusionOk="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499050" y="2053300"/>
              <a:ext cx="98700" cy="514900"/>
            </a:xfrm>
            <a:custGeom>
              <a:avLst/>
              <a:gdLst/>
              <a:ahLst/>
              <a:cxnLst/>
              <a:rect l="l" t="t" r="r" b="b"/>
              <a:pathLst>
                <a:path w="3948" h="20596" extrusionOk="0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306875" y="1858025"/>
              <a:ext cx="136725" cy="710175"/>
            </a:xfrm>
            <a:custGeom>
              <a:avLst/>
              <a:gdLst/>
              <a:ahLst/>
              <a:cxnLst/>
              <a:rect l="l" t="t" r="r" b="b"/>
              <a:pathLst>
                <a:path w="5469" h="28407" extrusionOk="0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_1_1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9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9"/>
          <p:cNvGrpSpPr/>
          <p:nvPr/>
        </p:nvGrpSpPr>
        <p:grpSpPr>
          <a:xfrm>
            <a:off x="8488787" y="2765504"/>
            <a:ext cx="2500831" cy="1615491"/>
            <a:chOff x="5298575" y="3826800"/>
            <a:chExt cx="1190475" cy="769025"/>
          </a:xfrm>
        </p:grpSpPr>
        <p:sp>
          <p:nvSpPr>
            <p:cNvPr id="946" name="Google Shape;946;p39"/>
            <p:cNvSpPr/>
            <p:nvPr/>
          </p:nvSpPr>
          <p:spPr>
            <a:xfrm>
              <a:off x="5342275" y="4439700"/>
              <a:ext cx="136350" cy="156125"/>
            </a:xfrm>
            <a:custGeom>
              <a:avLst/>
              <a:gdLst/>
              <a:ahLst/>
              <a:cxnLst/>
              <a:rect l="l" t="t" r="r" b="b"/>
              <a:pathLst>
                <a:path w="5454" h="6245" extrusionOk="0">
                  <a:moveTo>
                    <a:pt x="334" y="1"/>
                  </a:moveTo>
                  <a:lnTo>
                    <a:pt x="1" y="6244"/>
                  </a:lnTo>
                  <a:lnTo>
                    <a:pt x="1915" y="6244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6310050" y="4439700"/>
              <a:ext cx="135300" cy="156125"/>
            </a:xfrm>
            <a:custGeom>
              <a:avLst/>
              <a:gdLst/>
              <a:ahLst/>
              <a:cxnLst/>
              <a:rect l="l" t="t" r="r" b="b"/>
              <a:pathLst>
                <a:path w="5412" h="6245" extrusionOk="0">
                  <a:moveTo>
                    <a:pt x="0" y="1"/>
                  </a:moveTo>
                  <a:lnTo>
                    <a:pt x="3497" y="6244"/>
                  </a:lnTo>
                  <a:lnTo>
                    <a:pt x="5411" y="6244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5298575" y="3826800"/>
              <a:ext cx="1190475" cy="655600"/>
            </a:xfrm>
            <a:custGeom>
              <a:avLst/>
              <a:gdLst/>
              <a:ahLst/>
              <a:cxnLst/>
              <a:rect l="l" t="t" r="r" b="b"/>
              <a:pathLst>
                <a:path w="47619" h="26224" extrusionOk="0">
                  <a:moveTo>
                    <a:pt x="0" y="0"/>
                  </a:moveTo>
                  <a:lnTo>
                    <a:pt x="0" y="26223"/>
                  </a:lnTo>
                  <a:lnTo>
                    <a:pt x="47618" y="26223"/>
                  </a:lnTo>
                  <a:lnTo>
                    <a:pt x="47618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346450" y="3866325"/>
              <a:ext cx="530725" cy="163400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8" y="6536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346450" y="4056775"/>
              <a:ext cx="530725" cy="164425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8" y="6577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346450" y="4248225"/>
              <a:ext cx="530725" cy="164450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8" y="6578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910450" y="3866325"/>
              <a:ext cx="530725" cy="163400"/>
            </a:xfrm>
            <a:custGeom>
              <a:avLst/>
              <a:gdLst/>
              <a:ahLst/>
              <a:cxnLst/>
              <a:rect l="l" t="t" r="r" b="b"/>
              <a:pathLst>
                <a:path w="21229" h="6536" extrusionOk="0">
                  <a:moveTo>
                    <a:pt x="0" y="1"/>
                  </a:moveTo>
                  <a:lnTo>
                    <a:pt x="0" y="6536"/>
                  </a:lnTo>
                  <a:lnTo>
                    <a:pt x="21229" y="6536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910450" y="4056775"/>
              <a:ext cx="530725" cy="164425"/>
            </a:xfrm>
            <a:custGeom>
              <a:avLst/>
              <a:gdLst/>
              <a:ahLst/>
              <a:cxnLst/>
              <a:rect l="l" t="t" r="r" b="b"/>
              <a:pathLst>
                <a:path w="21229" h="6577" extrusionOk="0">
                  <a:moveTo>
                    <a:pt x="0" y="0"/>
                  </a:moveTo>
                  <a:lnTo>
                    <a:pt x="0" y="6577"/>
                  </a:lnTo>
                  <a:lnTo>
                    <a:pt x="21229" y="6577"/>
                  </a:lnTo>
                  <a:lnTo>
                    <a:pt x="21229" y="0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5910450" y="4248225"/>
              <a:ext cx="530725" cy="164450"/>
            </a:xfrm>
            <a:custGeom>
              <a:avLst/>
              <a:gdLst/>
              <a:ahLst/>
              <a:cxnLst/>
              <a:rect l="l" t="t" r="r" b="b"/>
              <a:pathLst>
                <a:path w="21229" h="6578" extrusionOk="0">
                  <a:moveTo>
                    <a:pt x="0" y="1"/>
                  </a:moveTo>
                  <a:lnTo>
                    <a:pt x="0" y="6578"/>
                  </a:lnTo>
                  <a:lnTo>
                    <a:pt x="21229" y="6578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592025" y="3920450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4" y="333"/>
                  </a:lnTo>
                  <a:lnTo>
                    <a:pt x="1707" y="209"/>
                  </a:lnTo>
                  <a:lnTo>
                    <a:pt x="1541" y="84"/>
                  </a:lnTo>
                  <a:lnTo>
                    <a:pt x="1332" y="4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209" y="500"/>
                  </a:lnTo>
                  <a:lnTo>
                    <a:pt x="84" y="666"/>
                  </a:lnTo>
                  <a:lnTo>
                    <a:pt x="42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42" y="1332"/>
                  </a:lnTo>
                  <a:lnTo>
                    <a:pt x="84" y="1541"/>
                  </a:lnTo>
                  <a:lnTo>
                    <a:pt x="209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123"/>
                  </a:lnTo>
                  <a:lnTo>
                    <a:pt x="1707" y="1998"/>
                  </a:lnTo>
                  <a:lnTo>
                    <a:pt x="1874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592025" y="4303400"/>
              <a:ext cx="55175" cy="54125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291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0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165"/>
                  </a:lnTo>
                  <a:lnTo>
                    <a:pt x="1124" y="2165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592025" y="41119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333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1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148750" y="3920450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3" y="333"/>
                  </a:lnTo>
                  <a:lnTo>
                    <a:pt x="1707" y="209"/>
                  </a:lnTo>
                  <a:lnTo>
                    <a:pt x="1540" y="84"/>
                  </a:lnTo>
                  <a:lnTo>
                    <a:pt x="1332" y="42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167" y="500"/>
                  </a:lnTo>
                  <a:lnTo>
                    <a:pt x="84" y="666"/>
                  </a:lnTo>
                  <a:lnTo>
                    <a:pt x="0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1332"/>
                  </a:lnTo>
                  <a:lnTo>
                    <a:pt x="84" y="1541"/>
                  </a:lnTo>
                  <a:lnTo>
                    <a:pt x="167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123"/>
                  </a:lnTo>
                  <a:lnTo>
                    <a:pt x="1707" y="1998"/>
                  </a:lnTo>
                  <a:lnTo>
                    <a:pt x="1873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6148750" y="4303400"/>
              <a:ext cx="55175" cy="54125"/>
            </a:xfrm>
            <a:custGeom>
              <a:avLst/>
              <a:gdLst/>
              <a:ahLst/>
              <a:cxnLst/>
              <a:rect l="l" t="t" r="r" b="b"/>
              <a:pathLst>
                <a:path w="2207" h="2165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291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0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165"/>
                  </a:lnTo>
                  <a:lnTo>
                    <a:pt x="1083" y="2165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6148750" y="41119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fill="none" extrusionOk="0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333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1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9"/>
          <p:cNvGrpSpPr/>
          <p:nvPr/>
        </p:nvGrpSpPr>
        <p:grpSpPr>
          <a:xfrm>
            <a:off x="-465807" y="1885710"/>
            <a:ext cx="1093465" cy="2552045"/>
            <a:chOff x="5041550" y="1428200"/>
            <a:chExt cx="567150" cy="1323675"/>
          </a:xfrm>
        </p:grpSpPr>
        <p:sp>
          <p:nvSpPr>
            <p:cNvPr id="962" name="Google Shape;962;p39"/>
            <p:cNvSpPr/>
            <p:nvPr/>
          </p:nvSpPr>
          <p:spPr>
            <a:xfrm>
              <a:off x="5099825" y="1428200"/>
              <a:ext cx="198775" cy="622325"/>
            </a:xfrm>
            <a:custGeom>
              <a:avLst/>
              <a:gdLst/>
              <a:ahLst/>
              <a:cxnLst/>
              <a:rect l="l" t="t" r="r" b="b"/>
              <a:pathLst>
                <a:path w="7951" h="24893" extrusionOk="0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5191400" y="1828850"/>
              <a:ext cx="209175" cy="506800"/>
            </a:xfrm>
            <a:custGeom>
              <a:avLst/>
              <a:gdLst/>
              <a:ahLst/>
              <a:cxnLst/>
              <a:rect l="l" t="t" r="r" b="b"/>
              <a:pathLst>
                <a:path w="8367" h="20272" extrusionOk="0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5398475" y="1468800"/>
              <a:ext cx="137375" cy="469325"/>
            </a:xfrm>
            <a:custGeom>
              <a:avLst/>
              <a:gdLst/>
              <a:ahLst/>
              <a:cxnLst/>
              <a:rect l="l" t="t" r="r" b="b"/>
              <a:pathLst>
                <a:path w="5495" h="18773" extrusionOk="0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352675" y="1885025"/>
              <a:ext cx="256025" cy="463100"/>
            </a:xfrm>
            <a:custGeom>
              <a:avLst/>
              <a:gdLst/>
              <a:ahLst/>
              <a:cxnLst/>
              <a:rect l="l" t="t" r="r" b="b"/>
              <a:pathLst>
                <a:path w="10241" h="18524" extrusionOk="0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041550" y="1896475"/>
              <a:ext cx="158200" cy="286200"/>
            </a:xfrm>
            <a:custGeom>
              <a:avLst/>
              <a:gdLst/>
              <a:ahLst/>
              <a:cxnLst/>
              <a:rect l="l" t="t" r="r" b="b"/>
              <a:pathLst>
                <a:path w="6328" h="11448" extrusionOk="0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5304825" y="1618650"/>
              <a:ext cx="162350" cy="565050"/>
            </a:xfrm>
            <a:custGeom>
              <a:avLst/>
              <a:gdLst/>
              <a:ahLst/>
              <a:cxnLst/>
              <a:rect l="l" t="t" r="r" b="b"/>
              <a:pathLst>
                <a:path w="6494" h="22602" extrusionOk="0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171625" y="1921450"/>
              <a:ext cx="309075" cy="522400"/>
            </a:xfrm>
            <a:custGeom>
              <a:avLst/>
              <a:gdLst/>
              <a:ahLst/>
              <a:cxnLst/>
              <a:rect l="l" t="t" r="r" b="b"/>
              <a:pathLst>
                <a:path w="12363" h="20896" fill="none" extrusionOk="0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5191400" y="1921450"/>
              <a:ext cx="111350" cy="389225"/>
            </a:xfrm>
            <a:custGeom>
              <a:avLst/>
              <a:gdLst/>
              <a:ahLst/>
              <a:cxnLst/>
              <a:rect l="l" t="t" r="r" b="b"/>
              <a:pathLst>
                <a:path w="4454" h="15569" extrusionOk="0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258000" y="2120200"/>
              <a:ext cx="128000" cy="323650"/>
            </a:xfrm>
            <a:custGeom>
              <a:avLst/>
              <a:gdLst/>
              <a:ahLst/>
              <a:cxnLst/>
              <a:rect l="l" t="t" r="r" b="b"/>
              <a:pathLst>
                <a:path w="5120" h="12946" fill="none" extrusionOk="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5188275" y="2383475"/>
              <a:ext cx="279950" cy="368400"/>
            </a:xfrm>
            <a:custGeom>
              <a:avLst/>
              <a:gdLst/>
              <a:ahLst/>
              <a:cxnLst/>
              <a:rect l="l" t="t" r="r" b="b"/>
              <a:pathLst>
                <a:path w="11198" h="14736" extrusionOk="0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80" r:id="rId5"/>
    <p:sldLayoutId id="2147483683" r:id="rId6"/>
    <p:sldLayoutId id="2147483684" r:id="rId7"/>
    <p:sldLayoutId id="214748368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2"/>
          <p:cNvSpPr txBox="1">
            <a:spLocks noGrp="1"/>
          </p:cNvSpPr>
          <p:nvPr>
            <p:ph type="ctrTitle"/>
          </p:nvPr>
        </p:nvSpPr>
        <p:spPr>
          <a:xfrm>
            <a:off x="196756" y="1181100"/>
            <a:ext cx="4348200" cy="139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/>
              <a:t>UniDorm</a:t>
            </a:r>
            <a:r>
              <a:rPr lang="it-IT" sz="2000" dirty="0"/>
              <a:t>-Sistema di Gestione Annunci e Prenotazioni Appartamenti per Studenti Universitari</a:t>
            </a:r>
            <a:endParaRPr sz="2000" dirty="0"/>
          </a:p>
        </p:txBody>
      </p:sp>
      <p:grpSp>
        <p:nvGrpSpPr>
          <p:cNvPr id="982" name="Google Shape;982;p42"/>
          <p:cNvGrpSpPr/>
          <p:nvPr/>
        </p:nvGrpSpPr>
        <p:grpSpPr>
          <a:xfrm>
            <a:off x="5811302" y="872784"/>
            <a:ext cx="6013018" cy="3397932"/>
            <a:chOff x="4134049" y="1105193"/>
            <a:chExt cx="6013018" cy="3397932"/>
          </a:xfrm>
        </p:grpSpPr>
        <p:sp>
          <p:nvSpPr>
            <p:cNvPr id="983" name="Google Shape;983;p42"/>
            <p:cNvSpPr/>
            <p:nvPr/>
          </p:nvSpPr>
          <p:spPr>
            <a:xfrm>
              <a:off x="6867342" y="1735397"/>
              <a:ext cx="1987808" cy="688068"/>
            </a:xfrm>
            <a:custGeom>
              <a:avLst/>
              <a:gdLst/>
              <a:ahLst/>
              <a:cxnLst/>
              <a:rect l="l" t="t" r="r" b="b"/>
              <a:pathLst>
                <a:path w="31510" h="10907" extrusionOk="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6893585" y="1756405"/>
              <a:ext cx="1937971" cy="646053"/>
            </a:xfrm>
            <a:custGeom>
              <a:avLst/>
              <a:gdLst/>
              <a:ahLst/>
              <a:cxnLst/>
              <a:rect l="l" t="t" r="r" b="b"/>
              <a:pathLst>
                <a:path w="30720" h="10241" extrusionOk="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893585" y="1759054"/>
              <a:ext cx="1937971" cy="640754"/>
            </a:xfrm>
            <a:custGeom>
              <a:avLst/>
              <a:gdLst/>
              <a:ahLst/>
              <a:cxnLst/>
              <a:rect l="l" t="t" r="r" b="b"/>
              <a:pathLst>
                <a:path w="30720" h="10157" extrusionOk="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5774962" y="4043551"/>
              <a:ext cx="4169919" cy="160236"/>
            </a:xfrm>
            <a:custGeom>
              <a:avLst/>
              <a:gdLst/>
              <a:ahLst/>
              <a:cxnLst/>
              <a:rect l="l" t="t" r="r" b="b"/>
              <a:pathLst>
                <a:path w="66100" h="2540" extrusionOk="0">
                  <a:moveTo>
                    <a:pt x="1" y="0"/>
                  </a:moveTo>
                  <a:lnTo>
                    <a:pt x="1" y="2498"/>
                  </a:lnTo>
                  <a:lnTo>
                    <a:pt x="66100" y="2539"/>
                  </a:lnTo>
                  <a:lnTo>
                    <a:pt x="6610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6074300" y="3702198"/>
              <a:ext cx="1785684" cy="341416"/>
            </a:xfrm>
            <a:custGeom>
              <a:avLst/>
              <a:gdLst/>
              <a:ahLst/>
              <a:cxnLst/>
              <a:rect l="l" t="t" r="r" b="b"/>
              <a:pathLst>
                <a:path w="28306" h="5412" extrusionOk="0">
                  <a:moveTo>
                    <a:pt x="542" y="0"/>
                  </a:moveTo>
                  <a:lnTo>
                    <a:pt x="334" y="42"/>
                  </a:lnTo>
                  <a:lnTo>
                    <a:pt x="167" y="125"/>
                  </a:lnTo>
                  <a:lnTo>
                    <a:pt x="43" y="291"/>
                  </a:lnTo>
                  <a:lnTo>
                    <a:pt x="1" y="500"/>
                  </a:lnTo>
                  <a:lnTo>
                    <a:pt x="1" y="5411"/>
                  </a:lnTo>
                  <a:lnTo>
                    <a:pt x="28305" y="5411"/>
                  </a:lnTo>
                  <a:lnTo>
                    <a:pt x="28305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859921" y="3702198"/>
              <a:ext cx="1788270" cy="344003"/>
            </a:xfrm>
            <a:custGeom>
              <a:avLst/>
              <a:gdLst/>
              <a:ahLst/>
              <a:cxnLst/>
              <a:rect l="l" t="t" r="r" b="b"/>
              <a:pathLst>
                <a:path w="28347" h="5453" extrusionOk="0">
                  <a:moveTo>
                    <a:pt x="0" y="0"/>
                  </a:moveTo>
                  <a:lnTo>
                    <a:pt x="0" y="5411"/>
                  </a:lnTo>
                  <a:lnTo>
                    <a:pt x="28346" y="5453"/>
                  </a:lnTo>
                  <a:lnTo>
                    <a:pt x="28346" y="541"/>
                  </a:lnTo>
                  <a:lnTo>
                    <a:pt x="28305" y="333"/>
                  </a:lnTo>
                  <a:lnTo>
                    <a:pt x="28180" y="167"/>
                  </a:lnTo>
                  <a:lnTo>
                    <a:pt x="28013" y="42"/>
                  </a:lnTo>
                  <a:lnTo>
                    <a:pt x="27805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323801" y="2885563"/>
              <a:ext cx="1538769" cy="816698"/>
            </a:xfrm>
            <a:custGeom>
              <a:avLst/>
              <a:gdLst/>
              <a:ahLst/>
              <a:cxnLst/>
              <a:rect l="l" t="t" r="r" b="b"/>
              <a:pathLst>
                <a:path w="24392" h="12946" extrusionOk="0">
                  <a:moveTo>
                    <a:pt x="458" y="0"/>
                  </a:moveTo>
                  <a:lnTo>
                    <a:pt x="292" y="42"/>
                  </a:lnTo>
                  <a:lnTo>
                    <a:pt x="125" y="125"/>
                  </a:lnTo>
                  <a:lnTo>
                    <a:pt x="42" y="291"/>
                  </a:lnTo>
                  <a:lnTo>
                    <a:pt x="0" y="458"/>
                  </a:lnTo>
                  <a:lnTo>
                    <a:pt x="0" y="12945"/>
                  </a:lnTo>
                  <a:lnTo>
                    <a:pt x="24350" y="12945"/>
                  </a:lnTo>
                  <a:lnTo>
                    <a:pt x="24392" y="499"/>
                  </a:lnTo>
                  <a:lnTo>
                    <a:pt x="24350" y="291"/>
                  </a:lnTo>
                  <a:lnTo>
                    <a:pt x="24225" y="125"/>
                  </a:lnTo>
                  <a:lnTo>
                    <a:pt x="24101" y="42"/>
                  </a:lnTo>
                  <a:lnTo>
                    <a:pt x="23892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7859921" y="2885563"/>
              <a:ext cx="1538832" cy="816698"/>
            </a:xfrm>
            <a:custGeom>
              <a:avLst/>
              <a:gdLst/>
              <a:ahLst/>
              <a:cxnLst/>
              <a:rect l="l" t="t" r="r" b="b"/>
              <a:pathLst>
                <a:path w="24393" h="12946" extrusionOk="0">
                  <a:moveTo>
                    <a:pt x="500" y="0"/>
                  </a:moveTo>
                  <a:lnTo>
                    <a:pt x="333" y="42"/>
                  </a:lnTo>
                  <a:lnTo>
                    <a:pt x="167" y="125"/>
                  </a:lnTo>
                  <a:lnTo>
                    <a:pt x="84" y="291"/>
                  </a:lnTo>
                  <a:lnTo>
                    <a:pt x="42" y="499"/>
                  </a:lnTo>
                  <a:lnTo>
                    <a:pt x="0" y="12945"/>
                  </a:lnTo>
                  <a:lnTo>
                    <a:pt x="24392" y="12945"/>
                  </a:lnTo>
                  <a:lnTo>
                    <a:pt x="24392" y="499"/>
                  </a:lnTo>
                  <a:lnTo>
                    <a:pt x="24392" y="291"/>
                  </a:lnTo>
                  <a:lnTo>
                    <a:pt x="24267" y="167"/>
                  </a:lnTo>
                  <a:lnTo>
                    <a:pt x="24101" y="4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184636" y="4201075"/>
              <a:ext cx="136579" cy="299401"/>
            </a:xfrm>
            <a:custGeom>
              <a:avLst/>
              <a:gdLst/>
              <a:ahLst/>
              <a:cxnLst/>
              <a:rect l="l" t="t" r="r" b="b"/>
              <a:pathLst>
                <a:path w="2165" h="4746" extrusionOk="0">
                  <a:moveTo>
                    <a:pt x="0" y="1"/>
                  </a:moveTo>
                  <a:lnTo>
                    <a:pt x="0" y="4746"/>
                  </a:lnTo>
                  <a:lnTo>
                    <a:pt x="1041" y="4746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9398690" y="4201075"/>
              <a:ext cx="139229" cy="302051"/>
            </a:xfrm>
            <a:custGeom>
              <a:avLst/>
              <a:gdLst/>
              <a:ahLst/>
              <a:cxnLst/>
              <a:rect l="l" t="t" r="r" b="b"/>
              <a:pathLst>
                <a:path w="2207" h="4788" extrusionOk="0">
                  <a:moveTo>
                    <a:pt x="0" y="1"/>
                  </a:moveTo>
                  <a:lnTo>
                    <a:pt x="1166" y="4787"/>
                  </a:lnTo>
                  <a:lnTo>
                    <a:pt x="2206" y="4787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5777611" y="3373967"/>
              <a:ext cx="546253" cy="669647"/>
            </a:xfrm>
            <a:custGeom>
              <a:avLst/>
              <a:gdLst/>
              <a:ahLst/>
              <a:cxnLst/>
              <a:rect l="l" t="t" r="r" b="b"/>
              <a:pathLst>
                <a:path w="8659" h="10615" extrusionOk="0">
                  <a:moveTo>
                    <a:pt x="0" y="0"/>
                  </a:moveTo>
                  <a:lnTo>
                    <a:pt x="4621" y="10614"/>
                  </a:lnTo>
                  <a:lnTo>
                    <a:pt x="8617" y="10614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5575424" y="3373967"/>
              <a:ext cx="493703" cy="669647"/>
            </a:xfrm>
            <a:custGeom>
              <a:avLst/>
              <a:gdLst/>
              <a:ahLst/>
              <a:cxnLst/>
              <a:rect l="l" t="t" r="r" b="b"/>
              <a:pathLst>
                <a:path w="7826" h="10615" extrusionOk="0">
                  <a:moveTo>
                    <a:pt x="2872" y="0"/>
                  </a:moveTo>
                  <a:lnTo>
                    <a:pt x="2539" y="83"/>
                  </a:lnTo>
                  <a:lnTo>
                    <a:pt x="2248" y="125"/>
                  </a:lnTo>
                  <a:lnTo>
                    <a:pt x="1957" y="250"/>
                  </a:lnTo>
                  <a:lnTo>
                    <a:pt x="1665" y="375"/>
                  </a:lnTo>
                  <a:lnTo>
                    <a:pt x="1416" y="541"/>
                  </a:lnTo>
                  <a:lnTo>
                    <a:pt x="1166" y="708"/>
                  </a:lnTo>
                  <a:lnTo>
                    <a:pt x="958" y="916"/>
                  </a:lnTo>
                  <a:lnTo>
                    <a:pt x="750" y="1166"/>
                  </a:lnTo>
                  <a:lnTo>
                    <a:pt x="541" y="1415"/>
                  </a:lnTo>
                  <a:lnTo>
                    <a:pt x="417" y="1665"/>
                  </a:lnTo>
                  <a:lnTo>
                    <a:pt x="250" y="1915"/>
                  </a:lnTo>
                  <a:lnTo>
                    <a:pt x="167" y="2206"/>
                  </a:lnTo>
                  <a:lnTo>
                    <a:pt x="84" y="2539"/>
                  </a:lnTo>
                  <a:lnTo>
                    <a:pt x="42" y="2831"/>
                  </a:lnTo>
                  <a:lnTo>
                    <a:pt x="0" y="3163"/>
                  </a:lnTo>
                  <a:lnTo>
                    <a:pt x="0" y="3663"/>
                  </a:lnTo>
                  <a:lnTo>
                    <a:pt x="42" y="3996"/>
                  </a:lnTo>
                  <a:lnTo>
                    <a:pt x="84" y="4287"/>
                  </a:lnTo>
                  <a:lnTo>
                    <a:pt x="167" y="4620"/>
                  </a:lnTo>
                  <a:lnTo>
                    <a:pt x="250" y="4912"/>
                  </a:lnTo>
                  <a:lnTo>
                    <a:pt x="375" y="5161"/>
                  </a:lnTo>
                  <a:lnTo>
                    <a:pt x="541" y="5411"/>
                  </a:lnTo>
                  <a:lnTo>
                    <a:pt x="750" y="5661"/>
                  </a:lnTo>
                  <a:lnTo>
                    <a:pt x="958" y="5911"/>
                  </a:lnTo>
                  <a:lnTo>
                    <a:pt x="1166" y="6119"/>
                  </a:lnTo>
                  <a:lnTo>
                    <a:pt x="1416" y="6285"/>
                  </a:lnTo>
                  <a:lnTo>
                    <a:pt x="1665" y="6452"/>
                  </a:lnTo>
                  <a:lnTo>
                    <a:pt x="1957" y="6577"/>
                  </a:lnTo>
                  <a:lnTo>
                    <a:pt x="2248" y="6702"/>
                  </a:lnTo>
                  <a:lnTo>
                    <a:pt x="2539" y="6785"/>
                  </a:lnTo>
                  <a:lnTo>
                    <a:pt x="2872" y="6826"/>
                  </a:lnTo>
                  <a:lnTo>
                    <a:pt x="3164" y="6826"/>
                  </a:lnTo>
                  <a:lnTo>
                    <a:pt x="3164" y="10614"/>
                  </a:lnTo>
                  <a:lnTo>
                    <a:pt x="7826" y="10614"/>
                  </a:lnTo>
                  <a:lnTo>
                    <a:pt x="7826" y="4620"/>
                  </a:lnTo>
                  <a:lnTo>
                    <a:pt x="7784" y="4162"/>
                  </a:lnTo>
                  <a:lnTo>
                    <a:pt x="7742" y="3705"/>
                  </a:lnTo>
                  <a:lnTo>
                    <a:pt x="7618" y="3247"/>
                  </a:lnTo>
                  <a:lnTo>
                    <a:pt x="7451" y="2831"/>
                  </a:lnTo>
                  <a:lnTo>
                    <a:pt x="7243" y="2414"/>
                  </a:lnTo>
                  <a:lnTo>
                    <a:pt x="7035" y="2040"/>
                  </a:lnTo>
                  <a:lnTo>
                    <a:pt x="6743" y="1707"/>
                  </a:lnTo>
                  <a:lnTo>
                    <a:pt x="6452" y="1374"/>
                  </a:lnTo>
                  <a:lnTo>
                    <a:pt x="6119" y="1041"/>
                  </a:lnTo>
                  <a:lnTo>
                    <a:pt x="5786" y="791"/>
                  </a:lnTo>
                  <a:lnTo>
                    <a:pt x="5411" y="541"/>
                  </a:lnTo>
                  <a:lnTo>
                    <a:pt x="4995" y="375"/>
                  </a:lnTo>
                  <a:lnTo>
                    <a:pt x="4579" y="208"/>
                  </a:lnTo>
                  <a:lnTo>
                    <a:pt x="4121" y="83"/>
                  </a:lnTo>
                  <a:lnTo>
                    <a:pt x="3663" y="42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9398690" y="3376554"/>
              <a:ext cx="546190" cy="669647"/>
            </a:xfrm>
            <a:custGeom>
              <a:avLst/>
              <a:gdLst/>
              <a:ahLst/>
              <a:cxnLst/>
              <a:rect l="l" t="t" r="r" b="b"/>
              <a:pathLst>
                <a:path w="8658" h="10615" extrusionOk="0">
                  <a:moveTo>
                    <a:pt x="0" y="1"/>
                  </a:moveTo>
                  <a:lnTo>
                    <a:pt x="0" y="10615"/>
                  </a:lnTo>
                  <a:lnTo>
                    <a:pt x="4038" y="10615"/>
                  </a:lnTo>
                  <a:lnTo>
                    <a:pt x="8658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9653364" y="3376554"/>
              <a:ext cx="493703" cy="669647"/>
            </a:xfrm>
            <a:custGeom>
              <a:avLst/>
              <a:gdLst/>
              <a:ahLst/>
              <a:cxnLst/>
              <a:rect l="l" t="t" r="r" b="b"/>
              <a:pathLst>
                <a:path w="7826" h="10615" extrusionOk="0">
                  <a:moveTo>
                    <a:pt x="4163" y="1"/>
                  </a:moveTo>
                  <a:lnTo>
                    <a:pt x="3705" y="84"/>
                  </a:lnTo>
                  <a:lnTo>
                    <a:pt x="3247" y="209"/>
                  </a:lnTo>
                  <a:lnTo>
                    <a:pt x="2831" y="375"/>
                  </a:lnTo>
                  <a:lnTo>
                    <a:pt x="2415" y="542"/>
                  </a:lnTo>
                  <a:lnTo>
                    <a:pt x="2040" y="792"/>
                  </a:lnTo>
                  <a:lnTo>
                    <a:pt x="1707" y="1041"/>
                  </a:lnTo>
                  <a:lnTo>
                    <a:pt x="1374" y="1333"/>
                  </a:lnTo>
                  <a:lnTo>
                    <a:pt x="1041" y="1666"/>
                  </a:lnTo>
                  <a:lnTo>
                    <a:pt x="792" y="2040"/>
                  </a:lnTo>
                  <a:lnTo>
                    <a:pt x="542" y="2415"/>
                  </a:lnTo>
                  <a:lnTo>
                    <a:pt x="375" y="2831"/>
                  </a:lnTo>
                  <a:lnTo>
                    <a:pt x="209" y="3247"/>
                  </a:lnTo>
                  <a:lnTo>
                    <a:pt x="84" y="3705"/>
                  </a:lnTo>
                  <a:lnTo>
                    <a:pt x="42" y="4163"/>
                  </a:lnTo>
                  <a:lnTo>
                    <a:pt x="1" y="4621"/>
                  </a:lnTo>
                  <a:lnTo>
                    <a:pt x="1" y="10615"/>
                  </a:lnTo>
                  <a:lnTo>
                    <a:pt x="4621" y="10615"/>
                  </a:lnTo>
                  <a:lnTo>
                    <a:pt x="4621" y="6827"/>
                  </a:lnTo>
                  <a:lnTo>
                    <a:pt x="4954" y="6827"/>
                  </a:lnTo>
                  <a:lnTo>
                    <a:pt x="5287" y="6744"/>
                  </a:lnTo>
                  <a:lnTo>
                    <a:pt x="5578" y="6702"/>
                  </a:lnTo>
                  <a:lnTo>
                    <a:pt x="5870" y="6577"/>
                  </a:lnTo>
                  <a:lnTo>
                    <a:pt x="6161" y="6452"/>
                  </a:lnTo>
                  <a:lnTo>
                    <a:pt x="6411" y="6286"/>
                  </a:lnTo>
                  <a:lnTo>
                    <a:pt x="6661" y="6119"/>
                  </a:lnTo>
                  <a:lnTo>
                    <a:pt x="6869" y="5911"/>
                  </a:lnTo>
                  <a:lnTo>
                    <a:pt x="7077" y="5662"/>
                  </a:lnTo>
                  <a:lnTo>
                    <a:pt x="7285" y="5412"/>
                  </a:lnTo>
                  <a:lnTo>
                    <a:pt x="7410" y="5162"/>
                  </a:lnTo>
                  <a:lnTo>
                    <a:pt x="7576" y="4912"/>
                  </a:lnTo>
                  <a:lnTo>
                    <a:pt x="7660" y="4621"/>
                  </a:lnTo>
                  <a:lnTo>
                    <a:pt x="7743" y="4288"/>
                  </a:lnTo>
                  <a:lnTo>
                    <a:pt x="7784" y="3997"/>
                  </a:lnTo>
                  <a:lnTo>
                    <a:pt x="7826" y="3664"/>
                  </a:lnTo>
                  <a:lnTo>
                    <a:pt x="7826" y="3164"/>
                  </a:lnTo>
                  <a:lnTo>
                    <a:pt x="7784" y="2831"/>
                  </a:lnTo>
                  <a:lnTo>
                    <a:pt x="7743" y="2540"/>
                  </a:lnTo>
                  <a:lnTo>
                    <a:pt x="7660" y="2207"/>
                  </a:lnTo>
                  <a:lnTo>
                    <a:pt x="7576" y="1915"/>
                  </a:lnTo>
                  <a:lnTo>
                    <a:pt x="7410" y="1666"/>
                  </a:lnTo>
                  <a:lnTo>
                    <a:pt x="7285" y="1416"/>
                  </a:lnTo>
                  <a:lnTo>
                    <a:pt x="7077" y="1166"/>
                  </a:lnTo>
                  <a:lnTo>
                    <a:pt x="6869" y="916"/>
                  </a:lnTo>
                  <a:lnTo>
                    <a:pt x="6661" y="708"/>
                  </a:lnTo>
                  <a:lnTo>
                    <a:pt x="6411" y="542"/>
                  </a:lnTo>
                  <a:lnTo>
                    <a:pt x="6161" y="375"/>
                  </a:lnTo>
                  <a:lnTo>
                    <a:pt x="5870" y="250"/>
                  </a:lnTo>
                  <a:lnTo>
                    <a:pt x="5578" y="126"/>
                  </a:lnTo>
                  <a:lnTo>
                    <a:pt x="5287" y="42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7859921" y="2969529"/>
              <a:ext cx="2650" cy="1074085"/>
            </a:xfrm>
            <a:custGeom>
              <a:avLst/>
              <a:gdLst/>
              <a:ahLst/>
              <a:cxnLst/>
              <a:rect l="l" t="t" r="r" b="b"/>
              <a:pathLst>
                <a:path w="42" h="17026" fill="none" extrusionOk="0">
                  <a:moveTo>
                    <a:pt x="42" y="1"/>
                  </a:moveTo>
                  <a:lnTo>
                    <a:pt x="0" y="17025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050706" y="3702198"/>
              <a:ext cx="3597485" cy="63"/>
            </a:xfrm>
            <a:custGeom>
              <a:avLst/>
              <a:gdLst/>
              <a:ahLst/>
              <a:cxnLst/>
              <a:rect l="l" t="t" r="r" b="b"/>
              <a:pathLst>
                <a:path w="57026" h="1" fill="none" extrusionOk="0">
                  <a:moveTo>
                    <a:pt x="57025" y="0"/>
                  </a:moveTo>
                  <a:lnTo>
                    <a:pt x="0" y="0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5690932" y="3502597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66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5" y="2373"/>
                  </a:lnTo>
                  <a:lnTo>
                    <a:pt x="584" y="2540"/>
                  </a:lnTo>
                  <a:lnTo>
                    <a:pt x="833" y="2665"/>
                  </a:lnTo>
                  <a:lnTo>
                    <a:pt x="1083" y="2706"/>
                  </a:lnTo>
                  <a:lnTo>
                    <a:pt x="1333" y="2748"/>
                  </a:lnTo>
                  <a:lnTo>
                    <a:pt x="1333" y="2748"/>
                  </a:lnTo>
                  <a:lnTo>
                    <a:pt x="1624" y="2706"/>
                  </a:lnTo>
                  <a:lnTo>
                    <a:pt x="1874" y="2665"/>
                  </a:lnTo>
                  <a:lnTo>
                    <a:pt x="2124" y="2540"/>
                  </a:lnTo>
                  <a:lnTo>
                    <a:pt x="2332" y="2373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6" y="1666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124"/>
                  </a:lnTo>
                  <a:lnTo>
                    <a:pt x="2623" y="875"/>
                  </a:lnTo>
                  <a:lnTo>
                    <a:pt x="2498" y="625"/>
                  </a:lnTo>
                  <a:lnTo>
                    <a:pt x="2332" y="417"/>
                  </a:lnTo>
                  <a:lnTo>
                    <a:pt x="2124" y="250"/>
                  </a:lnTo>
                  <a:lnTo>
                    <a:pt x="1874" y="126"/>
                  </a:lnTo>
                  <a:lnTo>
                    <a:pt x="1624" y="42"/>
                  </a:lnTo>
                  <a:lnTo>
                    <a:pt x="1374" y="1"/>
                  </a:lnTo>
                  <a:lnTo>
                    <a:pt x="1374" y="1"/>
                  </a:lnTo>
                  <a:lnTo>
                    <a:pt x="1083" y="42"/>
                  </a:lnTo>
                  <a:lnTo>
                    <a:pt x="833" y="126"/>
                  </a:lnTo>
                  <a:lnTo>
                    <a:pt x="584" y="250"/>
                  </a:lnTo>
                  <a:lnTo>
                    <a:pt x="375" y="417"/>
                  </a:lnTo>
                  <a:lnTo>
                    <a:pt x="209" y="625"/>
                  </a:lnTo>
                  <a:lnTo>
                    <a:pt x="84" y="875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696634" y="3205909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65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5" y="2331"/>
                  </a:lnTo>
                  <a:lnTo>
                    <a:pt x="584" y="2498"/>
                  </a:lnTo>
                  <a:lnTo>
                    <a:pt x="833" y="2622"/>
                  </a:lnTo>
                  <a:lnTo>
                    <a:pt x="1083" y="2706"/>
                  </a:lnTo>
                  <a:lnTo>
                    <a:pt x="1333" y="2747"/>
                  </a:lnTo>
                  <a:lnTo>
                    <a:pt x="1333" y="2747"/>
                  </a:lnTo>
                  <a:lnTo>
                    <a:pt x="1624" y="2706"/>
                  </a:lnTo>
                  <a:lnTo>
                    <a:pt x="1874" y="2622"/>
                  </a:lnTo>
                  <a:lnTo>
                    <a:pt x="2124" y="2498"/>
                  </a:lnTo>
                  <a:lnTo>
                    <a:pt x="2332" y="2331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6" y="1665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124"/>
                  </a:lnTo>
                  <a:lnTo>
                    <a:pt x="2623" y="833"/>
                  </a:lnTo>
                  <a:lnTo>
                    <a:pt x="2498" y="624"/>
                  </a:lnTo>
                  <a:lnTo>
                    <a:pt x="2332" y="416"/>
                  </a:lnTo>
                  <a:lnTo>
                    <a:pt x="2124" y="250"/>
                  </a:lnTo>
                  <a:lnTo>
                    <a:pt x="1874" y="125"/>
                  </a:lnTo>
                  <a:lnTo>
                    <a:pt x="1624" y="42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083" y="42"/>
                  </a:lnTo>
                  <a:lnTo>
                    <a:pt x="833" y="125"/>
                  </a:lnTo>
                  <a:lnTo>
                    <a:pt x="584" y="250"/>
                  </a:lnTo>
                  <a:lnTo>
                    <a:pt x="375" y="416"/>
                  </a:lnTo>
                  <a:lnTo>
                    <a:pt x="209" y="624"/>
                  </a:lnTo>
                  <a:lnTo>
                    <a:pt x="84" y="833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7316381" y="3208495"/>
              <a:ext cx="173358" cy="170771"/>
            </a:xfrm>
            <a:custGeom>
              <a:avLst/>
              <a:gdLst/>
              <a:ahLst/>
              <a:cxnLst/>
              <a:rect l="l" t="t" r="r" b="b"/>
              <a:pathLst>
                <a:path w="2748" h="2707" fill="none" extrusionOk="0">
                  <a:moveTo>
                    <a:pt x="0" y="1333"/>
                  </a:moveTo>
                  <a:lnTo>
                    <a:pt x="0" y="1333"/>
                  </a:lnTo>
                  <a:lnTo>
                    <a:pt x="42" y="1624"/>
                  </a:lnTo>
                  <a:lnTo>
                    <a:pt x="125" y="1874"/>
                  </a:lnTo>
                  <a:lnTo>
                    <a:pt x="250" y="2124"/>
                  </a:lnTo>
                  <a:lnTo>
                    <a:pt x="416" y="2332"/>
                  </a:lnTo>
                  <a:lnTo>
                    <a:pt x="583" y="2498"/>
                  </a:lnTo>
                  <a:lnTo>
                    <a:pt x="833" y="2623"/>
                  </a:lnTo>
                  <a:lnTo>
                    <a:pt x="1082" y="2665"/>
                  </a:lnTo>
                  <a:lnTo>
                    <a:pt x="1374" y="2706"/>
                  </a:lnTo>
                  <a:lnTo>
                    <a:pt x="1374" y="2706"/>
                  </a:lnTo>
                  <a:lnTo>
                    <a:pt x="1623" y="2706"/>
                  </a:lnTo>
                  <a:lnTo>
                    <a:pt x="1915" y="2623"/>
                  </a:lnTo>
                  <a:lnTo>
                    <a:pt x="2123" y="2498"/>
                  </a:lnTo>
                  <a:lnTo>
                    <a:pt x="2331" y="2332"/>
                  </a:lnTo>
                  <a:lnTo>
                    <a:pt x="2498" y="2124"/>
                  </a:lnTo>
                  <a:lnTo>
                    <a:pt x="2622" y="1874"/>
                  </a:lnTo>
                  <a:lnTo>
                    <a:pt x="2706" y="1624"/>
                  </a:lnTo>
                  <a:lnTo>
                    <a:pt x="2747" y="1333"/>
                  </a:lnTo>
                  <a:lnTo>
                    <a:pt x="2747" y="1333"/>
                  </a:lnTo>
                  <a:lnTo>
                    <a:pt x="2706" y="1083"/>
                  </a:lnTo>
                  <a:lnTo>
                    <a:pt x="2622" y="833"/>
                  </a:lnTo>
                  <a:lnTo>
                    <a:pt x="2498" y="583"/>
                  </a:lnTo>
                  <a:lnTo>
                    <a:pt x="2331" y="375"/>
                  </a:lnTo>
                  <a:lnTo>
                    <a:pt x="2123" y="209"/>
                  </a:lnTo>
                  <a:lnTo>
                    <a:pt x="1915" y="84"/>
                  </a:lnTo>
                  <a:lnTo>
                    <a:pt x="1623" y="1"/>
                  </a:lnTo>
                  <a:lnTo>
                    <a:pt x="1374" y="1"/>
                  </a:lnTo>
                  <a:lnTo>
                    <a:pt x="1374" y="1"/>
                  </a:lnTo>
                  <a:lnTo>
                    <a:pt x="1082" y="1"/>
                  </a:lnTo>
                  <a:lnTo>
                    <a:pt x="833" y="84"/>
                  </a:lnTo>
                  <a:lnTo>
                    <a:pt x="583" y="209"/>
                  </a:lnTo>
                  <a:lnTo>
                    <a:pt x="416" y="375"/>
                  </a:lnTo>
                  <a:lnTo>
                    <a:pt x="250" y="583"/>
                  </a:lnTo>
                  <a:lnTo>
                    <a:pt x="125" y="833"/>
                  </a:lnTo>
                  <a:lnTo>
                    <a:pt x="42" y="1083"/>
                  </a:lnTo>
                  <a:lnTo>
                    <a:pt x="0" y="1333"/>
                  </a:lnTo>
                  <a:lnTo>
                    <a:pt x="0" y="1333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8232753" y="3208495"/>
              <a:ext cx="173421" cy="170771"/>
            </a:xfrm>
            <a:custGeom>
              <a:avLst/>
              <a:gdLst/>
              <a:ahLst/>
              <a:cxnLst/>
              <a:rect l="l" t="t" r="r" b="b"/>
              <a:pathLst>
                <a:path w="2749" h="2707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43" y="1624"/>
                  </a:lnTo>
                  <a:lnTo>
                    <a:pt x="126" y="1874"/>
                  </a:lnTo>
                  <a:lnTo>
                    <a:pt x="251" y="2124"/>
                  </a:lnTo>
                  <a:lnTo>
                    <a:pt x="417" y="2332"/>
                  </a:lnTo>
                  <a:lnTo>
                    <a:pt x="625" y="2498"/>
                  </a:lnTo>
                  <a:lnTo>
                    <a:pt x="833" y="2623"/>
                  </a:lnTo>
                  <a:lnTo>
                    <a:pt x="1125" y="2706"/>
                  </a:lnTo>
                  <a:lnTo>
                    <a:pt x="1375" y="2706"/>
                  </a:lnTo>
                  <a:lnTo>
                    <a:pt x="1375" y="2706"/>
                  </a:lnTo>
                  <a:lnTo>
                    <a:pt x="1666" y="2706"/>
                  </a:lnTo>
                  <a:lnTo>
                    <a:pt x="1916" y="2623"/>
                  </a:lnTo>
                  <a:lnTo>
                    <a:pt x="2165" y="2498"/>
                  </a:lnTo>
                  <a:lnTo>
                    <a:pt x="2332" y="2332"/>
                  </a:lnTo>
                  <a:lnTo>
                    <a:pt x="2498" y="2124"/>
                  </a:lnTo>
                  <a:lnTo>
                    <a:pt x="2623" y="1874"/>
                  </a:lnTo>
                  <a:lnTo>
                    <a:pt x="2707" y="1624"/>
                  </a:lnTo>
                  <a:lnTo>
                    <a:pt x="2748" y="1374"/>
                  </a:lnTo>
                  <a:lnTo>
                    <a:pt x="2748" y="1374"/>
                  </a:lnTo>
                  <a:lnTo>
                    <a:pt x="2707" y="1083"/>
                  </a:lnTo>
                  <a:lnTo>
                    <a:pt x="2623" y="833"/>
                  </a:lnTo>
                  <a:lnTo>
                    <a:pt x="2498" y="583"/>
                  </a:lnTo>
                  <a:lnTo>
                    <a:pt x="2332" y="375"/>
                  </a:lnTo>
                  <a:lnTo>
                    <a:pt x="2165" y="209"/>
                  </a:lnTo>
                  <a:lnTo>
                    <a:pt x="1916" y="84"/>
                  </a:lnTo>
                  <a:lnTo>
                    <a:pt x="1666" y="1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125" y="1"/>
                  </a:lnTo>
                  <a:lnTo>
                    <a:pt x="833" y="84"/>
                  </a:lnTo>
                  <a:lnTo>
                    <a:pt x="625" y="209"/>
                  </a:lnTo>
                  <a:lnTo>
                    <a:pt x="417" y="375"/>
                  </a:lnTo>
                  <a:lnTo>
                    <a:pt x="251" y="583"/>
                  </a:lnTo>
                  <a:lnTo>
                    <a:pt x="126" y="833"/>
                  </a:lnTo>
                  <a:lnTo>
                    <a:pt x="43" y="1083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8855087" y="3208495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24"/>
                  </a:lnTo>
                  <a:lnTo>
                    <a:pt x="84" y="1874"/>
                  </a:lnTo>
                  <a:lnTo>
                    <a:pt x="209" y="2124"/>
                  </a:lnTo>
                  <a:lnTo>
                    <a:pt x="376" y="2332"/>
                  </a:lnTo>
                  <a:lnTo>
                    <a:pt x="584" y="2498"/>
                  </a:lnTo>
                  <a:lnTo>
                    <a:pt x="833" y="2623"/>
                  </a:lnTo>
                  <a:lnTo>
                    <a:pt x="1083" y="2706"/>
                  </a:lnTo>
                  <a:lnTo>
                    <a:pt x="1375" y="2748"/>
                  </a:lnTo>
                  <a:lnTo>
                    <a:pt x="1375" y="2748"/>
                  </a:lnTo>
                  <a:lnTo>
                    <a:pt x="1624" y="2706"/>
                  </a:lnTo>
                  <a:lnTo>
                    <a:pt x="1874" y="2623"/>
                  </a:lnTo>
                  <a:lnTo>
                    <a:pt x="2124" y="2498"/>
                  </a:lnTo>
                  <a:lnTo>
                    <a:pt x="2332" y="2332"/>
                  </a:lnTo>
                  <a:lnTo>
                    <a:pt x="2498" y="2124"/>
                  </a:lnTo>
                  <a:lnTo>
                    <a:pt x="2623" y="1874"/>
                  </a:lnTo>
                  <a:lnTo>
                    <a:pt x="2706" y="1624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083"/>
                  </a:lnTo>
                  <a:lnTo>
                    <a:pt x="2623" y="833"/>
                  </a:lnTo>
                  <a:lnTo>
                    <a:pt x="2498" y="583"/>
                  </a:lnTo>
                  <a:lnTo>
                    <a:pt x="2332" y="375"/>
                  </a:lnTo>
                  <a:lnTo>
                    <a:pt x="2124" y="209"/>
                  </a:lnTo>
                  <a:lnTo>
                    <a:pt x="1874" y="84"/>
                  </a:lnTo>
                  <a:lnTo>
                    <a:pt x="1624" y="4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083" y="42"/>
                  </a:lnTo>
                  <a:lnTo>
                    <a:pt x="833" y="84"/>
                  </a:lnTo>
                  <a:lnTo>
                    <a:pt x="584" y="209"/>
                  </a:lnTo>
                  <a:lnTo>
                    <a:pt x="376" y="375"/>
                  </a:lnTo>
                  <a:lnTo>
                    <a:pt x="209" y="583"/>
                  </a:lnTo>
                  <a:lnTo>
                    <a:pt x="84" y="833"/>
                  </a:lnTo>
                  <a:lnTo>
                    <a:pt x="1" y="1083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9860788" y="3505247"/>
              <a:ext cx="170771" cy="173358"/>
            </a:xfrm>
            <a:custGeom>
              <a:avLst/>
              <a:gdLst/>
              <a:ahLst/>
              <a:cxnLst/>
              <a:rect l="l" t="t" r="r" b="b"/>
              <a:pathLst>
                <a:path w="2707" h="2748" fill="none" extrusionOk="0">
                  <a:moveTo>
                    <a:pt x="1" y="1374"/>
                  </a:moveTo>
                  <a:lnTo>
                    <a:pt x="1" y="1374"/>
                  </a:lnTo>
                  <a:lnTo>
                    <a:pt x="1" y="1665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6" y="2331"/>
                  </a:lnTo>
                  <a:lnTo>
                    <a:pt x="584" y="2498"/>
                  </a:lnTo>
                  <a:lnTo>
                    <a:pt x="833" y="2623"/>
                  </a:lnTo>
                  <a:lnTo>
                    <a:pt x="1083" y="2706"/>
                  </a:lnTo>
                  <a:lnTo>
                    <a:pt x="1333" y="2747"/>
                  </a:lnTo>
                  <a:lnTo>
                    <a:pt x="1333" y="2747"/>
                  </a:lnTo>
                  <a:lnTo>
                    <a:pt x="1624" y="2706"/>
                  </a:lnTo>
                  <a:lnTo>
                    <a:pt x="1874" y="2664"/>
                  </a:lnTo>
                  <a:lnTo>
                    <a:pt x="2124" y="2498"/>
                  </a:lnTo>
                  <a:lnTo>
                    <a:pt x="2332" y="2331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7" y="1665"/>
                  </a:lnTo>
                  <a:lnTo>
                    <a:pt x="2707" y="1374"/>
                  </a:lnTo>
                  <a:lnTo>
                    <a:pt x="2707" y="1374"/>
                  </a:lnTo>
                  <a:lnTo>
                    <a:pt x="2707" y="1124"/>
                  </a:lnTo>
                  <a:lnTo>
                    <a:pt x="2623" y="833"/>
                  </a:lnTo>
                  <a:lnTo>
                    <a:pt x="2498" y="625"/>
                  </a:lnTo>
                  <a:lnTo>
                    <a:pt x="2332" y="417"/>
                  </a:lnTo>
                  <a:lnTo>
                    <a:pt x="2124" y="250"/>
                  </a:lnTo>
                  <a:lnTo>
                    <a:pt x="1874" y="125"/>
                  </a:lnTo>
                  <a:lnTo>
                    <a:pt x="1624" y="42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083" y="42"/>
                  </a:lnTo>
                  <a:lnTo>
                    <a:pt x="833" y="125"/>
                  </a:lnTo>
                  <a:lnTo>
                    <a:pt x="584" y="250"/>
                  </a:lnTo>
                  <a:lnTo>
                    <a:pt x="376" y="417"/>
                  </a:lnTo>
                  <a:lnTo>
                    <a:pt x="209" y="625"/>
                  </a:lnTo>
                  <a:lnTo>
                    <a:pt x="84" y="833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42"/>
            <p:cNvGrpSpPr/>
            <p:nvPr/>
          </p:nvGrpSpPr>
          <p:grpSpPr>
            <a:xfrm>
              <a:off x="4134049" y="1105193"/>
              <a:ext cx="1429842" cy="3337117"/>
              <a:chOff x="5041550" y="1428200"/>
              <a:chExt cx="567150" cy="1323675"/>
            </a:xfrm>
          </p:grpSpPr>
          <p:sp>
            <p:nvSpPr>
              <p:cNvPr id="1006" name="Google Shape;1006;p42"/>
              <p:cNvSpPr/>
              <p:nvPr/>
            </p:nvSpPr>
            <p:spPr>
              <a:xfrm>
                <a:off x="5099825" y="1428200"/>
                <a:ext cx="198775" cy="622325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24893" extrusionOk="0">
                    <a:moveTo>
                      <a:pt x="6494" y="1"/>
                    </a:moveTo>
                    <a:lnTo>
                      <a:pt x="6119" y="84"/>
                    </a:lnTo>
                    <a:lnTo>
                      <a:pt x="5661" y="292"/>
                    </a:lnTo>
                    <a:lnTo>
                      <a:pt x="5203" y="625"/>
                    </a:lnTo>
                    <a:lnTo>
                      <a:pt x="4704" y="1083"/>
                    </a:lnTo>
                    <a:lnTo>
                      <a:pt x="4454" y="1333"/>
                    </a:lnTo>
                    <a:lnTo>
                      <a:pt x="4204" y="1666"/>
                    </a:lnTo>
                    <a:lnTo>
                      <a:pt x="3705" y="2415"/>
                    </a:lnTo>
                    <a:lnTo>
                      <a:pt x="3205" y="3372"/>
                    </a:lnTo>
                    <a:lnTo>
                      <a:pt x="2747" y="4413"/>
                    </a:lnTo>
                    <a:lnTo>
                      <a:pt x="2290" y="5579"/>
                    </a:lnTo>
                    <a:lnTo>
                      <a:pt x="1873" y="6827"/>
                    </a:lnTo>
                    <a:lnTo>
                      <a:pt x="1499" y="8118"/>
                    </a:lnTo>
                    <a:lnTo>
                      <a:pt x="1124" y="9491"/>
                    </a:lnTo>
                    <a:lnTo>
                      <a:pt x="833" y="10865"/>
                    </a:lnTo>
                    <a:lnTo>
                      <a:pt x="541" y="12280"/>
                    </a:lnTo>
                    <a:lnTo>
                      <a:pt x="333" y="13654"/>
                    </a:lnTo>
                    <a:lnTo>
                      <a:pt x="167" y="14986"/>
                    </a:lnTo>
                    <a:lnTo>
                      <a:pt x="42" y="16276"/>
                    </a:lnTo>
                    <a:lnTo>
                      <a:pt x="0" y="17441"/>
                    </a:lnTo>
                    <a:lnTo>
                      <a:pt x="0" y="18565"/>
                    </a:lnTo>
                    <a:lnTo>
                      <a:pt x="83" y="19523"/>
                    </a:lnTo>
                    <a:lnTo>
                      <a:pt x="250" y="20397"/>
                    </a:lnTo>
                    <a:lnTo>
                      <a:pt x="416" y="21146"/>
                    </a:lnTo>
                    <a:lnTo>
                      <a:pt x="666" y="21812"/>
                    </a:lnTo>
                    <a:lnTo>
                      <a:pt x="916" y="22395"/>
                    </a:lnTo>
                    <a:lnTo>
                      <a:pt x="1207" y="22894"/>
                    </a:lnTo>
                    <a:lnTo>
                      <a:pt x="1499" y="23352"/>
                    </a:lnTo>
                    <a:lnTo>
                      <a:pt x="1832" y="23727"/>
                    </a:lnTo>
                    <a:lnTo>
                      <a:pt x="2123" y="24018"/>
                    </a:lnTo>
                    <a:lnTo>
                      <a:pt x="2456" y="24268"/>
                    </a:lnTo>
                    <a:lnTo>
                      <a:pt x="2747" y="24476"/>
                    </a:lnTo>
                    <a:lnTo>
                      <a:pt x="3247" y="24726"/>
                    </a:lnTo>
                    <a:lnTo>
                      <a:pt x="3580" y="24850"/>
                    </a:lnTo>
                    <a:lnTo>
                      <a:pt x="3705" y="24892"/>
                    </a:lnTo>
                    <a:lnTo>
                      <a:pt x="3996" y="24892"/>
                    </a:lnTo>
                    <a:lnTo>
                      <a:pt x="4329" y="24850"/>
                    </a:lnTo>
                    <a:lnTo>
                      <a:pt x="4787" y="24726"/>
                    </a:lnTo>
                    <a:lnTo>
                      <a:pt x="5286" y="24517"/>
                    </a:lnTo>
                    <a:lnTo>
                      <a:pt x="5578" y="24351"/>
                    </a:lnTo>
                    <a:lnTo>
                      <a:pt x="5869" y="24143"/>
                    </a:lnTo>
                    <a:lnTo>
                      <a:pt x="6202" y="23893"/>
                    </a:lnTo>
                    <a:lnTo>
                      <a:pt x="6494" y="23643"/>
                    </a:lnTo>
                    <a:lnTo>
                      <a:pt x="6827" y="23310"/>
                    </a:lnTo>
                    <a:lnTo>
                      <a:pt x="7118" y="22894"/>
                    </a:lnTo>
                    <a:lnTo>
                      <a:pt x="7284" y="22686"/>
                    </a:lnTo>
                    <a:lnTo>
                      <a:pt x="7409" y="22436"/>
                    </a:lnTo>
                    <a:lnTo>
                      <a:pt x="7493" y="22103"/>
                    </a:lnTo>
                    <a:lnTo>
                      <a:pt x="7576" y="21770"/>
                    </a:lnTo>
                    <a:lnTo>
                      <a:pt x="7659" y="20979"/>
                    </a:lnTo>
                    <a:lnTo>
                      <a:pt x="7701" y="20064"/>
                    </a:lnTo>
                    <a:lnTo>
                      <a:pt x="7701" y="19065"/>
                    </a:lnTo>
                    <a:lnTo>
                      <a:pt x="7617" y="17983"/>
                    </a:lnTo>
                    <a:lnTo>
                      <a:pt x="7451" y="15610"/>
                    </a:lnTo>
                    <a:lnTo>
                      <a:pt x="7243" y="13112"/>
                    </a:lnTo>
                    <a:lnTo>
                      <a:pt x="7160" y="11864"/>
                    </a:lnTo>
                    <a:lnTo>
                      <a:pt x="7076" y="10615"/>
                    </a:lnTo>
                    <a:lnTo>
                      <a:pt x="7076" y="9408"/>
                    </a:lnTo>
                    <a:lnTo>
                      <a:pt x="7118" y="8242"/>
                    </a:lnTo>
                    <a:lnTo>
                      <a:pt x="7243" y="7160"/>
                    </a:lnTo>
                    <a:lnTo>
                      <a:pt x="7326" y="6619"/>
                    </a:lnTo>
                    <a:lnTo>
                      <a:pt x="7451" y="6161"/>
                    </a:lnTo>
                    <a:lnTo>
                      <a:pt x="7659" y="5204"/>
                    </a:lnTo>
                    <a:lnTo>
                      <a:pt x="7826" y="4371"/>
                    </a:lnTo>
                    <a:lnTo>
                      <a:pt x="7909" y="3539"/>
                    </a:lnTo>
                    <a:lnTo>
                      <a:pt x="7950" y="2831"/>
                    </a:lnTo>
                    <a:lnTo>
                      <a:pt x="7950" y="2165"/>
                    </a:lnTo>
                    <a:lnTo>
                      <a:pt x="7867" y="1583"/>
                    </a:lnTo>
                    <a:lnTo>
                      <a:pt x="7742" y="1083"/>
                    </a:lnTo>
                    <a:lnTo>
                      <a:pt x="7576" y="667"/>
                    </a:lnTo>
                    <a:lnTo>
                      <a:pt x="7368" y="376"/>
                    </a:lnTo>
                    <a:lnTo>
                      <a:pt x="7243" y="251"/>
                    </a:lnTo>
                    <a:lnTo>
                      <a:pt x="7118" y="126"/>
                    </a:lnTo>
                    <a:lnTo>
                      <a:pt x="6993" y="84"/>
                    </a:lnTo>
                    <a:lnTo>
                      <a:pt x="6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5191400" y="1828850"/>
                <a:ext cx="209175" cy="506800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20272" extrusionOk="0">
                    <a:moveTo>
                      <a:pt x="7368" y="0"/>
                    </a:moveTo>
                    <a:lnTo>
                      <a:pt x="7076" y="42"/>
                    </a:lnTo>
                    <a:lnTo>
                      <a:pt x="6702" y="167"/>
                    </a:lnTo>
                    <a:lnTo>
                      <a:pt x="6285" y="375"/>
                    </a:lnTo>
                    <a:lnTo>
                      <a:pt x="5827" y="666"/>
                    </a:lnTo>
                    <a:lnTo>
                      <a:pt x="5578" y="874"/>
                    </a:lnTo>
                    <a:lnTo>
                      <a:pt x="5328" y="1124"/>
                    </a:lnTo>
                    <a:lnTo>
                      <a:pt x="4829" y="1707"/>
                    </a:lnTo>
                    <a:lnTo>
                      <a:pt x="4329" y="2414"/>
                    </a:lnTo>
                    <a:lnTo>
                      <a:pt x="3830" y="3247"/>
                    </a:lnTo>
                    <a:lnTo>
                      <a:pt x="3330" y="4163"/>
                    </a:lnTo>
                    <a:lnTo>
                      <a:pt x="2831" y="5120"/>
                    </a:lnTo>
                    <a:lnTo>
                      <a:pt x="2373" y="6161"/>
                    </a:lnTo>
                    <a:lnTo>
                      <a:pt x="1956" y="7243"/>
                    </a:lnTo>
                    <a:lnTo>
                      <a:pt x="1540" y="8367"/>
                    </a:lnTo>
                    <a:lnTo>
                      <a:pt x="1166" y="9490"/>
                    </a:lnTo>
                    <a:lnTo>
                      <a:pt x="833" y="10614"/>
                    </a:lnTo>
                    <a:lnTo>
                      <a:pt x="541" y="11697"/>
                    </a:lnTo>
                    <a:lnTo>
                      <a:pt x="291" y="12737"/>
                    </a:lnTo>
                    <a:lnTo>
                      <a:pt x="125" y="13694"/>
                    </a:lnTo>
                    <a:lnTo>
                      <a:pt x="42" y="14610"/>
                    </a:lnTo>
                    <a:lnTo>
                      <a:pt x="0" y="15443"/>
                    </a:lnTo>
                    <a:lnTo>
                      <a:pt x="0" y="16150"/>
                    </a:lnTo>
                    <a:lnTo>
                      <a:pt x="83" y="16816"/>
                    </a:lnTo>
                    <a:lnTo>
                      <a:pt x="208" y="17399"/>
                    </a:lnTo>
                    <a:lnTo>
                      <a:pt x="375" y="17898"/>
                    </a:lnTo>
                    <a:lnTo>
                      <a:pt x="541" y="18356"/>
                    </a:lnTo>
                    <a:lnTo>
                      <a:pt x="749" y="18731"/>
                    </a:lnTo>
                    <a:lnTo>
                      <a:pt x="957" y="19064"/>
                    </a:lnTo>
                    <a:lnTo>
                      <a:pt x="1207" y="19355"/>
                    </a:lnTo>
                    <a:lnTo>
                      <a:pt x="1415" y="19605"/>
                    </a:lnTo>
                    <a:lnTo>
                      <a:pt x="1623" y="19813"/>
                    </a:lnTo>
                    <a:lnTo>
                      <a:pt x="2040" y="20063"/>
                    </a:lnTo>
                    <a:lnTo>
                      <a:pt x="2289" y="20229"/>
                    </a:lnTo>
                    <a:lnTo>
                      <a:pt x="2414" y="20271"/>
                    </a:lnTo>
                    <a:lnTo>
                      <a:pt x="2914" y="20271"/>
                    </a:lnTo>
                    <a:lnTo>
                      <a:pt x="3288" y="20229"/>
                    </a:lnTo>
                    <a:lnTo>
                      <a:pt x="3746" y="20105"/>
                    </a:lnTo>
                    <a:lnTo>
                      <a:pt x="4287" y="19896"/>
                    </a:lnTo>
                    <a:lnTo>
                      <a:pt x="4537" y="19730"/>
                    </a:lnTo>
                    <a:lnTo>
                      <a:pt x="4829" y="19522"/>
                    </a:lnTo>
                    <a:lnTo>
                      <a:pt x="5120" y="19272"/>
                    </a:lnTo>
                    <a:lnTo>
                      <a:pt x="5453" y="18981"/>
                    </a:lnTo>
                    <a:lnTo>
                      <a:pt x="5578" y="18814"/>
                    </a:lnTo>
                    <a:lnTo>
                      <a:pt x="5703" y="18606"/>
                    </a:lnTo>
                    <a:lnTo>
                      <a:pt x="5827" y="18356"/>
                    </a:lnTo>
                    <a:lnTo>
                      <a:pt x="5911" y="18107"/>
                    </a:lnTo>
                    <a:lnTo>
                      <a:pt x="6077" y="17482"/>
                    </a:lnTo>
                    <a:lnTo>
                      <a:pt x="6202" y="16733"/>
                    </a:lnTo>
                    <a:lnTo>
                      <a:pt x="6327" y="15901"/>
                    </a:lnTo>
                    <a:lnTo>
                      <a:pt x="6369" y="14985"/>
                    </a:lnTo>
                    <a:lnTo>
                      <a:pt x="6493" y="12987"/>
                    </a:lnTo>
                    <a:lnTo>
                      <a:pt x="6577" y="10906"/>
                    </a:lnTo>
                    <a:lnTo>
                      <a:pt x="6660" y="9865"/>
                    </a:lnTo>
                    <a:lnTo>
                      <a:pt x="6743" y="8824"/>
                    </a:lnTo>
                    <a:lnTo>
                      <a:pt x="6868" y="7825"/>
                    </a:lnTo>
                    <a:lnTo>
                      <a:pt x="7035" y="6868"/>
                    </a:lnTo>
                    <a:lnTo>
                      <a:pt x="7243" y="5994"/>
                    </a:lnTo>
                    <a:lnTo>
                      <a:pt x="7534" y="5162"/>
                    </a:lnTo>
                    <a:lnTo>
                      <a:pt x="7784" y="4454"/>
                    </a:lnTo>
                    <a:lnTo>
                      <a:pt x="7992" y="3746"/>
                    </a:lnTo>
                    <a:lnTo>
                      <a:pt x="8158" y="3080"/>
                    </a:lnTo>
                    <a:lnTo>
                      <a:pt x="8283" y="2498"/>
                    </a:lnTo>
                    <a:lnTo>
                      <a:pt x="8367" y="1957"/>
                    </a:lnTo>
                    <a:lnTo>
                      <a:pt x="8367" y="1457"/>
                    </a:lnTo>
                    <a:lnTo>
                      <a:pt x="8325" y="1041"/>
                    </a:lnTo>
                    <a:lnTo>
                      <a:pt x="8242" y="666"/>
                    </a:lnTo>
                    <a:lnTo>
                      <a:pt x="8075" y="375"/>
                    </a:lnTo>
                    <a:lnTo>
                      <a:pt x="7909" y="167"/>
                    </a:lnTo>
                    <a:lnTo>
                      <a:pt x="7659" y="42"/>
                    </a:lnTo>
                    <a:lnTo>
                      <a:pt x="73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5398475" y="1468800"/>
                <a:ext cx="137375" cy="469325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18773" extrusionOk="0">
                    <a:moveTo>
                      <a:pt x="874" y="0"/>
                    </a:moveTo>
                    <a:lnTo>
                      <a:pt x="750" y="84"/>
                    </a:lnTo>
                    <a:lnTo>
                      <a:pt x="583" y="125"/>
                    </a:lnTo>
                    <a:lnTo>
                      <a:pt x="458" y="250"/>
                    </a:lnTo>
                    <a:lnTo>
                      <a:pt x="375" y="375"/>
                    </a:lnTo>
                    <a:lnTo>
                      <a:pt x="250" y="541"/>
                    </a:lnTo>
                    <a:lnTo>
                      <a:pt x="125" y="916"/>
                    </a:lnTo>
                    <a:lnTo>
                      <a:pt x="0" y="1415"/>
                    </a:lnTo>
                    <a:lnTo>
                      <a:pt x="0" y="2040"/>
                    </a:lnTo>
                    <a:lnTo>
                      <a:pt x="42" y="2747"/>
                    </a:lnTo>
                    <a:lnTo>
                      <a:pt x="208" y="3538"/>
                    </a:lnTo>
                    <a:lnTo>
                      <a:pt x="458" y="4412"/>
                    </a:lnTo>
                    <a:lnTo>
                      <a:pt x="708" y="5287"/>
                    </a:lnTo>
                    <a:lnTo>
                      <a:pt x="916" y="6077"/>
                    </a:lnTo>
                    <a:lnTo>
                      <a:pt x="1083" y="6827"/>
                    </a:lnTo>
                    <a:lnTo>
                      <a:pt x="1166" y="7493"/>
                    </a:lnTo>
                    <a:lnTo>
                      <a:pt x="1207" y="8117"/>
                    </a:lnTo>
                    <a:lnTo>
                      <a:pt x="1249" y="8700"/>
                    </a:lnTo>
                    <a:lnTo>
                      <a:pt x="1207" y="9282"/>
                    </a:lnTo>
                    <a:lnTo>
                      <a:pt x="1166" y="9824"/>
                    </a:lnTo>
                    <a:lnTo>
                      <a:pt x="1041" y="10864"/>
                    </a:lnTo>
                    <a:lnTo>
                      <a:pt x="833" y="11905"/>
                    </a:lnTo>
                    <a:lnTo>
                      <a:pt x="625" y="13070"/>
                    </a:lnTo>
                    <a:lnTo>
                      <a:pt x="458" y="14444"/>
                    </a:lnTo>
                    <a:lnTo>
                      <a:pt x="458" y="15110"/>
                    </a:lnTo>
                    <a:lnTo>
                      <a:pt x="458" y="15734"/>
                    </a:lnTo>
                    <a:lnTo>
                      <a:pt x="541" y="16275"/>
                    </a:lnTo>
                    <a:lnTo>
                      <a:pt x="666" y="16733"/>
                    </a:lnTo>
                    <a:lnTo>
                      <a:pt x="791" y="17149"/>
                    </a:lnTo>
                    <a:lnTo>
                      <a:pt x="958" y="17524"/>
                    </a:lnTo>
                    <a:lnTo>
                      <a:pt x="1166" y="17815"/>
                    </a:lnTo>
                    <a:lnTo>
                      <a:pt x="1332" y="18065"/>
                    </a:lnTo>
                    <a:lnTo>
                      <a:pt x="1540" y="18273"/>
                    </a:lnTo>
                    <a:lnTo>
                      <a:pt x="1749" y="18440"/>
                    </a:lnTo>
                    <a:lnTo>
                      <a:pt x="2123" y="18648"/>
                    </a:lnTo>
                    <a:lnTo>
                      <a:pt x="2373" y="18731"/>
                    </a:lnTo>
                    <a:lnTo>
                      <a:pt x="2456" y="18773"/>
                    </a:lnTo>
                    <a:lnTo>
                      <a:pt x="2872" y="18731"/>
                    </a:lnTo>
                    <a:lnTo>
                      <a:pt x="3247" y="18648"/>
                    </a:lnTo>
                    <a:lnTo>
                      <a:pt x="3622" y="18523"/>
                    </a:lnTo>
                    <a:lnTo>
                      <a:pt x="3913" y="18315"/>
                    </a:lnTo>
                    <a:lnTo>
                      <a:pt x="4204" y="18065"/>
                    </a:lnTo>
                    <a:lnTo>
                      <a:pt x="4454" y="17815"/>
                    </a:lnTo>
                    <a:lnTo>
                      <a:pt x="4662" y="17482"/>
                    </a:lnTo>
                    <a:lnTo>
                      <a:pt x="4870" y="17108"/>
                    </a:lnTo>
                    <a:lnTo>
                      <a:pt x="5037" y="16691"/>
                    </a:lnTo>
                    <a:lnTo>
                      <a:pt x="5162" y="16234"/>
                    </a:lnTo>
                    <a:lnTo>
                      <a:pt x="5287" y="15776"/>
                    </a:lnTo>
                    <a:lnTo>
                      <a:pt x="5370" y="15276"/>
                    </a:lnTo>
                    <a:lnTo>
                      <a:pt x="5411" y="14735"/>
                    </a:lnTo>
                    <a:lnTo>
                      <a:pt x="5453" y="14152"/>
                    </a:lnTo>
                    <a:lnTo>
                      <a:pt x="5495" y="12987"/>
                    </a:lnTo>
                    <a:lnTo>
                      <a:pt x="5411" y="11780"/>
                    </a:lnTo>
                    <a:lnTo>
                      <a:pt x="5287" y="10490"/>
                    </a:lnTo>
                    <a:lnTo>
                      <a:pt x="5120" y="9199"/>
                    </a:lnTo>
                    <a:lnTo>
                      <a:pt x="4870" y="7909"/>
                    </a:lnTo>
                    <a:lnTo>
                      <a:pt x="4579" y="6660"/>
                    </a:lnTo>
                    <a:lnTo>
                      <a:pt x="4288" y="5453"/>
                    </a:lnTo>
                    <a:lnTo>
                      <a:pt x="3955" y="4329"/>
                    </a:lnTo>
                    <a:lnTo>
                      <a:pt x="3622" y="3330"/>
                    </a:lnTo>
                    <a:lnTo>
                      <a:pt x="3247" y="2414"/>
                    </a:lnTo>
                    <a:lnTo>
                      <a:pt x="2872" y="1665"/>
                    </a:lnTo>
                    <a:lnTo>
                      <a:pt x="2498" y="1082"/>
                    </a:lnTo>
                    <a:lnTo>
                      <a:pt x="2082" y="583"/>
                    </a:lnTo>
                    <a:lnTo>
                      <a:pt x="1707" y="292"/>
                    </a:lnTo>
                    <a:lnTo>
                      <a:pt x="1540" y="167"/>
                    </a:lnTo>
                    <a:lnTo>
                      <a:pt x="1374" y="84"/>
                    </a:lnTo>
                    <a:lnTo>
                      <a:pt x="1207" y="42"/>
                    </a:lnTo>
                    <a:lnTo>
                      <a:pt x="10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5352675" y="1885025"/>
                <a:ext cx="256025" cy="46310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8524" extrusionOk="0">
                    <a:moveTo>
                      <a:pt x="8950" y="1"/>
                    </a:moveTo>
                    <a:lnTo>
                      <a:pt x="8784" y="42"/>
                    </a:lnTo>
                    <a:lnTo>
                      <a:pt x="8617" y="84"/>
                    </a:lnTo>
                    <a:lnTo>
                      <a:pt x="8451" y="167"/>
                    </a:lnTo>
                    <a:lnTo>
                      <a:pt x="8284" y="292"/>
                    </a:lnTo>
                    <a:lnTo>
                      <a:pt x="8076" y="459"/>
                    </a:lnTo>
                    <a:lnTo>
                      <a:pt x="7743" y="875"/>
                    </a:lnTo>
                    <a:lnTo>
                      <a:pt x="7410" y="1416"/>
                    </a:lnTo>
                    <a:lnTo>
                      <a:pt x="7077" y="2082"/>
                    </a:lnTo>
                    <a:lnTo>
                      <a:pt x="6786" y="2915"/>
                    </a:lnTo>
                    <a:lnTo>
                      <a:pt x="6536" y="3830"/>
                    </a:lnTo>
                    <a:lnTo>
                      <a:pt x="6328" y="4788"/>
                    </a:lnTo>
                    <a:lnTo>
                      <a:pt x="6078" y="5620"/>
                    </a:lnTo>
                    <a:lnTo>
                      <a:pt x="5828" y="6411"/>
                    </a:lnTo>
                    <a:lnTo>
                      <a:pt x="5537" y="7077"/>
                    </a:lnTo>
                    <a:lnTo>
                      <a:pt x="5246" y="7660"/>
                    </a:lnTo>
                    <a:lnTo>
                      <a:pt x="4954" y="8242"/>
                    </a:lnTo>
                    <a:lnTo>
                      <a:pt x="4663" y="8742"/>
                    </a:lnTo>
                    <a:lnTo>
                      <a:pt x="4330" y="9200"/>
                    </a:lnTo>
                    <a:lnTo>
                      <a:pt x="3622" y="10074"/>
                    </a:lnTo>
                    <a:lnTo>
                      <a:pt x="2873" y="10948"/>
                    </a:lnTo>
                    <a:lnTo>
                      <a:pt x="2082" y="11905"/>
                    </a:lnTo>
                    <a:lnTo>
                      <a:pt x="1666" y="12446"/>
                    </a:lnTo>
                    <a:lnTo>
                      <a:pt x="1208" y="13071"/>
                    </a:lnTo>
                    <a:lnTo>
                      <a:pt x="833" y="13695"/>
                    </a:lnTo>
                    <a:lnTo>
                      <a:pt x="500" y="14278"/>
                    </a:lnTo>
                    <a:lnTo>
                      <a:pt x="292" y="14777"/>
                    </a:lnTo>
                    <a:lnTo>
                      <a:pt x="126" y="15277"/>
                    </a:lnTo>
                    <a:lnTo>
                      <a:pt x="42" y="15735"/>
                    </a:lnTo>
                    <a:lnTo>
                      <a:pt x="1" y="16151"/>
                    </a:lnTo>
                    <a:lnTo>
                      <a:pt x="1" y="16526"/>
                    </a:lnTo>
                    <a:lnTo>
                      <a:pt x="84" y="16859"/>
                    </a:lnTo>
                    <a:lnTo>
                      <a:pt x="126" y="17150"/>
                    </a:lnTo>
                    <a:lnTo>
                      <a:pt x="251" y="17400"/>
                    </a:lnTo>
                    <a:lnTo>
                      <a:pt x="459" y="17816"/>
                    </a:lnTo>
                    <a:lnTo>
                      <a:pt x="625" y="18066"/>
                    </a:lnTo>
                    <a:lnTo>
                      <a:pt x="708" y="18149"/>
                    </a:lnTo>
                    <a:lnTo>
                      <a:pt x="1125" y="18315"/>
                    </a:lnTo>
                    <a:lnTo>
                      <a:pt x="1499" y="18440"/>
                    </a:lnTo>
                    <a:lnTo>
                      <a:pt x="1916" y="18524"/>
                    </a:lnTo>
                    <a:lnTo>
                      <a:pt x="2290" y="18482"/>
                    </a:lnTo>
                    <a:lnTo>
                      <a:pt x="2665" y="18440"/>
                    </a:lnTo>
                    <a:lnTo>
                      <a:pt x="3081" y="18274"/>
                    </a:lnTo>
                    <a:lnTo>
                      <a:pt x="3456" y="18107"/>
                    </a:lnTo>
                    <a:lnTo>
                      <a:pt x="3830" y="17858"/>
                    </a:lnTo>
                    <a:lnTo>
                      <a:pt x="4205" y="17566"/>
                    </a:lnTo>
                    <a:lnTo>
                      <a:pt x="4538" y="17233"/>
                    </a:lnTo>
                    <a:lnTo>
                      <a:pt x="4913" y="16859"/>
                    </a:lnTo>
                    <a:lnTo>
                      <a:pt x="5246" y="16442"/>
                    </a:lnTo>
                    <a:lnTo>
                      <a:pt x="5620" y="15984"/>
                    </a:lnTo>
                    <a:lnTo>
                      <a:pt x="5953" y="15485"/>
                    </a:lnTo>
                    <a:lnTo>
                      <a:pt x="6577" y="14444"/>
                    </a:lnTo>
                    <a:lnTo>
                      <a:pt x="7160" y="13279"/>
                    </a:lnTo>
                    <a:lnTo>
                      <a:pt x="7743" y="12030"/>
                    </a:lnTo>
                    <a:lnTo>
                      <a:pt x="8242" y="10740"/>
                    </a:lnTo>
                    <a:lnTo>
                      <a:pt x="8742" y="9450"/>
                    </a:lnTo>
                    <a:lnTo>
                      <a:pt x="9158" y="8159"/>
                    </a:lnTo>
                    <a:lnTo>
                      <a:pt x="9491" y="6869"/>
                    </a:lnTo>
                    <a:lnTo>
                      <a:pt x="9783" y="5662"/>
                    </a:lnTo>
                    <a:lnTo>
                      <a:pt x="10032" y="4538"/>
                    </a:lnTo>
                    <a:lnTo>
                      <a:pt x="10157" y="3497"/>
                    </a:lnTo>
                    <a:lnTo>
                      <a:pt x="10240" y="2623"/>
                    </a:lnTo>
                    <a:lnTo>
                      <a:pt x="10199" y="1874"/>
                    </a:lnTo>
                    <a:lnTo>
                      <a:pt x="10074" y="1208"/>
                    </a:lnTo>
                    <a:lnTo>
                      <a:pt x="9907" y="708"/>
                    </a:lnTo>
                    <a:lnTo>
                      <a:pt x="9824" y="500"/>
                    </a:lnTo>
                    <a:lnTo>
                      <a:pt x="9699" y="334"/>
                    </a:lnTo>
                    <a:lnTo>
                      <a:pt x="9574" y="209"/>
                    </a:lnTo>
                    <a:lnTo>
                      <a:pt x="9408" y="126"/>
                    </a:lnTo>
                    <a:lnTo>
                      <a:pt x="9283" y="4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5041550" y="1896475"/>
                <a:ext cx="158200" cy="286200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11448" extrusionOk="0">
                    <a:moveTo>
                      <a:pt x="708" y="1"/>
                    </a:moveTo>
                    <a:lnTo>
                      <a:pt x="500" y="42"/>
                    </a:lnTo>
                    <a:lnTo>
                      <a:pt x="333" y="209"/>
                    </a:lnTo>
                    <a:lnTo>
                      <a:pt x="208" y="417"/>
                    </a:lnTo>
                    <a:lnTo>
                      <a:pt x="83" y="750"/>
                    </a:lnTo>
                    <a:lnTo>
                      <a:pt x="42" y="1125"/>
                    </a:lnTo>
                    <a:lnTo>
                      <a:pt x="0" y="1624"/>
                    </a:lnTo>
                    <a:lnTo>
                      <a:pt x="42" y="2165"/>
                    </a:lnTo>
                    <a:lnTo>
                      <a:pt x="125" y="2790"/>
                    </a:lnTo>
                    <a:lnTo>
                      <a:pt x="250" y="3497"/>
                    </a:lnTo>
                    <a:lnTo>
                      <a:pt x="458" y="4246"/>
                    </a:lnTo>
                    <a:lnTo>
                      <a:pt x="666" y="5037"/>
                    </a:lnTo>
                    <a:lnTo>
                      <a:pt x="916" y="5828"/>
                    </a:lnTo>
                    <a:lnTo>
                      <a:pt x="1207" y="6661"/>
                    </a:lnTo>
                    <a:lnTo>
                      <a:pt x="1540" y="7451"/>
                    </a:lnTo>
                    <a:lnTo>
                      <a:pt x="1873" y="8201"/>
                    </a:lnTo>
                    <a:lnTo>
                      <a:pt x="2248" y="8908"/>
                    </a:lnTo>
                    <a:lnTo>
                      <a:pt x="2664" y="9574"/>
                    </a:lnTo>
                    <a:lnTo>
                      <a:pt x="3080" y="10157"/>
                    </a:lnTo>
                    <a:lnTo>
                      <a:pt x="3497" y="10656"/>
                    </a:lnTo>
                    <a:lnTo>
                      <a:pt x="3955" y="11031"/>
                    </a:lnTo>
                    <a:lnTo>
                      <a:pt x="4204" y="11198"/>
                    </a:lnTo>
                    <a:lnTo>
                      <a:pt x="4412" y="11322"/>
                    </a:lnTo>
                    <a:lnTo>
                      <a:pt x="4662" y="11406"/>
                    </a:lnTo>
                    <a:lnTo>
                      <a:pt x="4912" y="11447"/>
                    </a:lnTo>
                    <a:lnTo>
                      <a:pt x="5162" y="11447"/>
                    </a:lnTo>
                    <a:lnTo>
                      <a:pt x="5370" y="11406"/>
                    </a:lnTo>
                    <a:lnTo>
                      <a:pt x="5619" y="11322"/>
                    </a:lnTo>
                    <a:lnTo>
                      <a:pt x="5869" y="11198"/>
                    </a:lnTo>
                    <a:lnTo>
                      <a:pt x="6036" y="11031"/>
                    </a:lnTo>
                    <a:lnTo>
                      <a:pt x="6161" y="10781"/>
                    </a:lnTo>
                    <a:lnTo>
                      <a:pt x="6285" y="10448"/>
                    </a:lnTo>
                    <a:lnTo>
                      <a:pt x="6327" y="10240"/>
                    </a:lnTo>
                    <a:lnTo>
                      <a:pt x="6327" y="9990"/>
                    </a:lnTo>
                    <a:lnTo>
                      <a:pt x="6285" y="9741"/>
                    </a:lnTo>
                    <a:lnTo>
                      <a:pt x="6244" y="9449"/>
                    </a:lnTo>
                    <a:lnTo>
                      <a:pt x="6161" y="9158"/>
                    </a:lnTo>
                    <a:lnTo>
                      <a:pt x="5994" y="8825"/>
                    </a:lnTo>
                    <a:lnTo>
                      <a:pt x="5828" y="8450"/>
                    </a:lnTo>
                    <a:lnTo>
                      <a:pt x="5578" y="8076"/>
                    </a:lnTo>
                    <a:lnTo>
                      <a:pt x="5037" y="7368"/>
                    </a:lnTo>
                    <a:lnTo>
                      <a:pt x="4537" y="6785"/>
                    </a:lnTo>
                    <a:lnTo>
                      <a:pt x="4079" y="6244"/>
                    </a:lnTo>
                    <a:lnTo>
                      <a:pt x="3663" y="5662"/>
                    </a:lnTo>
                    <a:lnTo>
                      <a:pt x="3247" y="5079"/>
                    </a:lnTo>
                    <a:lnTo>
                      <a:pt x="2914" y="4371"/>
                    </a:lnTo>
                    <a:lnTo>
                      <a:pt x="2747" y="3955"/>
                    </a:lnTo>
                    <a:lnTo>
                      <a:pt x="2581" y="3497"/>
                    </a:lnTo>
                    <a:lnTo>
                      <a:pt x="2414" y="2956"/>
                    </a:lnTo>
                    <a:lnTo>
                      <a:pt x="2290" y="2373"/>
                    </a:lnTo>
                    <a:lnTo>
                      <a:pt x="2123" y="1791"/>
                    </a:lnTo>
                    <a:lnTo>
                      <a:pt x="1957" y="1291"/>
                    </a:lnTo>
                    <a:lnTo>
                      <a:pt x="1748" y="875"/>
                    </a:lnTo>
                    <a:lnTo>
                      <a:pt x="1540" y="542"/>
                    </a:lnTo>
                    <a:lnTo>
                      <a:pt x="1332" y="292"/>
                    </a:lnTo>
                    <a:lnTo>
                      <a:pt x="1124" y="84"/>
                    </a:lnTo>
                    <a:lnTo>
                      <a:pt x="8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5304825" y="1618650"/>
                <a:ext cx="162350" cy="565050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22602" extrusionOk="0">
                    <a:moveTo>
                      <a:pt x="3580" y="0"/>
                    </a:moveTo>
                    <a:lnTo>
                      <a:pt x="3413" y="83"/>
                    </a:lnTo>
                    <a:lnTo>
                      <a:pt x="3247" y="167"/>
                    </a:lnTo>
                    <a:lnTo>
                      <a:pt x="3080" y="291"/>
                    </a:lnTo>
                    <a:lnTo>
                      <a:pt x="2955" y="416"/>
                    </a:lnTo>
                    <a:lnTo>
                      <a:pt x="2831" y="583"/>
                    </a:lnTo>
                    <a:lnTo>
                      <a:pt x="2664" y="999"/>
                    </a:lnTo>
                    <a:lnTo>
                      <a:pt x="2498" y="1499"/>
                    </a:lnTo>
                    <a:lnTo>
                      <a:pt x="2414" y="2040"/>
                    </a:lnTo>
                    <a:lnTo>
                      <a:pt x="2331" y="2706"/>
                    </a:lnTo>
                    <a:lnTo>
                      <a:pt x="2289" y="4121"/>
                    </a:lnTo>
                    <a:lnTo>
                      <a:pt x="2248" y="5703"/>
                    </a:lnTo>
                    <a:lnTo>
                      <a:pt x="2206" y="7368"/>
                    </a:lnTo>
                    <a:lnTo>
                      <a:pt x="2165" y="8158"/>
                    </a:lnTo>
                    <a:lnTo>
                      <a:pt x="2123" y="8991"/>
                    </a:lnTo>
                    <a:lnTo>
                      <a:pt x="2040" y="9740"/>
                    </a:lnTo>
                    <a:lnTo>
                      <a:pt x="1915" y="10489"/>
                    </a:lnTo>
                    <a:lnTo>
                      <a:pt x="1623" y="11946"/>
                    </a:lnTo>
                    <a:lnTo>
                      <a:pt x="1290" y="13278"/>
                    </a:lnTo>
                    <a:lnTo>
                      <a:pt x="916" y="14610"/>
                    </a:lnTo>
                    <a:lnTo>
                      <a:pt x="583" y="15817"/>
                    </a:lnTo>
                    <a:lnTo>
                      <a:pt x="250" y="17066"/>
                    </a:lnTo>
                    <a:lnTo>
                      <a:pt x="167" y="17649"/>
                    </a:lnTo>
                    <a:lnTo>
                      <a:pt x="83" y="18231"/>
                    </a:lnTo>
                    <a:lnTo>
                      <a:pt x="0" y="18814"/>
                    </a:lnTo>
                    <a:lnTo>
                      <a:pt x="0" y="19439"/>
                    </a:lnTo>
                    <a:lnTo>
                      <a:pt x="0" y="19980"/>
                    </a:lnTo>
                    <a:lnTo>
                      <a:pt x="83" y="20479"/>
                    </a:lnTo>
                    <a:lnTo>
                      <a:pt x="208" y="20895"/>
                    </a:lnTo>
                    <a:lnTo>
                      <a:pt x="375" y="21228"/>
                    </a:lnTo>
                    <a:lnTo>
                      <a:pt x="583" y="21561"/>
                    </a:lnTo>
                    <a:lnTo>
                      <a:pt x="791" y="21811"/>
                    </a:lnTo>
                    <a:lnTo>
                      <a:pt x="1041" y="22019"/>
                    </a:lnTo>
                    <a:lnTo>
                      <a:pt x="1249" y="22186"/>
                    </a:lnTo>
                    <a:lnTo>
                      <a:pt x="1499" y="22311"/>
                    </a:lnTo>
                    <a:lnTo>
                      <a:pt x="1748" y="22394"/>
                    </a:lnTo>
                    <a:lnTo>
                      <a:pt x="2123" y="22519"/>
                    </a:lnTo>
                    <a:lnTo>
                      <a:pt x="2414" y="22560"/>
                    </a:lnTo>
                    <a:lnTo>
                      <a:pt x="2539" y="22560"/>
                    </a:lnTo>
                    <a:lnTo>
                      <a:pt x="2872" y="22602"/>
                    </a:lnTo>
                    <a:lnTo>
                      <a:pt x="3455" y="22602"/>
                    </a:lnTo>
                    <a:lnTo>
                      <a:pt x="3705" y="22560"/>
                    </a:lnTo>
                    <a:lnTo>
                      <a:pt x="3954" y="22477"/>
                    </a:lnTo>
                    <a:lnTo>
                      <a:pt x="4163" y="22394"/>
                    </a:lnTo>
                    <a:lnTo>
                      <a:pt x="4371" y="22269"/>
                    </a:lnTo>
                    <a:lnTo>
                      <a:pt x="4579" y="22144"/>
                    </a:lnTo>
                    <a:lnTo>
                      <a:pt x="4912" y="21811"/>
                    </a:lnTo>
                    <a:lnTo>
                      <a:pt x="5203" y="21436"/>
                    </a:lnTo>
                    <a:lnTo>
                      <a:pt x="5453" y="20979"/>
                    </a:lnTo>
                    <a:lnTo>
                      <a:pt x="5661" y="20438"/>
                    </a:lnTo>
                    <a:lnTo>
                      <a:pt x="5828" y="19896"/>
                    </a:lnTo>
                    <a:lnTo>
                      <a:pt x="5952" y="19272"/>
                    </a:lnTo>
                    <a:lnTo>
                      <a:pt x="6036" y="18648"/>
                    </a:lnTo>
                    <a:lnTo>
                      <a:pt x="6119" y="17982"/>
                    </a:lnTo>
                    <a:lnTo>
                      <a:pt x="6202" y="16650"/>
                    </a:lnTo>
                    <a:lnTo>
                      <a:pt x="6285" y="15318"/>
                    </a:lnTo>
                    <a:lnTo>
                      <a:pt x="6369" y="13694"/>
                    </a:lnTo>
                    <a:lnTo>
                      <a:pt x="6452" y="11572"/>
                    </a:lnTo>
                    <a:lnTo>
                      <a:pt x="6494" y="9116"/>
                    </a:lnTo>
                    <a:lnTo>
                      <a:pt x="6452" y="7867"/>
                    </a:lnTo>
                    <a:lnTo>
                      <a:pt x="6410" y="6618"/>
                    </a:lnTo>
                    <a:lnTo>
                      <a:pt x="6327" y="5411"/>
                    </a:lnTo>
                    <a:lnTo>
                      <a:pt x="6202" y="4246"/>
                    </a:lnTo>
                    <a:lnTo>
                      <a:pt x="6036" y="3205"/>
                    </a:lnTo>
                    <a:lnTo>
                      <a:pt x="5786" y="2248"/>
                    </a:lnTo>
                    <a:lnTo>
                      <a:pt x="5661" y="1790"/>
                    </a:lnTo>
                    <a:lnTo>
                      <a:pt x="5495" y="1415"/>
                    </a:lnTo>
                    <a:lnTo>
                      <a:pt x="5328" y="1082"/>
                    </a:lnTo>
                    <a:lnTo>
                      <a:pt x="5162" y="749"/>
                    </a:lnTo>
                    <a:lnTo>
                      <a:pt x="4953" y="500"/>
                    </a:lnTo>
                    <a:lnTo>
                      <a:pt x="4704" y="291"/>
                    </a:lnTo>
                    <a:lnTo>
                      <a:pt x="4454" y="125"/>
                    </a:lnTo>
                    <a:lnTo>
                      <a:pt x="4204" y="42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5171625" y="1921450"/>
                <a:ext cx="309075" cy="522400"/>
              </a:xfrm>
              <a:custGeom>
                <a:avLst/>
                <a:gdLst/>
                <a:ahLst/>
                <a:cxnLst/>
                <a:rect l="l" t="t" r="r" b="b"/>
                <a:pathLst>
                  <a:path w="12363" h="20896" fill="none" extrusionOk="0">
                    <a:moveTo>
                      <a:pt x="12363" y="417"/>
                    </a:moveTo>
                    <a:lnTo>
                      <a:pt x="12363" y="417"/>
                    </a:lnTo>
                    <a:lnTo>
                      <a:pt x="12279" y="1083"/>
                    </a:lnTo>
                    <a:lnTo>
                      <a:pt x="12113" y="2914"/>
                    </a:lnTo>
                    <a:lnTo>
                      <a:pt x="11946" y="4163"/>
                    </a:lnTo>
                    <a:lnTo>
                      <a:pt x="11697" y="5578"/>
                    </a:lnTo>
                    <a:lnTo>
                      <a:pt x="11447" y="7160"/>
                    </a:lnTo>
                    <a:lnTo>
                      <a:pt x="11156" y="8783"/>
                    </a:lnTo>
                    <a:lnTo>
                      <a:pt x="10781" y="10490"/>
                    </a:lnTo>
                    <a:lnTo>
                      <a:pt x="10323" y="12238"/>
                    </a:lnTo>
                    <a:lnTo>
                      <a:pt x="9824" y="13945"/>
                    </a:lnTo>
                    <a:lnTo>
                      <a:pt x="9241" y="15610"/>
                    </a:lnTo>
                    <a:lnTo>
                      <a:pt x="8949" y="16401"/>
                    </a:lnTo>
                    <a:lnTo>
                      <a:pt x="8616" y="17150"/>
                    </a:lnTo>
                    <a:lnTo>
                      <a:pt x="8242" y="17899"/>
                    </a:lnTo>
                    <a:lnTo>
                      <a:pt x="7867" y="18607"/>
                    </a:lnTo>
                    <a:lnTo>
                      <a:pt x="7493" y="19231"/>
                    </a:lnTo>
                    <a:lnTo>
                      <a:pt x="7076" y="19855"/>
                    </a:lnTo>
                    <a:lnTo>
                      <a:pt x="6660" y="20396"/>
                    </a:lnTo>
                    <a:lnTo>
                      <a:pt x="6202" y="20896"/>
                    </a:lnTo>
                    <a:lnTo>
                      <a:pt x="6202" y="20896"/>
                    </a:lnTo>
                    <a:lnTo>
                      <a:pt x="5536" y="20147"/>
                    </a:lnTo>
                    <a:lnTo>
                      <a:pt x="4954" y="19356"/>
                    </a:lnTo>
                    <a:lnTo>
                      <a:pt x="4371" y="18565"/>
                    </a:lnTo>
                    <a:lnTo>
                      <a:pt x="3871" y="17774"/>
                    </a:lnTo>
                    <a:lnTo>
                      <a:pt x="3372" y="16942"/>
                    </a:lnTo>
                    <a:lnTo>
                      <a:pt x="2956" y="16068"/>
                    </a:lnTo>
                    <a:lnTo>
                      <a:pt x="2539" y="15193"/>
                    </a:lnTo>
                    <a:lnTo>
                      <a:pt x="2206" y="14361"/>
                    </a:lnTo>
                    <a:lnTo>
                      <a:pt x="1873" y="13487"/>
                    </a:lnTo>
                    <a:lnTo>
                      <a:pt x="1582" y="12613"/>
                    </a:lnTo>
                    <a:lnTo>
                      <a:pt x="1332" y="11739"/>
                    </a:lnTo>
                    <a:lnTo>
                      <a:pt x="1082" y="10865"/>
                    </a:lnTo>
                    <a:lnTo>
                      <a:pt x="708" y="9158"/>
                    </a:lnTo>
                    <a:lnTo>
                      <a:pt x="416" y="7535"/>
                    </a:lnTo>
                    <a:lnTo>
                      <a:pt x="250" y="5995"/>
                    </a:lnTo>
                    <a:lnTo>
                      <a:pt x="83" y="4579"/>
                    </a:lnTo>
                    <a:lnTo>
                      <a:pt x="42" y="3289"/>
                    </a:lnTo>
                    <a:lnTo>
                      <a:pt x="0" y="2165"/>
                    </a:lnTo>
                    <a:lnTo>
                      <a:pt x="42" y="583"/>
                    </a:lnTo>
                    <a:lnTo>
                      <a:pt x="83" y="1"/>
                    </a:lnTo>
                  </a:path>
                </a:pathLst>
              </a:custGeom>
              <a:noFill/>
              <a:ln w="3125" cap="rnd" cmpd="sng">
                <a:solidFill>
                  <a:srgbClr val="25454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5191400" y="1921450"/>
                <a:ext cx="11135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5569" extrusionOk="0">
                    <a:moveTo>
                      <a:pt x="1873" y="1"/>
                    </a:moveTo>
                    <a:lnTo>
                      <a:pt x="1582" y="42"/>
                    </a:lnTo>
                    <a:lnTo>
                      <a:pt x="1374" y="126"/>
                    </a:lnTo>
                    <a:lnTo>
                      <a:pt x="1207" y="209"/>
                    </a:lnTo>
                    <a:lnTo>
                      <a:pt x="1041" y="375"/>
                    </a:lnTo>
                    <a:lnTo>
                      <a:pt x="916" y="542"/>
                    </a:lnTo>
                    <a:lnTo>
                      <a:pt x="791" y="750"/>
                    </a:lnTo>
                    <a:lnTo>
                      <a:pt x="666" y="1000"/>
                    </a:lnTo>
                    <a:lnTo>
                      <a:pt x="458" y="1541"/>
                    </a:lnTo>
                    <a:lnTo>
                      <a:pt x="333" y="2207"/>
                    </a:lnTo>
                    <a:lnTo>
                      <a:pt x="208" y="2956"/>
                    </a:lnTo>
                    <a:lnTo>
                      <a:pt x="83" y="3747"/>
                    </a:lnTo>
                    <a:lnTo>
                      <a:pt x="42" y="4579"/>
                    </a:lnTo>
                    <a:lnTo>
                      <a:pt x="0" y="6286"/>
                    </a:lnTo>
                    <a:lnTo>
                      <a:pt x="0" y="7951"/>
                    </a:lnTo>
                    <a:lnTo>
                      <a:pt x="83" y="9449"/>
                    </a:lnTo>
                    <a:lnTo>
                      <a:pt x="125" y="10573"/>
                    </a:lnTo>
                    <a:lnTo>
                      <a:pt x="167" y="11489"/>
                    </a:lnTo>
                    <a:lnTo>
                      <a:pt x="250" y="12405"/>
                    </a:lnTo>
                    <a:lnTo>
                      <a:pt x="375" y="13279"/>
                    </a:lnTo>
                    <a:lnTo>
                      <a:pt x="458" y="13695"/>
                    </a:lnTo>
                    <a:lnTo>
                      <a:pt x="541" y="14111"/>
                    </a:lnTo>
                    <a:lnTo>
                      <a:pt x="708" y="14444"/>
                    </a:lnTo>
                    <a:lnTo>
                      <a:pt x="874" y="14777"/>
                    </a:lnTo>
                    <a:lnTo>
                      <a:pt x="1041" y="15027"/>
                    </a:lnTo>
                    <a:lnTo>
                      <a:pt x="1290" y="15277"/>
                    </a:lnTo>
                    <a:lnTo>
                      <a:pt x="1582" y="15443"/>
                    </a:lnTo>
                    <a:lnTo>
                      <a:pt x="1915" y="15526"/>
                    </a:lnTo>
                    <a:lnTo>
                      <a:pt x="2289" y="15568"/>
                    </a:lnTo>
                    <a:lnTo>
                      <a:pt x="2706" y="15526"/>
                    </a:lnTo>
                    <a:lnTo>
                      <a:pt x="2955" y="15485"/>
                    </a:lnTo>
                    <a:lnTo>
                      <a:pt x="3247" y="15443"/>
                    </a:lnTo>
                    <a:lnTo>
                      <a:pt x="3580" y="15277"/>
                    </a:lnTo>
                    <a:lnTo>
                      <a:pt x="3746" y="15152"/>
                    </a:lnTo>
                    <a:lnTo>
                      <a:pt x="3913" y="15027"/>
                    </a:lnTo>
                    <a:lnTo>
                      <a:pt x="4038" y="14860"/>
                    </a:lnTo>
                    <a:lnTo>
                      <a:pt x="4163" y="14652"/>
                    </a:lnTo>
                    <a:lnTo>
                      <a:pt x="4287" y="14403"/>
                    </a:lnTo>
                    <a:lnTo>
                      <a:pt x="4371" y="14111"/>
                    </a:lnTo>
                    <a:lnTo>
                      <a:pt x="4454" y="13778"/>
                    </a:lnTo>
                    <a:lnTo>
                      <a:pt x="4454" y="13404"/>
                    </a:lnTo>
                    <a:lnTo>
                      <a:pt x="4454" y="12987"/>
                    </a:lnTo>
                    <a:lnTo>
                      <a:pt x="4412" y="12571"/>
                    </a:lnTo>
                    <a:lnTo>
                      <a:pt x="4246" y="11739"/>
                    </a:lnTo>
                    <a:lnTo>
                      <a:pt x="4079" y="10906"/>
                    </a:lnTo>
                    <a:lnTo>
                      <a:pt x="3830" y="10074"/>
                    </a:lnTo>
                    <a:lnTo>
                      <a:pt x="3580" y="9158"/>
                    </a:lnTo>
                    <a:lnTo>
                      <a:pt x="3330" y="8242"/>
                    </a:lnTo>
                    <a:lnTo>
                      <a:pt x="3122" y="7243"/>
                    </a:lnTo>
                    <a:lnTo>
                      <a:pt x="2997" y="6203"/>
                    </a:lnTo>
                    <a:lnTo>
                      <a:pt x="2914" y="5079"/>
                    </a:lnTo>
                    <a:lnTo>
                      <a:pt x="2914" y="3955"/>
                    </a:lnTo>
                    <a:lnTo>
                      <a:pt x="2914" y="2873"/>
                    </a:lnTo>
                    <a:lnTo>
                      <a:pt x="2831" y="1874"/>
                    </a:lnTo>
                    <a:lnTo>
                      <a:pt x="2789" y="1416"/>
                    </a:lnTo>
                    <a:lnTo>
                      <a:pt x="2747" y="1041"/>
                    </a:lnTo>
                    <a:lnTo>
                      <a:pt x="2622" y="708"/>
                    </a:lnTo>
                    <a:lnTo>
                      <a:pt x="2498" y="417"/>
                    </a:lnTo>
                    <a:lnTo>
                      <a:pt x="2331" y="209"/>
                    </a:lnTo>
                    <a:lnTo>
                      <a:pt x="2123" y="84"/>
                    </a:lnTo>
                    <a:lnTo>
                      <a:pt x="1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5258000" y="2120200"/>
                <a:ext cx="128000" cy="32365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12946" fill="none" extrusionOk="0">
                    <a:moveTo>
                      <a:pt x="0" y="6453"/>
                    </a:moveTo>
                    <a:lnTo>
                      <a:pt x="0" y="6453"/>
                    </a:lnTo>
                    <a:lnTo>
                      <a:pt x="125" y="7035"/>
                    </a:lnTo>
                    <a:lnTo>
                      <a:pt x="291" y="7701"/>
                    </a:lnTo>
                    <a:lnTo>
                      <a:pt x="583" y="8534"/>
                    </a:lnTo>
                    <a:lnTo>
                      <a:pt x="957" y="9533"/>
                    </a:lnTo>
                    <a:lnTo>
                      <a:pt x="1415" y="10615"/>
                    </a:lnTo>
                    <a:lnTo>
                      <a:pt x="2040" y="11780"/>
                    </a:lnTo>
                    <a:lnTo>
                      <a:pt x="2373" y="12363"/>
                    </a:lnTo>
                    <a:lnTo>
                      <a:pt x="2747" y="12946"/>
                    </a:lnTo>
                    <a:lnTo>
                      <a:pt x="2747" y="12946"/>
                    </a:lnTo>
                    <a:lnTo>
                      <a:pt x="3039" y="11864"/>
                    </a:lnTo>
                    <a:lnTo>
                      <a:pt x="3288" y="10782"/>
                    </a:lnTo>
                    <a:lnTo>
                      <a:pt x="3788" y="8575"/>
                    </a:lnTo>
                    <a:lnTo>
                      <a:pt x="4162" y="6369"/>
                    </a:lnTo>
                    <a:lnTo>
                      <a:pt x="4495" y="4371"/>
                    </a:lnTo>
                    <a:lnTo>
                      <a:pt x="4787" y="2623"/>
                    </a:lnTo>
                    <a:lnTo>
                      <a:pt x="4953" y="1250"/>
                    </a:lnTo>
                    <a:lnTo>
                      <a:pt x="5120" y="1"/>
                    </a:lnTo>
                  </a:path>
                </a:pathLst>
              </a:custGeom>
              <a:noFill/>
              <a:ln w="3125" cap="rnd" cmpd="sng">
                <a:solidFill>
                  <a:srgbClr val="3C68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5188275" y="2383475"/>
                <a:ext cx="279950" cy="368400"/>
              </a:xfrm>
              <a:custGeom>
                <a:avLst/>
                <a:gdLst/>
                <a:ahLst/>
                <a:cxnLst/>
                <a:rect l="l" t="t" r="r" b="b"/>
                <a:pathLst>
                  <a:path w="11198" h="14736" extrusionOk="0">
                    <a:moveTo>
                      <a:pt x="0" y="1"/>
                    </a:moveTo>
                    <a:lnTo>
                      <a:pt x="2331" y="14736"/>
                    </a:lnTo>
                    <a:lnTo>
                      <a:pt x="8866" y="14736"/>
                    </a:lnTo>
                    <a:lnTo>
                      <a:pt x="11197" y="1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F7B93D-4CEA-9082-C76F-C7473B240F69}"/>
              </a:ext>
            </a:extLst>
          </p:cNvPr>
          <p:cNvSpPr txBox="1"/>
          <p:nvPr/>
        </p:nvSpPr>
        <p:spPr>
          <a:xfrm>
            <a:off x="72764" y="2787008"/>
            <a:ext cx="5780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UniDorm</a:t>
            </a:r>
            <a:r>
              <a:rPr lang="it-IT" sz="12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nasce come una piattaforma dedicata allo sviluppo per la pubblicazione, ricerca e gestione di appartamenti/stanze dedicate agli studenti universitari.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EBE4C0-7858-814D-BA38-96C802A3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49" y="4312668"/>
            <a:ext cx="890777" cy="8907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C48E28A-75ED-D942-FA24-BCE484BF3D0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262621" y="137716"/>
            <a:ext cx="4183380" cy="1035764"/>
          </a:xfrm>
        </p:spPr>
        <p:txBody>
          <a:bodyPr/>
          <a:lstStyle/>
          <a:p>
            <a:pPr algn="ctr"/>
            <a:r>
              <a:rPr lang="it-IT" sz="2400" dirty="0"/>
              <a:t>UTENTI E FUNZIONI PRINCIPALI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924BE7FA-A85E-EF8A-4F89-ADC91A1A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2621" y="1120140"/>
            <a:ext cx="4980878" cy="3152078"/>
          </a:xfrm>
        </p:spPr>
        <p:txBody>
          <a:bodyPr/>
          <a:lstStyle/>
          <a:p>
            <a:pPr algn="l"/>
            <a:r>
              <a:rPr lang="it-IT" sz="1200" b="1" dirty="0"/>
              <a:t>Si hanno varie tipologie di utente in base al ruolo:</a:t>
            </a:r>
          </a:p>
          <a:p>
            <a:pPr algn="l"/>
            <a:r>
              <a:rPr lang="it-IT" sz="1200" dirty="0"/>
              <a:t>-</a:t>
            </a:r>
            <a:r>
              <a:rPr lang="it-IT" sz="1200" b="1" dirty="0"/>
              <a:t>Host</a:t>
            </a:r>
            <a:r>
              <a:rPr lang="it-IT" sz="1200" dirty="0"/>
              <a:t>,</a:t>
            </a:r>
            <a:r>
              <a:rPr lang="it-IT" sz="1200" b="1" dirty="0"/>
              <a:t> </a:t>
            </a:r>
            <a:r>
              <a:rPr lang="it-IT" sz="1200" dirty="0"/>
              <a:t>che</a:t>
            </a:r>
            <a:r>
              <a:rPr lang="it-IT" sz="1200" b="1" dirty="0"/>
              <a:t> </a:t>
            </a:r>
            <a:r>
              <a:rPr lang="it-IT" sz="1200" dirty="0"/>
              <a:t>può: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Pubblicare, modificare ed eliminare annunci di alloggi.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Passare alla modalità studente se si hanno i dati, oppure aggiungerli.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39700" indent="0" algn="l"/>
            <a:r>
              <a:rPr lang="it-IT" sz="1200" dirty="0"/>
              <a:t>-</a:t>
            </a:r>
            <a:r>
              <a:rPr lang="it-IT" sz="1200" b="1" dirty="0"/>
              <a:t>Studente</a:t>
            </a:r>
            <a:r>
              <a:rPr lang="it-IT" sz="1200" dirty="0"/>
              <a:t>, che può: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Effettuare ricerche, prenotare annunci.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Visualizzare, modificare o eliminare le prenotazioni.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Passare alla modalità </a:t>
            </a:r>
            <a:r>
              <a:rPr lang="it-IT" sz="1200" dirty="0" err="1"/>
              <a:t>host</a:t>
            </a:r>
            <a:r>
              <a:rPr lang="it-IT" sz="1200" dirty="0"/>
              <a:t> durante una sessione.</a:t>
            </a:r>
          </a:p>
          <a:p>
            <a:pPr marL="139700" indent="0" algn="l"/>
            <a:endParaRPr lang="it-IT" sz="1200" dirty="0"/>
          </a:p>
          <a:p>
            <a:pPr algn="l"/>
            <a:r>
              <a:rPr lang="it-IT" sz="1200" dirty="0"/>
              <a:t>-</a:t>
            </a:r>
            <a:r>
              <a:rPr lang="it-IT" sz="1200" b="1" dirty="0"/>
              <a:t>Staff</a:t>
            </a:r>
            <a:r>
              <a:rPr lang="it-IT" sz="1200" dirty="0"/>
              <a:t>, che ha accesso alla:	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Gestione amministrativa, cambio ruolo per gli utenti.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it-IT" sz="1200" dirty="0"/>
              <a:t>Gestione segnalazioni ed eliminazione annunci.</a:t>
            </a:r>
          </a:p>
          <a:p>
            <a:pPr algn="l"/>
            <a:r>
              <a:rPr lang="it-IT" sz="1200" dirty="0"/>
              <a:t>	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376834E-DBC0-E7D3-FE4E-1BC8FF19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449" y="4312668"/>
            <a:ext cx="890777" cy="8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8"/>
          <p:cNvSpPr txBox="1">
            <a:spLocks noGrp="1"/>
          </p:cNvSpPr>
          <p:nvPr>
            <p:ph type="title"/>
          </p:nvPr>
        </p:nvSpPr>
        <p:spPr>
          <a:xfrm>
            <a:off x="4775838" y="-209816"/>
            <a:ext cx="4235714" cy="1589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TECNOLOGIE E STRUMENTI UTILIZZATI</a:t>
            </a:r>
            <a:endParaRPr sz="2400" dirty="0"/>
          </a:p>
        </p:txBody>
      </p:sp>
      <p:sp>
        <p:nvSpPr>
          <p:cNvPr id="1118" name="Google Shape;1118;p48"/>
          <p:cNvSpPr txBox="1">
            <a:spLocks noGrp="1"/>
          </p:cNvSpPr>
          <p:nvPr>
            <p:ph type="subTitle" idx="1"/>
          </p:nvPr>
        </p:nvSpPr>
        <p:spPr>
          <a:xfrm>
            <a:off x="4673173" y="1185020"/>
            <a:ext cx="4441045" cy="2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 dirty="0"/>
              <a:t>Abbiamo sviluppato il progetto come</a:t>
            </a:r>
            <a:r>
              <a:rPr lang="it-IT" sz="1150" b="1" dirty="0"/>
              <a:t> Web Application </a:t>
            </a:r>
            <a:r>
              <a:rPr lang="it-IT" sz="1150" dirty="0"/>
              <a:t>utilizzando:</a:t>
            </a:r>
            <a:endParaRPr lang="it-IT" sz="11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1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 b="1" dirty="0"/>
              <a:t>•</a:t>
            </a:r>
            <a:r>
              <a:rPr lang="it-IT" sz="1150" b="1" dirty="0" err="1"/>
              <a:t>Flask</a:t>
            </a:r>
            <a:r>
              <a:rPr lang="it-IT" sz="1150" dirty="0"/>
              <a:t>: Come framework applicativo per gestire richieste e risposte HTTP, la logica di back-end in </a:t>
            </a:r>
            <a:r>
              <a:rPr lang="it-IT" sz="1150" dirty="0" err="1"/>
              <a:t>python</a:t>
            </a:r>
            <a:r>
              <a:rPr lang="it-IT" sz="1150"/>
              <a:t> e le </a:t>
            </a:r>
            <a:r>
              <a:rPr lang="it-IT" sz="1150" dirty="0"/>
              <a:t>rotte di indirizzamento.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 b="1" dirty="0"/>
              <a:t>•</a:t>
            </a:r>
            <a:r>
              <a:rPr lang="it-IT" sz="1150" b="1" dirty="0" err="1"/>
              <a:t>SQLite</a:t>
            </a:r>
            <a:r>
              <a:rPr lang="it-IT" sz="1150" dirty="0"/>
              <a:t>: Database per archiviare tutte le informazioni.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 b="1" dirty="0"/>
              <a:t>•Html e CSS</a:t>
            </a:r>
            <a:r>
              <a:rPr lang="it-IT" sz="1150" dirty="0"/>
              <a:t>:</a:t>
            </a:r>
            <a:r>
              <a:rPr lang="it-IT" sz="1150" b="1" dirty="0"/>
              <a:t> </a:t>
            </a:r>
            <a:r>
              <a:rPr lang="it-IT" sz="1150" dirty="0"/>
              <a:t>Per la creazione delle pagine dinamiche per la gestione del front-end.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1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 b="1" dirty="0"/>
              <a:t>•JavaScript </a:t>
            </a:r>
            <a:r>
              <a:rPr lang="it-IT" sz="1150" dirty="0"/>
              <a:t>:</a:t>
            </a:r>
            <a:r>
              <a:rPr lang="it-IT" sz="1150" b="1" dirty="0"/>
              <a:t> </a:t>
            </a:r>
            <a:r>
              <a:rPr lang="it-IT" sz="1150" dirty="0"/>
              <a:t>Per migliorare l’interattività e l’usabilità dell’applicazione in casi specifici.	</a:t>
            </a:r>
          </a:p>
        </p:txBody>
      </p:sp>
      <p:grpSp>
        <p:nvGrpSpPr>
          <p:cNvPr id="1119" name="Google Shape;1119;p48"/>
          <p:cNvGrpSpPr/>
          <p:nvPr/>
        </p:nvGrpSpPr>
        <p:grpSpPr>
          <a:xfrm>
            <a:off x="455409" y="1776332"/>
            <a:ext cx="4008940" cy="2799977"/>
            <a:chOff x="2692325" y="1573350"/>
            <a:chExt cx="1270300" cy="976350"/>
          </a:xfrm>
        </p:grpSpPr>
        <p:sp>
          <p:nvSpPr>
            <p:cNvPr id="1120" name="Google Shape;1120;p48"/>
            <p:cNvSpPr/>
            <p:nvPr/>
          </p:nvSpPr>
          <p:spPr>
            <a:xfrm>
              <a:off x="2692325" y="1886800"/>
              <a:ext cx="1270300" cy="54500"/>
            </a:xfrm>
            <a:custGeom>
              <a:avLst/>
              <a:gdLst/>
              <a:ahLst/>
              <a:cxnLst/>
              <a:rect l="l" t="t" r="r" b="b"/>
              <a:pathLst>
                <a:path w="50812" h="2180" extrusionOk="0">
                  <a:moveTo>
                    <a:pt x="1111" y="0"/>
                  </a:moveTo>
                  <a:lnTo>
                    <a:pt x="864" y="42"/>
                  </a:lnTo>
                  <a:lnTo>
                    <a:pt x="659" y="83"/>
                  </a:lnTo>
                  <a:lnTo>
                    <a:pt x="494" y="206"/>
                  </a:lnTo>
                  <a:lnTo>
                    <a:pt x="330" y="329"/>
                  </a:lnTo>
                  <a:lnTo>
                    <a:pt x="206" y="494"/>
                  </a:lnTo>
                  <a:lnTo>
                    <a:pt x="83" y="658"/>
                  </a:lnTo>
                  <a:lnTo>
                    <a:pt x="42" y="864"/>
                  </a:lnTo>
                  <a:lnTo>
                    <a:pt x="1" y="1110"/>
                  </a:lnTo>
                  <a:lnTo>
                    <a:pt x="42" y="1316"/>
                  </a:lnTo>
                  <a:lnTo>
                    <a:pt x="83" y="1521"/>
                  </a:lnTo>
                  <a:lnTo>
                    <a:pt x="206" y="1727"/>
                  </a:lnTo>
                  <a:lnTo>
                    <a:pt x="330" y="1891"/>
                  </a:lnTo>
                  <a:lnTo>
                    <a:pt x="494" y="2015"/>
                  </a:lnTo>
                  <a:lnTo>
                    <a:pt x="659" y="2097"/>
                  </a:lnTo>
                  <a:lnTo>
                    <a:pt x="864" y="2179"/>
                  </a:lnTo>
                  <a:lnTo>
                    <a:pt x="49948" y="2179"/>
                  </a:lnTo>
                  <a:lnTo>
                    <a:pt x="50154" y="2097"/>
                  </a:lnTo>
                  <a:lnTo>
                    <a:pt x="50318" y="2015"/>
                  </a:lnTo>
                  <a:lnTo>
                    <a:pt x="50483" y="1891"/>
                  </a:lnTo>
                  <a:lnTo>
                    <a:pt x="50606" y="1727"/>
                  </a:lnTo>
                  <a:lnTo>
                    <a:pt x="50730" y="1521"/>
                  </a:lnTo>
                  <a:lnTo>
                    <a:pt x="50771" y="1316"/>
                  </a:lnTo>
                  <a:lnTo>
                    <a:pt x="50812" y="1110"/>
                  </a:lnTo>
                  <a:lnTo>
                    <a:pt x="50771" y="864"/>
                  </a:lnTo>
                  <a:lnTo>
                    <a:pt x="50730" y="658"/>
                  </a:lnTo>
                  <a:lnTo>
                    <a:pt x="50606" y="494"/>
                  </a:lnTo>
                  <a:lnTo>
                    <a:pt x="50483" y="329"/>
                  </a:lnTo>
                  <a:lnTo>
                    <a:pt x="50318" y="206"/>
                  </a:lnTo>
                  <a:lnTo>
                    <a:pt x="50154" y="83"/>
                  </a:lnTo>
                  <a:lnTo>
                    <a:pt x="49948" y="42"/>
                  </a:lnTo>
                  <a:lnTo>
                    <a:pt x="49702" y="0"/>
                  </a:lnTo>
                  <a:close/>
                </a:path>
              </a:pathLst>
            </a:custGeom>
            <a:solidFill>
              <a:srgbClr val="382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750900" y="1941275"/>
              <a:ext cx="50400" cy="608425"/>
            </a:xfrm>
            <a:custGeom>
              <a:avLst/>
              <a:gdLst/>
              <a:ahLst/>
              <a:cxnLst/>
              <a:rect l="l" t="t" r="r" b="b"/>
              <a:pathLst>
                <a:path w="2016" h="24337" extrusionOk="0">
                  <a:moveTo>
                    <a:pt x="1" y="0"/>
                  </a:moveTo>
                  <a:lnTo>
                    <a:pt x="1" y="24337"/>
                  </a:lnTo>
                  <a:lnTo>
                    <a:pt x="2015" y="2433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3853675" y="1941275"/>
              <a:ext cx="49350" cy="608425"/>
            </a:xfrm>
            <a:custGeom>
              <a:avLst/>
              <a:gdLst/>
              <a:ahLst/>
              <a:cxnLst/>
              <a:rect l="l" t="t" r="r" b="b"/>
              <a:pathLst>
                <a:path w="1974" h="24337" extrusionOk="0">
                  <a:moveTo>
                    <a:pt x="0" y="0"/>
                  </a:moveTo>
                  <a:lnTo>
                    <a:pt x="0" y="24337"/>
                  </a:lnTo>
                  <a:lnTo>
                    <a:pt x="1973" y="24337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750900" y="1941275"/>
              <a:ext cx="1152125" cy="93550"/>
            </a:xfrm>
            <a:custGeom>
              <a:avLst/>
              <a:gdLst/>
              <a:ahLst/>
              <a:cxnLst/>
              <a:rect l="l" t="t" r="r" b="b"/>
              <a:pathLst>
                <a:path w="46085" h="3742" extrusionOk="0">
                  <a:moveTo>
                    <a:pt x="1" y="0"/>
                  </a:moveTo>
                  <a:lnTo>
                    <a:pt x="1" y="3741"/>
                  </a:lnTo>
                  <a:lnTo>
                    <a:pt x="46084" y="3741"/>
                  </a:lnTo>
                  <a:lnTo>
                    <a:pt x="460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3041750" y="1700775"/>
              <a:ext cx="336100" cy="186050"/>
            </a:xfrm>
            <a:custGeom>
              <a:avLst/>
              <a:gdLst/>
              <a:ahLst/>
              <a:cxnLst/>
              <a:rect l="l" t="t" r="r" b="b"/>
              <a:pathLst>
                <a:path w="13444" h="7442" extrusionOk="0">
                  <a:moveTo>
                    <a:pt x="330" y="1"/>
                  </a:moveTo>
                  <a:lnTo>
                    <a:pt x="165" y="42"/>
                  </a:lnTo>
                  <a:lnTo>
                    <a:pt x="42" y="124"/>
                  </a:lnTo>
                  <a:lnTo>
                    <a:pt x="1" y="247"/>
                  </a:lnTo>
                  <a:lnTo>
                    <a:pt x="1" y="412"/>
                  </a:lnTo>
                  <a:lnTo>
                    <a:pt x="2221" y="7277"/>
                  </a:lnTo>
                  <a:lnTo>
                    <a:pt x="2262" y="7359"/>
                  </a:lnTo>
                  <a:lnTo>
                    <a:pt x="2303" y="7400"/>
                  </a:lnTo>
                  <a:lnTo>
                    <a:pt x="2385" y="7441"/>
                  </a:lnTo>
                  <a:lnTo>
                    <a:pt x="13115" y="7441"/>
                  </a:lnTo>
                  <a:lnTo>
                    <a:pt x="13279" y="7400"/>
                  </a:lnTo>
                  <a:lnTo>
                    <a:pt x="13402" y="7318"/>
                  </a:lnTo>
                  <a:lnTo>
                    <a:pt x="13444" y="7195"/>
                  </a:lnTo>
                  <a:lnTo>
                    <a:pt x="13444" y="7030"/>
                  </a:lnTo>
                  <a:lnTo>
                    <a:pt x="11224" y="165"/>
                  </a:lnTo>
                  <a:lnTo>
                    <a:pt x="11183" y="83"/>
                  </a:lnTo>
                  <a:lnTo>
                    <a:pt x="11141" y="42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3049975" y="1709000"/>
              <a:ext cx="318625" cy="159325"/>
            </a:xfrm>
            <a:custGeom>
              <a:avLst/>
              <a:gdLst/>
              <a:ahLst/>
              <a:cxnLst/>
              <a:rect l="l" t="t" r="r" b="b"/>
              <a:pathLst>
                <a:path w="12745" h="6373" extrusionOk="0">
                  <a:moveTo>
                    <a:pt x="1" y="1"/>
                  </a:moveTo>
                  <a:lnTo>
                    <a:pt x="2015" y="6372"/>
                  </a:lnTo>
                  <a:lnTo>
                    <a:pt x="12745" y="6372"/>
                  </a:lnTo>
                  <a:lnTo>
                    <a:pt x="10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3049975" y="1709000"/>
              <a:ext cx="200450" cy="68875"/>
            </a:xfrm>
            <a:custGeom>
              <a:avLst/>
              <a:gdLst/>
              <a:ahLst/>
              <a:cxnLst/>
              <a:rect l="l" t="t" r="r" b="b"/>
              <a:pathLst>
                <a:path w="8018" h="2755" extrusionOk="0">
                  <a:moveTo>
                    <a:pt x="1" y="1"/>
                  </a:moveTo>
                  <a:lnTo>
                    <a:pt x="864" y="2755"/>
                  </a:lnTo>
                  <a:lnTo>
                    <a:pt x="1398" y="2508"/>
                  </a:lnTo>
                  <a:lnTo>
                    <a:pt x="2097" y="2344"/>
                  </a:lnTo>
                  <a:lnTo>
                    <a:pt x="2878" y="2179"/>
                  </a:lnTo>
                  <a:lnTo>
                    <a:pt x="3372" y="2179"/>
                  </a:lnTo>
                  <a:lnTo>
                    <a:pt x="3865" y="2138"/>
                  </a:lnTo>
                  <a:lnTo>
                    <a:pt x="4317" y="2138"/>
                  </a:lnTo>
                  <a:lnTo>
                    <a:pt x="4728" y="2097"/>
                  </a:lnTo>
                  <a:lnTo>
                    <a:pt x="5139" y="2015"/>
                  </a:lnTo>
                  <a:lnTo>
                    <a:pt x="5509" y="1892"/>
                  </a:lnTo>
                  <a:lnTo>
                    <a:pt x="5838" y="1768"/>
                  </a:lnTo>
                  <a:lnTo>
                    <a:pt x="6167" y="1604"/>
                  </a:lnTo>
                  <a:lnTo>
                    <a:pt x="6743" y="1275"/>
                  </a:lnTo>
                  <a:lnTo>
                    <a:pt x="7195" y="946"/>
                  </a:lnTo>
                  <a:lnTo>
                    <a:pt x="7565" y="576"/>
                  </a:lnTo>
                  <a:lnTo>
                    <a:pt x="7812" y="247"/>
                  </a:lnTo>
                  <a:lnTo>
                    <a:pt x="8017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3076700" y="1709000"/>
              <a:ext cx="257975" cy="111025"/>
            </a:xfrm>
            <a:custGeom>
              <a:avLst/>
              <a:gdLst/>
              <a:ahLst/>
              <a:cxnLst/>
              <a:rect l="l" t="t" r="r" b="b"/>
              <a:pathLst>
                <a:path w="10319" h="4441" extrusionOk="0">
                  <a:moveTo>
                    <a:pt x="7647" y="1"/>
                  </a:moveTo>
                  <a:lnTo>
                    <a:pt x="7441" y="288"/>
                  </a:lnTo>
                  <a:lnTo>
                    <a:pt x="7195" y="617"/>
                  </a:lnTo>
                  <a:lnTo>
                    <a:pt x="6825" y="987"/>
                  </a:lnTo>
                  <a:lnTo>
                    <a:pt x="6331" y="1357"/>
                  </a:lnTo>
                  <a:lnTo>
                    <a:pt x="5756" y="1686"/>
                  </a:lnTo>
                  <a:lnTo>
                    <a:pt x="5427" y="1850"/>
                  </a:lnTo>
                  <a:lnTo>
                    <a:pt x="5016" y="1974"/>
                  </a:lnTo>
                  <a:lnTo>
                    <a:pt x="4605" y="2097"/>
                  </a:lnTo>
                  <a:lnTo>
                    <a:pt x="4153" y="2220"/>
                  </a:lnTo>
                  <a:lnTo>
                    <a:pt x="3659" y="2303"/>
                  </a:lnTo>
                  <a:lnTo>
                    <a:pt x="3125" y="2385"/>
                  </a:lnTo>
                  <a:lnTo>
                    <a:pt x="2590" y="2467"/>
                  </a:lnTo>
                  <a:lnTo>
                    <a:pt x="2056" y="2549"/>
                  </a:lnTo>
                  <a:lnTo>
                    <a:pt x="1604" y="2673"/>
                  </a:lnTo>
                  <a:lnTo>
                    <a:pt x="1193" y="2755"/>
                  </a:lnTo>
                  <a:lnTo>
                    <a:pt x="823" y="2919"/>
                  </a:lnTo>
                  <a:lnTo>
                    <a:pt x="494" y="3043"/>
                  </a:lnTo>
                  <a:lnTo>
                    <a:pt x="1" y="3330"/>
                  </a:lnTo>
                  <a:lnTo>
                    <a:pt x="329" y="4440"/>
                  </a:lnTo>
                  <a:lnTo>
                    <a:pt x="658" y="4194"/>
                  </a:lnTo>
                  <a:lnTo>
                    <a:pt x="1069" y="3906"/>
                  </a:lnTo>
                  <a:lnTo>
                    <a:pt x="1563" y="3700"/>
                  </a:lnTo>
                  <a:lnTo>
                    <a:pt x="2097" y="3495"/>
                  </a:lnTo>
                  <a:lnTo>
                    <a:pt x="2755" y="3289"/>
                  </a:lnTo>
                  <a:lnTo>
                    <a:pt x="3495" y="3166"/>
                  </a:lnTo>
                  <a:lnTo>
                    <a:pt x="4317" y="3125"/>
                  </a:lnTo>
                  <a:lnTo>
                    <a:pt x="6249" y="3125"/>
                  </a:lnTo>
                  <a:lnTo>
                    <a:pt x="7112" y="3084"/>
                  </a:lnTo>
                  <a:lnTo>
                    <a:pt x="7894" y="3002"/>
                  </a:lnTo>
                  <a:lnTo>
                    <a:pt x="8551" y="2878"/>
                  </a:lnTo>
                  <a:lnTo>
                    <a:pt x="9127" y="2714"/>
                  </a:lnTo>
                  <a:lnTo>
                    <a:pt x="9620" y="2549"/>
                  </a:lnTo>
                  <a:lnTo>
                    <a:pt x="10031" y="2344"/>
                  </a:lnTo>
                  <a:lnTo>
                    <a:pt x="10319" y="2179"/>
                  </a:lnTo>
                  <a:lnTo>
                    <a:pt x="9661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3101375" y="1871375"/>
              <a:ext cx="359725" cy="15450"/>
            </a:xfrm>
            <a:custGeom>
              <a:avLst/>
              <a:gdLst/>
              <a:ahLst/>
              <a:cxnLst/>
              <a:rect l="l" t="t" r="r" b="b"/>
              <a:pathLst>
                <a:path w="14389" h="618" extrusionOk="0">
                  <a:moveTo>
                    <a:pt x="329" y="1"/>
                  </a:moveTo>
                  <a:lnTo>
                    <a:pt x="206" y="42"/>
                  </a:lnTo>
                  <a:lnTo>
                    <a:pt x="82" y="83"/>
                  </a:lnTo>
                  <a:lnTo>
                    <a:pt x="41" y="206"/>
                  </a:lnTo>
                  <a:lnTo>
                    <a:pt x="0" y="330"/>
                  </a:lnTo>
                  <a:lnTo>
                    <a:pt x="0" y="453"/>
                  </a:lnTo>
                  <a:lnTo>
                    <a:pt x="41" y="535"/>
                  </a:lnTo>
                  <a:lnTo>
                    <a:pt x="165" y="617"/>
                  </a:lnTo>
                  <a:lnTo>
                    <a:pt x="14183" y="617"/>
                  </a:lnTo>
                  <a:lnTo>
                    <a:pt x="14306" y="535"/>
                  </a:lnTo>
                  <a:lnTo>
                    <a:pt x="14388" y="453"/>
                  </a:lnTo>
                  <a:lnTo>
                    <a:pt x="14388" y="330"/>
                  </a:lnTo>
                  <a:lnTo>
                    <a:pt x="14388" y="206"/>
                  </a:lnTo>
                  <a:lnTo>
                    <a:pt x="14347" y="83"/>
                  </a:lnTo>
                  <a:lnTo>
                    <a:pt x="14265" y="42"/>
                  </a:lnTo>
                  <a:lnTo>
                    <a:pt x="141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2801275" y="1963875"/>
              <a:ext cx="1052425" cy="48325"/>
            </a:xfrm>
            <a:custGeom>
              <a:avLst/>
              <a:gdLst/>
              <a:ahLst/>
              <a:cxnLst/>
              <a:rect l="l" t="t" r="r" b="b"/>
              <a:pathLst>
                <a:path w="42097" h="1933" extrusionOk="0">
                  <a:moveTo>
                    <a:pt x="0" y="1"/>
                  </a:moveTo>
                  <a:lnTo>
                    <a:pt x="0" y="1933"/>
                  </a:lnTo>
                  <a:lnTo>
                    <a:pt x="42096" y="1933"/>
                  </a:lnTo>
                  <a:lnTo>
                    <a:pt x="42096" y="1"/>
                  </a:lnTo>
                  <a:close/>
                </a:path>
              </a:pathLst>
            </a:custGeom>
            <a:solidFill>
              <a:srgbClr val="382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3287375" y="2162225"/>
              <a:ext cx="340225" cy="44225"/>
            </a:xfrm>
            <a:custGeom>
              <a:avLst/>
              <a:gdLst/>
              <a:ahLst/>
              <a:cxnLst/>
              <a:rect l="l" t="t" r="r" b="b"/>
              <a:pathLst>
                <a:path w="13609" h="1769" extrusionOk="0">
                  <a:moveTo>
                    <a:pt x="905" y="1"/>
                  </a:moveTo>
                  <a:lnTo>
                    <a:pt x="741" y="42"/>
                  </a:lnTo>
                  <a:lnTo>
                    <a:pt x="577" y="83"/>
                  </a:lnTo>
                  <a:lnTo>
                    <a:pt x="412" y="165"/>
                  </a:lnTo>
                  <a:lnTo>
                    <a:pt x="289" y="247"/>
                  </a:lnTo>
                  <a:lnTo>
                    <a:pt x="165" y="412"/>
                  </a:lnTo>
                  <a:lnTo>
                    <a:pt x="83" y="535"/>
                  </a:lnTo>
                  <a:lnTo>
                    <a:pt x="42" y="700"/>
                  </a:lnTo>
                  <a:lnTo>
                    <a:pt x="1" y="905"/>
                  </a:lnTo>
                  <a:lnTo>
                    <a:pt x="42" y="1070"/>
                  </a:lnTo>
                  <a:lnTo>
                    <a:pt x="83" y="1234"/>
                  </a:lnTo>
                  <a:lnTo>
                    <a:pt x="165" y="1398"/>
                  </a:lnTo>
                  <a:lnTo>
                    <a:pt x="289" y="1522"/>
                  </a:lnTo>
                  <a:lnTo>
                    <a:pt x="412" y="1645"/>
                  </a:lnTo>
                  <a:lnTo>
                    <a:pt x="577" y="1727"/>
                  </a:lnTo>
                  <a:lnTo>
                    <a:pt x="741" y="1768"/>
                  </a:lnTo>
                  <a:lnTo>
                    <a:pt x="12868" y="1768"/>
                  </a:lnTo>
                  <a:lnTo>
                    <a:pt x="13033" y="1727"/>
                  </a:lnTo>
                  <a:lnTo>
                    <a:pt x="13197" y="1645"/>
                  </a:lnTo>
                  <a:lnTo>
                    <a:pt x="13320" y="1522"/>
                  </a:lnTo>
                  <a:lnTo>
                    <a:pt x="13444" y="1398"/>
                  </a:lnTo>
                  <a:lnTo>
                    <a:pt x="13526" y="1234"/>
                  </a:lnTo>
                  <a:lnTo>
                    <a:pt x="13567" y="1070"/>
                  </a:lnTo>
                  <a:lnTo>
                    <a:pt x="13608" y="905"/>
                  </a:lnTo>
                  <a:lnTo>
                    <a:pt x="13567" y="700"/>
                  </a:lnTo>
                  <a:lnTo>
                    <a:pt x="13526" y="535"/>
                  </a:lnTo>
                  <a:lnTo>
                    <a:pt x="13444" y="412"/>
                  </a:lnTo>
                  <a:lnTo>
                    <a:pt x="13320" y="247"/>
                  </a:lnTo>
                  <a:lnTo>
                    <a:pt x="13197" y="165"/>
                  </a:lnTo>
                  <a:lnTo>
                    <a:pt x="13033" y="83"/>
                  </a:lnTo>
                  <a:lnTo>
                    <a:pt x="12868" y="42"/>
                  </a:lnTo>
                  <a:lnTo>
                    <a:pt x="12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3434350" y="2162225"/>
              <a:ext cx="340200" cy="44225"/>
            </a:xfrm>
            <a:custGeom>
              <a:avLst/>
              <a:gdLst/>
              <a:ahLst/>
              <a:cxnLst/>
              <a:rect l="l" t="t" r="r" b="b"/>
              <a:pathLst>
                <a:path w="13608" h="1769" extrusionOk="0">
                  <a:moveTo>
                    <a:pt x="905" y="1"/>
                  </a:moveTo>
                  <a:lnTo>
                    <a:pt x="741" y="42"/>
                  </a:lnTo>
                  <a:lnTo>
                    <a:pt x="535" y="83"/>
                  </a:lnTo>
                  <a:lnTo>
                    <a:pt x="412" y="165"/>
                  </a:lnTo>
                  <a:lnTo>
                    <a:pt x="288" y="247"/>
                  </a:lnTo>
                  <a:lnTo>
                    <a:pt x="165" y="412"/>
                  </a:lnTo>
                  <a:lnTo>
                    <a:pt x="83" y="535"/>
                  </a:lnTo>
                  <a:lnTo>
                    <a:pt x="42" y="700"/>
                  </a:lnTo>
                  <a:lnTo>
                    <a:pt x="1" y="905"/>
                  </a:lnTo>
                  <a:lnTo>
                    <a:pt x="42" y="1070"/>
                  </a:lnTo>
                  <a:lnTo>
                    <a:pt x="83" y="1234"/>
                  </a:lnTo>
                  <a:lnTo>
                    <a:pt x="165" y="1398"/>
                  </a:lnTo>
                  <a:lnTo>
                    <a:pt x="288" y="1522"/>
                  </a:lnTo>
                  <a:lnTo>
                    <a:pt x="412" y="1645"/>
                  </a:lnTo>
                  <a:lnTo>
                    <a:pt x="535" y="1727"/>
                  </a:lnTo>
                  <a:lnTo>
                    <a:pt x="741" y="1768"/>
                  </a:lnTo>
                  <a:lnTo>
                    <a:pt x="12868" y="1768"/>
                  </a:lnTo>
                  <a:lnTo>
                    <a:pt x="13032" y="1727"/>
                  </a:lnTo>
                  <a:lnTo>
                    <a:pt x="13197" y="1645"/>
                  </a:lnTo>
                  <a:lnTo>
                    <a:pt x="13320" y="1522"/>
                  </a:lnTo>
                  <a:lnTo>
                    <a:pt x="13443" y="1398"/>
                  </a:lnTo>
                  <a:lnTo>
                    <a:pt x="13526" y="1234"/>
                  </a:lnTo>
                  <a:lnTo>
                    <a:pt x="13567" y="1070"/>
                  </a:lnTo>
                  <a:lnTo>
                    <a:pt x="13608" y="905"/>
                  </a:lnTo>
                  <a:lnTo>
                    <a:pt x="13567" y="700"/>
                  </a:lnTo>
                  <a:lnTo>
                    <a:pt x="13526" y="535"/>
                  </a:lnTo>
                  <a:lnTo>
                    <a:pt x="13443" y="412"/>
                  </a:lnTo>
                  <a:lnTo>
                    <a:pt x="13320" y="247"/>
                  </a:lnTo>
                  <a:lnTo>
                    <a:pt x="13197" y="165"/>
                  </a:lnTo>
                  <a:lnTo>
                    <a:pt x="13032" y="83"/>
                  </a:lnTo>
                  <a:lnTo>
                    <a:pt x="12868" y="42"/>
                  </a:lnTo>
                  <a:lnTo>
                    <a:pt x="1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3458000" y="1737775"/>
              <a:ext cx="316550" cy="424475"/>
            </a:xfrm>
            <a:custGeom>
              <a:avLst/>
              <a:gdLst/>
              <a:ahLst/>
              <a:cxnLst/>
              <a:rect l="l" t="t" r="r" b="b"/>
              <a:pathLst>
                <a:path w="12662" h="16979" extrusionOk="0">
                  <a:moveTo>
                    <a:pt x="6331" y="1"/>
                  </a:moveTo>
                  <a:lnTo>
                    <a:pt x="5673" y="42"/>
                  </a:lnTo>
                  <a:lnTo>
                    <a:pt x="5057" y="124"/>
                  </a:lnTo>
                  <a:lnTo>
                    <a:pt x="4440" y="288"/>
                  </a:lnTo>
                  <a:lnTo>
                    <a:pt x="3864" y="494"/>
                  </a:lnTo>
                  <a:lnTo>
                    <a:pt x="3289" y="782"/>
                  </a:lnTo>
                  <a:lnTo>
                    <a:pt x="2754" y="1111"/>
                  </a:lnTo>
                  <a:lnTo>
                    <a:pt x="2302" y="1439"/>
                  </a:lnTo>
                  <a:lnTo>
                    <a:pt x="1850" y="1851"/>
                  </a:lnTo>
                  <a:lnTo>
                    <a:pt x="1439" y="2303"/>
                  </a:lnTo>
                  <a:lnTo>
                    <a:pt x="1069" y="2796"/>
                  </a:lnTo>
                  <a:lnTo>
                    <a:pt x="740" y="3330"/>
                  </a:lnTo>
                  <a:lnTo>
                    <a:pt x="493" y="3865"/>
                  </a:lnTo>
                  <a:lnTo>
                    <a:pt x="247" y="4482"/>
                  </a:lnTo>
                  <a:lnTo>
                    <a:pt x="123" y="5057"/>
                  </a:lnTo>
                  <a:lnTo>
                    <a:pt x="0" y="5715"/>
                  </a:lnTo>
                  <a:lnTo>
                    <a:pt x="0" y="6331"/>
                  </a:lnTo>
                  <a:lnTo>
                    <a:pt x="0" y="15828"/>
                  </a:lnTo>
                  <a:lnTo>
                    <a:pt x="0" y="16074"/>
                  </a:lnTo>
                  <a:lnTo>
                    <a:pt x="82" y="16280"/>
                  </a:lnTo>
                  <a:lnTo>
                    <a:pt x="165" y="16485"/>
                  </a:lnTo>
                  <a:lnTo>
                    <a:pt x="329" y="16650"/>
                  </a:lnTo>
                  <a:lnTo>
                    <a:pt x="493" y="16773"/>
                  </a:lnTo>
                  <a:lnTo>
                    <a:pt x="699" y="16896"/>
                  </a:lnTo>
                  <a:lnTo>
                    <a:pt x="905" y="16979"/>
                  </a:lnTo>
                  <a:lnTo>
                    <a:pt x="11716" y="16979"/>
                  </a:lnTo>
                  <a:lnTo>
                    <a:pt x="11922" y="16896"/>
                  </a:lnTo>
                  <a:lnTo>
                    <a:pt x="12127" y="16773"/>
                  </a:lnTo>
                  <a:lnTo>
                    <a:pt x="12292" y="16650"/>
                  </a:lnTo>
                  <a:lnTo>
                    <a:pt x="12456" y="16485"/>
                  </a:lnTo>
                  <a:lnTo>
                    <a:pt x="12538" y="16280"/>
                  </a:lnTo>
                  <a:lnTo>
                    <a:pt x="12621" y="16074"/>
                  </a:lnTo>
                  <a:lnTo>
                    <a:pt x="12662" y="15828"/>
                  </a:lnTo>
                  <a:lnTo>
                    <a:pt x="12662" y="6331"/>
                  </a:lnTo>
                  <a:lnTo>
                    <a:pt x="12621" y="5715"/>
                  </a:lnTo>
                  <a:lnTo>
                    <a:pt x="12497" y="5057"/>
                  </a:lnTo>
                  <a:lnTo>
                    <a:pt x="12374" y="4482"/>
                  </a:lnTo>
                  <a:lnTo>
                    <a:pt x="12127" y="3865"/>
                  </a:lnTo>
                  <a:lnTo>
                    <a:pt x="11881" y="3330"/>
                  </a:lnTo>
                  <a:lnTo>
                    <a:pt x="11552" y="2796"/>
                  </a:lnTo>
                  <a:lnTo>
                    <a:pt x="11182" y="2303"/>
                  </a:lnTo>
                  <a:lnTo>
                    <a:pt x="10771" y="1851"/>
                  </a:lnTo>
                  <a:lnTo>
                    <a:pt x="10360" y="1439"/>
                  </a:lnTo>
                  <a:lnTo>
                    <a:pt x="9866" y="1111"/>
                  </a:lnTo>
                  <a:lnTo>
                    <a:pt x="9332" y="782"/>
                  </a:lnTo>
                  <a:lnTo>
                    <a:pt x="8756" y="494"/>
                  </a:lnTo>
                  <a:lnTo>
                    <a:pt x="8181" y="288"/>
                  </a:lnTo>
                  <a:lnTo>
                    <a:pt x="7605" y="124"/>
                  </a:lnTo>
                  <a:lnTo>
                    <a:pt x="6948" y="42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3562825" y="2206425"/>
              <a:ext cx="23650" cy="236400"/>
            </a:xfrm>
            <a:custGeom>
              <a:avLst/>
              <a:gdLst/>
              <a:ahLst/>
              <a:cxnLst/>
              <a:rect l="l" t="t" r="r" b="b"/>
              <a:pathLst>
                <a:path w="946" h="9456" extrusionOk="0">
                  <a:moveTo>
                    <a:pt x="0" y="0"/>
                  </a:moveTo>
                  <a:lnTo>
                    <a:pt x="0" y="9455"/>
                  </a:lnTo>
                  <a:lnTo>
                    <a:pt x="946" y="9455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3396325" y="2440750"/>
              <a:ext cx="356650" cy="86350"/>
            </a:xfrm>
            <a:custGeom>
              <a:avLst/>
              <a:gdLst/>
              <a:ahLst/>
              <a:cxnLst/>
              <a:rect l="l" t="t" r="r" b="b"/>
              <a:pathLst>
                <a:path w="14266" h="3454" extrusionOk="0">
                  <a:moveTo>
                    <a:pt x="7154" y="0"/>
                  </a:moveTo>
                  <a:lnTo>
                    <a:pt x="5879" y="41"/>
                  </a:lnTo>
                  <a:lnTo>
                    <a:pt x="4810" y="165"/>
                  </a:lnTo>
                  <a:lnTo>
                    <a:pt x="3865" y="329"/>
                  </a:lnTo>
                  <a:lnTo>
                    <a:pt x="3043" y="535"/>
                  </a:lnTo>
                  <a:lnTo>
                    <a:pt x="2385" y="781"/>
                  </a:lnTo>
                  <a:lnTo>
                    <a:pt x="1809" y="1069"/>
                  </a:lnTo>
                  <a:lnTo>
                    <a:pt x="1316" y="1398"/>
                  </a:lnTo>
                  <a:lnTo>
                    <a:pt x="946" y="1686"/>
                  </a:lnTo>
                  <a:lnTo>
                    <a:pt x="658" y="2015"/>
                  </a:lnTo>
                  <a:lnTo>
                    <a:pt x="412" y="2302"/>
                  </a:lnTo>
                  <a:lnTo>
                    <a:pt x="247" y="2590"/>
                  </a:lnTo>
                  <a:lnTo>
                    <a:pt x="124" y="2878"/>
                  </a:lnTo>
                  <a:lnTo>
                    <a:pt x="42" y="3248"/>
                  </a:lnTo>
                  <a:lnTo>
                    <a:pt x="1" y="3412"/>
                  </a:lnTo>
                  <a:lnTo>
                    <a:pt x="42" y="3453"/>
                  </a:lnTo>
                  <a:lnTo>
                    <a:pt x="124" y="3453"/>
                  </a:lnTo>
                  <a:lnTo>
                    <a:pt x="124" y="3412"/>
                  </a:lnTo>
                  <a:lnTo>
                    <a:pt x="165" y="3248"/>
                  </a:lnTo>
                  <a:lnTo>
                    <a:pt x="247" y="2878"/>
                  </a:lnTo>
                  <a:lnTo>
                    <a:pt x="371" y="2631"/>
                  </a:lnTo>
                  <a:lnTo>
                    <a:pt x="494" y="2385"/>
                  </a:lnTo>
                  <a:lnTo>
                    <a:pt x="741" y="2097"/>
                  </a:lnTo>
                  <a:lnTo>
                    <a:pt x="1028" y="1768"/>
                  </a:lnTo>
                  <a:lnTo>
                    <a:pt x="1357" y="1480"/>
                  </a:lnTo>
                  <a:lnTo>
                    <a:pt x="1809" y="1192"/>
                  </a:lnTo>
                  <a:lnTo>
                    <a:pt x="2344" y="946"/>
                  </a:lnTo>
                  <a:lnTo>
                    <a:pt x="3002" y="658"/>
                  </a:lnTo>
                  <a:lnTo>
                    <a:pt x="3824" y="452"/>
                  </a:lnTo>
                  <a:lnTo>
                    <a:pt x="4769" y="288"/>
                  </a:lnTo>
                  <a:lnTo>
                    <a:pt x="5879" y="165"/>
                  </a:lnTo>
                  <a:lnTo>
                    <a:pt x="7154" y="124"/>
                  </a:lnTo>
                  <a:lnTo>
                    <a:pt x="8346" y="165"/>
                  </a:lnTo>
                  <a:lnTo>
                    <a:pt x="9415" y="288"/>
                  </a:lnTo>
                  <a:lnTo>
                    <a:pt x="10360" y="452"/>
                  </a:lnTo>
                  <a:lnTo>
                    <a:pt x="11141" y="658"/>
                  </a:lnTo>
                  <a:lnTo>
                    <a:pt x="11799" y="905"/>
                  </a:lnTo>
                  <a:lnTo>
                    <a:pt x="12374" y="1151"/>
                  </a:lnTo>
                  <a:lnTo>
                    <a:pt x="12868" y="1439"/>
                  </a:lnTo>
                  <a:lnTo>
                    <a:pt x="13238" y="1768"/>
                  </a:lnTo>
                  <a:lnTo>
                    <a:pt x="13525" y="2056"/>
                  </a:lnTo>
                  <a:lnTo>
                    <a:pt x="13731" y="2343"/>
                  </a:lnTo>
                  <a:lnTo>
                    <a:pt x="13895" y="2631"/>
                  </a:lnTo>
                  <a:lnTo>
                    <a:pt x="14019" y="2878"/>
                  </a:lnTo>
                  <a:lnTo>
                    <a:pt x="14101" y="3248"/>
                  </a:lnTo>
                  <a:lnTo>
                    <a:pt x="14142" y="3412"/>
                  </a:lnTo>
                  <a:lnTo>
                    <a:pt x="14142" y="3453"/>
                  </a:lnTo>
                  <a:lnTo>
                    <a:pt x="14224" y="3453"/>
                  </a:lnTo>
                  <a:lnTo>
                    <a:pt x="14265" y="3412"/>
                  </a:lnTo>
                  <a:lnTo>
                    <a:pt x="14224" y="3248"/>
                  </a:lnTo>
                  <a:lnTo>
                    <a:pt x="14142" y="2878"/>
                  </a:lnTo>
                  <a:lnTo>
                    <a:pt x="14019" y="2590"/>
                  </a:lnTo>
                  <a:lnTo>
                    <a:pt x="13854" y="2302"/>
                  </a:lnTo>
                  <a:lnTo>
                    <a:pt x="13649" y="2015"/>
                  </a:lnTo>
                  <a:lnTo>
                    <a:pt x="13361" y="1686"/>
                  </a:lnTo>
                  <a:lnTo>
                    <a:pt x="13073" y="1439"/>
                  </a:lnTo>
                  <a:lnTo>
                    <a:pt x="12744" y="1234"/>
                  </a:lnTo>
                  <a:lnTo>
                    <a:pt x="12416" y="1028"/>
                  </a:lnTo>
                  <a:lnTo>
                    <a:pt x="12046" y="864"/>
                  </a:lnTo>
                  <a:lnTo>
                    <a:pt x="11264" y="535"/>
                  </a:lnTo>
                  <a:lnTo>
                    <a:pt x="10442" y="329"/>
                  </a:lnTo>
                  <a:lnTo>
                    <a:pt x="9620" y="165"/>
                  </a:lnTo>
                  <a:lnTo>
                    <a:pt x="8757" y="82"/>
                  </a:lnTo>
                  <a:lnTo>
                    <a:pt x="7935" y="41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3573100" y="2422250"/>
              <a:ext cx="3100" cy="104850"/>
            </a:xfrm>
            <a:custGeom>
              <a:avLst/>
              <a:gdLst/>
              <a:ahLst/>
              <a:cxnLst/>
              <a:rect l="l" t="t" r="r" b="b"/>
              <a:pathLst>
                <a:path w="124" h="4194" extrusionOk="0">
                  <a:moveTo>
                    <a:pt x="41" y="0"/>
                  </a:moveTo>
                  <a:lnTo>
                    <a:pt x="0" y="41"/>
                  </a:lnTo>
                  <a:lnTo>
                    <a:pt x="0" y="4152"/>
                  </a:lnTo>
                  <a:lnTo>
                    <a:pt x="41" y="4193"/>
                  </a:lnTo>
                  <a:lnTo>
                    <a:pt x="124" y="4193"/>
                  </a:lnTo>
                  <a:lnTo>
                    <a:pt x="124" y="4152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3379875" y="2513725"/>
              <a:ext cx="37025" cy="35975"/>
            </a:xfrm>
            <a:custGeom>
              <a:avLst/>
              <a:gdLst/>
              <a:ahLst/>
              <a:cxnLst/>
              <a:rect l="l" t="t" r="r" b="b"/>
              <a:pathLst>
                <a:path w="1481" h="1439" extrusionOk="0">
                  <a:moveTo>
                    <a:pt x="576" y="0"/>
                  </a:moveTo>
                  <a:lnTo>
                    <a:pt x="453" y="41"/>
                  </a:lnTo>
                  <a:lnTo>
                    <a:pt x="330" y="123"/>
                  </a:lnTo>
                  <a:lnTo>
                    <a:pt x="206" y="206"/>
                  </a:lnTo>
                  <a:lnTo>
                    <a:pt x="124" y="288"/>
                  </a:lnTo>
                  <a:lnTo>
                    <a:pt x="83" y="411"/>
                  </a:lnTo>
                  <a:lnTo>
                    <a:pt x="42" y="576"/>
                  </a:lnTo>
                  <a:lnTo>
                    <a:pt x="1" y="699"/>
                  </a:lnTo>
                  <a:lnTo>
                    <a:pt x="42" y="863"/>
                  </a:lnTo>
                  <a:lnTo>
                    <a:pt x="83" y="987"/>
                  </a:lnTo>
                  <a:lnTo>
                    <a:pt x="124" y="1110"/>
                  </a:lnTo>
                  <a:lnTo>
                    <a:pt x="206" y="1233"/>
                  </a:lnTo>
                  <a:lnTo>
                    <a:pt x="330" y="1315"/>
                  </a:lnTo>
                  <a:lnTo>
                    <a:pt x="453" y="1398"/>
                  </a:lnTo>
                  <a:lnTo>
                    <a:pt x="576" y="1439"/>
                  </a:lnTo>
                  <a:lnTo>
                    <a:pt x="864" y="1439"/>
                  </a:lnTo>
                  <a:lnTo>
                    <a:pt x="1029" y="1398"/>
                  </a:lnTo>
                  <a:lnTo>
                    <a:pt x="1152" y="1315"/>
                  </a:lnTo>
                  <a:lnTo>
                    <a:pt x="1234" y="1233"/>
                  </a:lnTo>
                  <a:lnTo>
                    <a:pt x="1357" y="1110"/>
                  </a:lnTo>
                  <a:lnTo>
                    <a:pt x="1399" y="987"/>
                  </a:lnTo>
                  <a:lnTo>
                    <a:pt x="1440" y="863"/>
                  </a:lnTo>
                  <a:lnTo>
                    <a:pt x="1481" y="699"/>
                  </a:lnTo>
                  <a:lnTo>
                    <a:pt x="1440" y="576"/>
                  </a:lnTo>
                  <a:lnTo>
                    <a:pt x="1399" y="411"/>
                  </a:lnTo>
                  <a:lnTo>
                    <a:pt x="1357" y="288"/>
                  </a:lnTo>
                  <a:lnTo>
                    <a:pt x="1234" y="206"/>
                  </a:lnTo>
                  <a:lnTo>
                    <a:pt x="1152" y="123"/>
                  </a:lnTo>
                  <a:lnTo>
                    <a:pt x="1029" y="4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3556650" y="2513725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576" y="0"/>
                  </a:moveTo>
                  <a:lnTo>
                    <a:pt x="453" y="41"/>
                  </a:lnTo>
                  <a:lnTo>
                    <a:pt x="329" y="123"/>
                  </a:lnTo>
                  <a:lnTo>
                    <a:pt x="206" y="206"/>
                  </a:lnTo>
                  <a:lnTo>
                    <a:pt x="124" y="288"/>
                  </a:lnTo>
                  <a:lnTo>
                    <a:pt x="42" y="411"/>
                  </a:lnTo>
                  <a:lnTo>
                    <a:pt x="1" y="576"/>
                  </a:lnTo>
                  <a:lnTo>
                    <a:pt x="1" y="699"/>
                  </a:lnTo>
                  <a:lnTo>
                    <a:pt x="1" y="863"/>
                  </a:lnTo>
                  <a:lnTo>
                    <a:pt x="42" y="987"/>
                  </a:lnTo>
                  <a:lnTo>
                    <a:pt x="124" y="1110"/>
                  </a:lnTo>
                  <a:lnTo>
                    <a:pt x="206" y="1233"/>
                  </a:lnTo>
                  <a:lnTo>
                    <a:pt x="329" y="1315"/>
                  </a:lnTo>
                  <a:lnTo>
                    <a:pt x="453" y="1398"/>
                  </a:lnTo>
                  <a:lnTo>
                    <a:pt x="576" y="1439"/>
                  </a:lnTo>
                  <a:lnTo>
                    <a:pt x="864" y="1439"/>
                  </a:lnTo>
                  <a:lnTo>
                    <a:pt x="987" y="1398"/>
                  </a:lnTo>
                  <a:lnTo>
                    <a:pt x="1111" y="1315"/>
                  </a:lnTo>
                  <a:lnTo>
                    <a:pt x="1234" y="1233"/>
                  </a:lnTo>
                  <a:lnTo>
                    <a:pt x="1316" y="1110"/>
                  </a:lnTo>
                  <a:lnTo>
                    <a:pt x="1398" y="987"/>
                  </a:lnTo>
                  <a:lnTo>
                    <a:pt x="1439" y="863"/>
                  </a:lnTo>
                  <a:lnTo>
                    <a:pt x="1439" y="699"/>
                  </a:lnTo>
                  <a:lnTo>
                    <a:pt x="1439" y="576"/>
                  </a:lnTo>
                  <a:lnTo>
                    <a:pt x="1398" y="411"/>
                  </a:lnTo>
                  <a:lnTo>
                    <a:pt x="1316" y="288"/>
                  </a:lnTo>
                  <a:lnTo>
                    <a:pt x="1234" y="206"/>
                  </a:lnTo>
                  <a:lnTo>
                    <a:pt x="1111" y="123"/>
                  </a:lnTo>
                  <a:lnTo>
                    <a:pt x="987" y="4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3733425" y="2513725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576" y="0"/>
                  </a:moveTo>
                  <a:lnTo>
                    <a:pt x="411" y="41"/>
                  </a:lnTo>
                  <a:lnTo>
                    <a:pt x="288" y="123"/>
                  </a:lnTo>
                  <a:lnTo>
                    <a:pt x="206" y="206"/>
                  </a:lnTo>
                  <a:lnTo>
                    <a:pt x="124" y="288"/>
                  </a:lnTo>
                  <a:lnTo>
                    <a:pt x="41" y="411"/>
                  </a:lnTo>
                  <a:lnTo>
                    <a:pt x="0" y="576"/>
                  </a:lnTo>
                  <a:lnTo>
                    <a:pt x="0" y="699"/>
                  </a:lnTo>
                  <a:lnTo>
                    <a:pt x="0" y="863"/>
                  </a:lnTo>
                  <a:lnTo>
                    <a:pt x="41" y="987"/>
                  </a:lnTo>
                  <a:lnTo>
                    <a:pt x="124" y="1110"/>
                  </a:lnTo>
                  <a:lnTo>
                    <a:pt x="206" y="1233"/>
                  </a:lnTo>
                  <a:lnTo>
                    <a:pt x="288" y="1315"/>
                  </a:lnTo>
                  <a:lnTo>
                    <a:pt x="411" y="1398"/>
                  </a:lnTo>
                  <a:lnTo>
                    <a:pt x="576" y="1439"/>
                  </a:lnTo>
                  <a:lnTo>
                    <a:pt x="864" y="1439"/>
                  </a:lnTo>
                  <a:lnTo>
                    <a:pt x="987" y="1398"/>
                  </a:lnTo>
                  <a:lnTo>
                    <a:pt x="1110" y="1315"/>
                  </a:lnTo>
                  <a:lnTo>
                    <a:pt x="1234" y="1233"/>
                  </a:lnTo>
                  <a:lnTo>
                    <a:pt x="1316" y="1110"/>
                  </a:lnTo>
                  <a:lnTo>
                    <a:pt x="1398" y="987"/>
                  </a:lnTo>
                  <a:lnTo>
                    <a:pt x="1439" y="863"/>
                  </a:lnTo>
                  <a:lnTo>
                    <a:pt x="1439" y="699"/>
                  </a:lnTo>
                  <a:lnTo>
                    <a:pt x="1439" y="576"/>
                  </a:lnTo>
                  <a:lnTo>
                    <a:pt x="1398" y="411"/>
                  </a:lnTo>
                  <a:lnTo>
                    <a:pt x="1316" y="288"/>
                  </a:lnTo>
                  <a:lnTo>
                    <a:pt x="1234" y="206"/>
                  </a:lnTo>
                  <a:lnTo>
                    <a:pt x="1110" y="123"/>
                  </a:lnTo>
                  <a:lnTo>
                    <a:pt x="987" y="41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3486775" y="2243425"/>
              <a:ext cx="89425" cy="3100"/>
            </a:xfrm>
            <a:custGeom>
              <a:avLst/>
              <a:gdLst/>
              <a:ahLst/>
              <a:cxnLst/>
              <a:rect l="l" t="t" r="r" b="b"/>
              <a:pathLst>
                <a:path w="3577" h="124" extrusionOk="0">
                  <a:moveTo>
                    <a:pt x="41" y="0"/>
                  </a:moveTo>
                  <a:lnTo>
                    <a:pt x="0" y="41"/>
                  </a:lnTo>
                  <a:lnTo>
                    <a:pt x="41" y="83"/>
                  </a:lnTo>
                  <a:lnTo>
                    <a:pt x="82" y="124"/>
                  </a:lnTo>
                  <a:lnTo>
                    <a:pt x="3536" y="124"/>
                  </a:lnTo>
                  <a:lnTo>
                    <a:pt x="3577" y="83"/>
                  </a:lnTo>
                  <a:lnTo>
                    <a:pt x="3577" y="41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458000" y="2228000"/>
              <a:ext cx="61675" cy="32925"/>
            </a:xfrm>
            <a:custGeom>
              <a:avLst/>
              <a:gdLst/>
              <a:ahLst/>
              <a:cxnLst/>
              <a:rect l="l" t="t" r="r" b="b"/>
              <a:pathLst>
                <a:path w="2467" h="1317" extrusionOk="0">
                  <a:moveTo>
                    <a:pt x="617" y="1"/>
                  </a:moveTo>
                  <a:lnTo>
                    <a:pt x="493" y="42"/>
                  </a:lnTo>
                  <a:lnTo>
                    <a:pt x="370" y="83"/>
                  </a:lnTo>
                  <a:lnTo>
                    <a:pt x="165" y="206"/>
                  </a:lnTo>
                  <a:lnTo>
                    <a:pt x="41" y="412"/>
                  </a:lnTo>
                  <a:lnTo>
                    <a:pt x="0" y="535"/>
                  </a:lnTo>
                  <a:lnTo>
                    <a:pt x="0" y="658"/>
                  </a:lnTo>
                  <a:lnTo>
                    <a:pt x="0" y="782"/>
                  </a:lnTo>
                  <a:lnTo>
                    <a:pt x="41" y="905"/>
                  </a:lnTo>
                  <a:lnTo>
                    <a:pt x="165" y="1111"/>
                  </a:lnTo>
                  <a:lnTo>
                    <a:pt x="370" y="1275"/>
                  </a:lnTo>
                  <a:lnTo>
                    <a:pt x="493" y="1275"/>
                  </a:lnTo>
                  <a:lnTo>
                    <a:pt x="617" y="1316"/>
                  </a:lnTo>
                  <a:lnTo>
                    <a:pt x="1809" y="1316"/>
                  </a:lnTo>
                  <a:lnTo>
                    <a:pt x="1932" y="1275"/>
                  </a:lnTo>
                  <a:lnTo>
                    <a:pt x="2056" y="1275"/>
                  </a:lnTo>
                  <a:lnTo>
                    <a:pt x="2261" y="1111"/>
                  </a:lnTo>
                  <a:lnTo>
                    <a:pt x="2426" y="905"/>
                  </a:lnTo>
                  <a:lnTo>
                    <a:pt x="2467" y="782"/>
                  </a:lnTo>
                  <a:lnTo>
                    <a:pt x="2467" y="658"/>
                  </a:lnTo>
                  <a:lnTo>
                    <a:pt x="2467" y="535"/>
                  </a:lnTo>
                  <a:lnTo>
                    <a:pt x="2426" y="412"/>
                  </a:lnTo>
                  <a:lnTo>
                    <a:pt x="2261" y="206"/>
                  </a:lnTo>
                  <a:lnTo>
                    <a:pt x="2056" y="83"/>
                  </a:lnTo>
                  <a:lnTo>
                    <a:pt x="1932" y="42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2890675" y="1586700"/>
              <a:ext cx="3125" cy="303200"/>
            </a:xfrm>
            <a:custGeom>
              <a:avLst/>
              <a:gdLst/>
              <a:ahLst/>
              <a:cxnLst/>
              <a:rect l="l" t="t" r="r" b="b"/>
              <a:pathLst>
                <a:path w="125" h="12128" extrusionOk="0">
                  <a:moveTo>
                    <a:pt x="42" y="1"/>
                  </a:moveTo>
                  <a:lnTo>
                    <a:pt x="1" y="83"/>
                  </a:lnTo>
                  <a:lnTo>
                    <a:pt x="1" y="12046"/>
                  </a:lnTo>
                  <a:lnTo>
                    <a:pt x="42" y="12087"/>
                  </a:lnTo>
                  <a:lnTo>
                    <a:pt x="83" y="12128"/>
                  </a:lnTo>
                  <a:lnTo>
                    <a:pt x="124" y="12087"/>
                  </a:lnTo>
                  <a:lnTo>
                    <a:pt x="124" y="12046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2776600" y="1573350"/>
              <a:ext cx="231275" cy="164450"/>
            </a:xfrm>
            <a:custGeom>
              <a:avLst/>
              <a:gdLst/>
              <a:ahLst/>
              <a:cxnLst/>
              <a:rect l="l" t="t" r="r" b="b"/>
              <a:pathLst>
                <a:path w="9251" h="6578" extrusionOk="0">
                  <a:moveTo>
                    <a:pt x="1481" y="0"/>
                  </a:moveTo>
                  <a:lnTo>
                    <a:pt x="1" y="6578"/>
                  </a:lnTo>
                  <a:lnTo>
                    <a:pt x="9250" y="6578"/>
                  </a:lnTo>
                  <a:lnTo>
                    <a:pt x="7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2849575" y="1826150"/>
              <a:ext cx="86350" cy="61700"/>
            </a:xfrm>
            <a:custGeom>
              <a:avLst/>
              <a:gdLst/>
              <a:ahLst/>
              <a:cxnLst/>
              <a:rect l="l" t="t" r="r" b="b"/>
              <a:pathLst>
                <a:path w="3454" h="2468" extrusionOk="0">
                  <a:moveTo>
                    <a:pt x="535" y="1"/>
                  </a:moveTo>
                  <a:lnTo>
                    <a:pt x="0" y="2468"/>
                  </a:lnTo>
                  <a:lnTo>
                    <a:pt x="3454" y="2468"/>
                  </a:lnTo>
                  <a:lnTo>
                    <a:pt x="2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3071762" y="1709261"/>
              <a:ext cx="196300" cy="84466"/>
            </a:xfrm>
            <a:custGeom>
              <a:avLst/>
              <a:gdLst/>
              <a:ahLst/>
              <a:cxnLst/>
              <a:rect l="l" t="t" r="r" b="b"/>
              <a:pathLst>
                <a:path w="7852" h="3331" extrusionOk="0">
                  <a:moveTo>
                    <a:pt x="7153" y="1"/>
                  </a:moveTo>
                  <a:lnTo>
                    <a:pt x="6948" y="247"/>
                  </a:lnTo>
                  <a:lnTo>
                    <a:pt x="6701" y="576"/>
                  </a:lnTo>
                  <a:lnTo>
                    <a:pt x="6331" y="946"/>
                  </a:lnTo>
                  <a:lnTo>
                    <a:pt x="5879" y="1275"/>
                  </a:lnTo>
                  <a:lnTo>
                    <a:pt x="5303" y="1604"/>
                  </a:lnTo>
                  <a:lnTo>
                    <a:pt x="4974" y="1768"/>
                  </a:lnTo>
                  <a:lnTo>
                    <a:pt x="4645" y="1892"/>
                  </a:lnTo>
                  <a:lnTo>
                    <a:pt x="4275" y="2015"/>
                  </a:lnTo>
                  <a:lnTo>
                    <a:pt x="3864" y="2097"/>
                  </a:lnTo>
                  <a:lnTo>
                    <a:pt x="3453" y="2138"/>
                  </a:lnTo>
                  <a:lnTo>
                    <a:pt x="3001" y="2138"/>
                  </a:lnTo>
                  <a:lnTo>
                    <a:pt x="2508" y="2179"/>
                  </a:lnTo>
                  <a:lnTo>
                    <a:pt x="2014" y="2179"/>
                  </a:lnTo>
                  <a:lnTo>
                    <a:pt x="1233" y="2344"/>
                  </a:lnTo>
                  <a:lnTo>
                    <a:pt x="534" y="2508"/>
                  </a:lnTo>
                  <a:lnTo>
                    <a:pt x="0" y="2755"/>
                  </a:lnTo>
                  <a:lnTo>
                    <a:pt x="206" y="3330"/>
                  </a:lnTo>
                  <a:lnTo>
                    <a:pt x="699" y="3043"/>
                  </a:lnTo>
                  <a:lnTo>
                    <a:pt x="1028" y="2919"/>
                  </a:lnTo>
                  <a:lnTo>
                    <a:pt x="1398" y="2755"/>
                  </a:lnTo>
                  <a:lnTo>
                    <a:pt x="1809" y="2673"/>
                  </a:lnTo>
                  <a:lnTo>
                    <a:pt x="2261" y="2549"/>
                  </a:lnTo>
                  <a:lnTo>
                    <a:pt x="2795" y="2467"/>
                  </a:lnTo>
                  <a:lnTo>
                    <a:pt x="3330" y="2385"/>
                  </a:lnTo>
                  <a:lnTo>
                    <a:pt x="3864" y="2303"/>
                  </a:lnTo>
                  <a:lnTo>
                    <a:pt x="4358" y="2220"/>
                  </a:lnTo>
                  <a:lnTo>
                    <a:pt x="4810" y="2097"/>
                  </a:lnTo>
                  <a:lnTo>
                    <a:pt x="5221" y="1974"/>
                  </a:lnTo>
                  <a:lnTo>
                    <a:pt x="5632" y="1850"/>
                  </a:lnTo>
                  <a:lnTo>
                    <a:pt x="5961" y="1686"/>
                  </a:lnTo>
                  <a:lnTo>
                    <a:pt x="6536" y="1357"/>
                  </a:lnTo>
                  <a:lnTo>
                    <a:pt x="7030" y="987"/>
                  </a:lnTo>
                  <a:lnTo>
                    <a:pt x="7400" y="617"/>
                  </a:lnTo>
                  <a:lnTo>
                    <a:pt x="7646" y="288"/>
                  </a:lnTo>
                  <a:lnTo>
                    <a:pt x="78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5F4004CA-BED8-485C-96F8-052BA4CA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49" y="4312668"/>
            <a:ext cx="890777" cy="8907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5"/>
          <p:cNvSpPr txBox="1">
            <a:spLocks noGrp="1"/>
          </p:cNvSpPr>
          <p:nvPr>
            <p:ph type="title"/>
          </p:nvPr>
        </p:nvSpPr>
        <p:spPr>
          <a:xfrm>
            <a:off x="2157373" y="331656"/>
            <a:ext cx="48198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Grazie!</a:t>
            </a:r>
            <a:endParaRPr dirty="0"/>
          </a:p>
        </p:txBody>
      </p:sp>
      <p:sp>
        <p:nvSpPr>
          <p:cNvPr id="1044" name="Google Shape;1044;p45"/>
          <p:cNvSpPr txBox="1">
            <a:spLocks noGrp="1"/>
          </p:cNvSpPr>
          <p:nvPr>
            <p:ph type="subTitle" idx="1"/>
          </p:nvPr>
        </p:nvSpPr>
        <p:spPr>
          <a:xfrm>
            <a:off x="2270923" y="1800291"/>
            <a:ext cx="4592700" cy="1297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Trapani Mauro 0124002817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Fiorito Antonio 0124002852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 Rosa Giovanni 0124002771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45" name="Google Shape;1045;p45"/>
          <p:cNvGrpSpPr/>
          <p:nvPr/>
        </p:nvGrpSpPr>
        <p:grpSpPr>
          <a:xfrm>
            <a:off x="3689087" y="3050084"/>
            <a:ext cx="1763631" cy="1658656"/>
            <a:chOff x="1499332" y="1763379"/>
            <a:chExt cx="910543" cy="856346"/>
          </a:xfrm>
        </p:grpSpPr>
        <p:sp>
          <p:nvSpPr>
            <p:cNvPr id="1046" name="Google Shape;1046;p45"/>
            <p:cNvSpPr/>
            <p:nvPr/>
          </p:nvSpPr>
          <p:spPr>
            <a:xfrm>
              <a:off x="1499332" y="1763379"/>
              <a:ext cx="909512" cy="467272"/>
            </a:xfrm>
            <a:custGeom>
              <a:avLst/>
              <a:gdLst/>
              <a:ahLst/>
              <a:cxnLst/>
              <a:rect l="l" t="t" r="r" b="b"/>
              <a:pathLst>
                <a:path w="36297" h="18648" extrusionOk="0">
                  <a:moveTo>
                    <a:pt x="16941" y="0"/>
                  </a:moveTo>
                  <a:lnTo>
                    <a:pt x="15734" y="84"/>
                  </a:lnTo>
                  <a:lnTo>
                    <a:pt x="14610" y="208"/>
                  </a:lnTo>
                  <a:lnTo>
                    <a:pt x="13528" y="375"/>
                  </a:lnTo>
                  <a:lnTo>
                    <a:pt x="12487" y="583"/>
                  </a:lnTo>
                  <a:lnTo>
                    <a:pt x="11488" y="833"/>
                  </a:lnTo>
                  <a:lnTo>
                    <a:pt x="10531" y="1124"/>
                  </a:lnTo>
                  <a:lnTo>
                    <a:pt x="9615" y="1457"/>
                  </a:lnTo>
                  <a:lnTo>
                    <a:pt x="8783" y="1790"/>
                  </a:lnTo>
                  <a:lnTo>
                    <a:pt x="7992" y="2123"/>
                  </a:lnTo>
                  <a:lnTo>
                    <a:pt x="7201" y="2539"/>
                  </a:lnTo>
                  <a:lnTo>
                    <a:pt x="6494" y="2914"/>
                  </a:lnTo>
                  <a:lnTo>
                    <a:pt x="5828" y="3330"/>
                  </a:lnTo>
                  <a:lnTo>
                    <a:pt x="5162" y="3788"/>
                  </a:lnTo>
                  <a:lnTo>
                    <a:pt x="4579" y="4204"/>
                  </a:lnTo>
                  <a:lnTo>
                    <a:pt x="4038" y="4621"/>
                  </a:lnTo>
                  <a:lnTo>
                    <a:pt x="3039" y="5495"/>
                  </a:lnTo>
                  <a:lnTo>
                    <a:pt x="2206" y="6327"/>
                  </a:lnTo>
                  <a:lnTo>
                    <a:pt x="1499" y="7118"/>
                  </a:lnTo>
                  <a:lnTo>
                    <a:pt x="957" y="7826"/>
                  </a:lnTo>
                  <a:lnTo>
                    <a:pt x="541" y="8450"/>
                  </a:lnTo>
                  <a:lnTo>
                    <a:pt x="250" y="8908"/>
                  </a:lnTo>
                  <a:lnTo>
                    <a:pt x="0" y="9283"/>
                  </a:lnTo>
                  <a:lnTo>
                    <a:pt x="624" y="9283"/>
                  </a:lnTo>
                  <a:lnTo>
                    <a:pt x="1082" y="9324"/>
                  </a:lnTo>
                  <a:lnTo>
                    <a:pt x="1582" y="9449"/>
                  </a:lnTo>
                  <a:lnTo>
                    <a:pt x="2123" y="9616"/>
                  </a:lnTo>
                  <a:lnTo>
                    <a:pt x="2747" y="9865"/>
                  </a:lnTo>
                  <a:lnTo>
                    <a:pt x="3372" y="10198"/>
                  </a:lnTo>
                  <a:lnTo>
                    <a:pt x="3705" y="10406"/>
                  </a:lnTo>
                  <a:lnTo>
                    <a:pt x="3996" y="10656"/>
                  </a:lnTo>
                  <a:lnTo>
                    <a:pt x="4287" y="10947"/>
                  </a:lnTo>
                  <a:lnTo>
                    <a:pt x="4620" y="11280"/>
                  </a:lnTo>
                  <a:lnTo>
                    <a:pt x="4912" y="11655"/>
                  </a:lnTo>
                  <a:lnTo>
                    <a:pt x="5162" y="12030"/>
                  </a:lnTo>
                  <a:lnTo>
                    <a:pt x="5453" y="12488"/>
                  </a:lnTo>
                  <a:lnTo>
                    <a:pt x="5661" y="12945"/>
                  </a:lnTo>
                  <a:lnTo>
                    <a:pt x="5911" y="13487"/>
                  </a:lnTo>
                  <a:lnTo>
                    <a:pt x="6119" y="14069"/>
                  </a:lnTo>
                  <a:lnTo>
                    <a:pt x="6285" y="14694"/>
                  </a:lnTo>
                  <a:lnTo>
                    <a:pt x="6452" y="15360"/>
                  </a:lnTo>
                  <a:lnTo>
                    <a:pt x="6577" y="16109"/>
                  </a:lnTo>
                  <a:lnTo>
                    <a:pt x="6660" y="16900"/>
                  </a:lnTo>
                  <a:lnTo>
                    <a:pt x="6702" y="17732"/>
                  </a:lnTo>
                  <a:lnTo>
                    <a:pt x="6743" y="18648"/>
                  </a:lnTo>
                  <a:lnTo>
                    <a:pt x="29595" y="18648"/>
                  </a:lnTo>
                  <a:lnTo>
                    <a:pt x="29637" y="17732"/>
                  </a:lnTo>
                  <a:lnTo>
                    <a:pt x="29678" y="16900"/>
                  </a:lnTo>
                  <a:lnTo>
                    <a:pt x="29761" y="16109"/>
                  </a:lnTo>
                  <a:lnTo>
                    <a:pt x="29886" y="15360"/>
                  </a:lnTo>
                  <a:lnTo>
                    <a:pt x="30053" y="14694"/>
                  </a:lnTo>
                  <a:lnTo>
                    <a:pt x="30219" y="14069"/>
                  </a:lnTo>
                  <a:lnTo>
                    <a:pt x="30427" y="13487"/>
                  </a:lnTo>
                  <a:lnTo>
                    <a:pt x="30636" y="12945"/>
                  </a:lnTo>
                  <a:lnTo>
                    <a:pt x="30885" y="12488"/>
                  </a:lnTo>
                  <a:lnTo>
                    <a:pt x="31135" y="12030"/>
                  </a:lnTo>
                  <a:lnTo>
                    <a:pt x="31426" y="11655"/>
                  </a:lnTo>
                  <a:lnTo>
                    <a:pt x="31718" y="11280"/>
                  </a:lnTo>
                  <a:lnTo>
                    <a:pt x="32009" y="10947"/>
                  </a:lnTo>
                  <a:lnTo>
                    <a:pt x="32342" y="10656"/>
                  </a:lnTo>
                  <a:lnTo>
                    <a:pt x="32633" y="10406"/>
                  </a:lnTo>
                  <a:lnTo>
                    <a:pt x="32966" y="10198"/>
                  </a:lnTo>
                  <a:lnTo>
                    <a:pt x="33591" y="9865"/>
                  </a:lnTo>
                  <a:lnTo>
                    <a:pt x="34174" y="9616"/>
                  </a:lnTo>
                  <a:lnTo>
                    <a:pt x="34756" y="9449"/>
                  </a:lnTo>
                  <a:lnTo>
                    <a:pt x="35256" y="9324"/>
                  </a:lnTo>
                  <a:lnTo>
                    <a:pt x="35714" y="9283"/>
                  </a:lnTo>
                  <a:lnTo>
                    <a:pt x="36296" y="9283"/>
                  </a:lnTo>
                  <a:lnTo>
                    <a:pt x="36088" y="8908"/>
                  </a:lnTo>
                  <a:lnTo>
                    <a:pt x="35797" y="8450"/>
                  </a:lnTo>
                  <a:lnTo>
                    <a:pt x="35381" y="7826"/>
                  </a:lnTo>
                  <a:lnTo>
                    <a:pt x="34840" y="7118"/>
                  </a:lnTo>
                  <a:lnTo>
                    <a:pt x="34132" y="6327"/>
                  </a:lnTo>
                  <a:lnTo>
                    <a:pt x="33299" y="5495"/>
                  </a:lnTo>
                  <a:lnTo>
                    <a:pt x="32300" y="4621"/>
                  </a:lnTo>
                  <a:lnTo>
                    <a:pt x="31759" y="4204"/>
                  </a:lnTo>
                  <a:lnTo>
                    <a:pt x="31135" y="3788"/>
                  </a:lnTo>
                  <a:lnTo>
                    <a:pt x="30511" y="3330"/>
                  </a:lnTo>
                  <a:lnTo>
                    <a:pt x="29845" y="2914"/>
                  </a:lnTo>
                  <a:lnTo>
                    <a:pt x="29137" y="2539"/>
                  </a:lnTo>
                  <a:lnTo>
                    <a:pt x="28346" y="2123"/>
                  </a:lnTo>
                  <a:lnTo>
                    <a:pt x="27555" y="1790"/>
                  </a:lnTo>
                  <a:lnTo>
                    <a:pt x="26681" y="1457"/>
                  </a:lnTo>
                  <a:lnTo>
                    <a:pt x="25807" y="1124"/>
                  </a:lnTo>
                  <a:lnTo>
                    <a:pt x="24850" y="833"/>
                  </a:lnTo>
                  <a:lnTo>
                    <a:pt x="23851" y="583"/>
                  </a:lnTo>
                  <a:lnTo>
                    <a:pt x="22810" y="375"/>
                  </a:lnTo>
                  <a:lnTo>
                    <a:pt x="21728" y="208"/>
                  </a:lnTo>
                  <a:lnTo>
                    <a:pt x="20604" y="84"/>
                  </a:lnTo>
                  <a:lnTo>
                    <a:pt x="193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502450" y="1991175"/>
              <a:ext cx="907425" cy="628550"/>
            </a:xfrm>
            <a:custGeom>
              <a:avLst/>
              <a:gdLst/>
              <a:ahLst/>
              <a:cxnLst/>
              <a:rect l="l" t="t" r="r" b="b"/>
              <a:pathLst>
                <a:path w="36297" h="25142" extrusionOk="0">
                  <a:moveTo>
                    <a:pt x="0" y="1"/>
                  </a:moveTo>
                  <a:lnTo>
                    <a:pt x="2498" y="25141"/>
                  </a:lnTo>
                  <a:lnTo>
                    <a:pt x="33758" y="25141"/>
                  </a:lnTo>
                  <a:lnTo>
                    <a:pt x="36297" y="1"/>
                  </a:lnTo>
                  <a:lnTo>
                    <a:pt x="35672" y="1"/>
                  </a:lnTo>
                  <a:lnTo>
                    <a:pt x="35256" y="42"/>
                  </a:lnTo>
                  <a:lnTo>
                    <a:pt x="34715" y="167"/>
                  </a:lnTo>
                  <a:lnTo>
                    <a:pt x="34174" y="334"/>
                  </a:lnTo>
                  <a:lnTo>
                    <a:pt x="33549" y="583"/>
                  </a:lnTo>
                  <a:lnTo>
                    <a:pt x="32925" y="916"/>
                  </a:lnTo>
                  <a:lnTo>
                    <a:pt x="32634" y="1124"/>
                  </a:lnTo>
                  <a:lnTo>
                    <a:pt x="32301" y="1374"/>
                  </a:lnTo>
                  <a:lnTo>
                    <a:pt x="32009" y="1665"/>
                  </a:lnTo>
                  <a:lnTo>
                    <a:pt x="31676" y="1998"/>
                  </a:lnTo>
                  <a:lnTo>
                    <a:pt x="31385" y="2331"/>
                  </a:lnTo>
                  <a:lnTo>
                    <a:pt x="31135" y="2748"/>
                  </a:lnTo>
                  <a:lnTo>
                    <a:pt x="30886" y="3164"/>
                  </a:lnTo>
                  <a:lnTo>
                    <a:pt x="30636" y="3663"/>
                  </a:lnTo>
                  <a:lnTo>
                    <a:pt x="30386" y="4205"/>
                  </a:lnTo>
                  <a:lnTo>
                    <a:pt x="30178" y="4746"/>
                  </a:lnTo>
                  <a:lnTo>
                    <a:pt x="30011" y="5412"/>
                  </a:lnTo>
                  <a:lnTo>
                    <a:pt x="29845" y="6078"/>
                  </a:lnTo>
                  <a:lnTo>
                    <a:pt x="29720" y="6827"/>
                  </a:lnTo>
                  <a:lnTo>
                    <a:pt x="29637" y="7576"/>
                  </a:lnTo>
                  <a:lnTo>
                    <a:pt x="29595" y="8450"/>
                  </a:lnTo>
                  <a:lnTo>
                    <a:pt x="29554" y="9366"/>
                  </a:lnTo>
                  <a:lnTo>
                    <a:pt x="6702" y="9366"/>
                  </a:lnTo>
                  <a:lnTo>
                    <a:pt x="6702" y="8450"/>
                  </a:lnTo>
                  <a:lnTo>
                    <a:pt x="6619" y="7576"/>
                  </a:lnTo>
                  <a:lnTo>
                    <a:pt x="6535" y="6827"/>
                  </a:lnTo>
                  <a:lnTo>
                    <a:pt x="6411" y="6078"/>
                  </a:lnTo>
                  <a:lnTo>
                    <a:pt x="6244" y="5412"/>
                  </a:lnTo>
                  <a:lnTo>
                    <a:pt x="6078" y="4746"/>
                  </a:lnTo>
                  <a:lnTo>
                    <a:pt x="5869" y="4205"/>
                  </a:lnTo>
                  <a:lnTo>
                    <a:pt x="5661" y="3663"/>
                  </a:lnTo>
                  <a:lnTo>
                    <a:pt x="5412" y="3164"/>
                  </a:lnTo>
                  <a:lnTo>
                    <a:pt x="5162" y="2748"/>
                  </a:lnTo>
                  <a:lnTo>
                    <a:pt x="4870" y="2331"/>
                  </a:lnTo>
                  <a:lnTo>
                    <a:pt x="4579" y="1998"/>
                  </a:lnTo>
                  <a:lnTo>
                    <a:pt x="4288" y="1665"/>
                  </a:lnTo>
                  <a:lnTo>
                    <a:pt x="3955" y="1374"/>
                  </a:lnTo>
                  <a:lnTo>
                    <a:pt x="3663" y="1124"/>
                  </a:lnTo>
                  <a:lnTo>
                    <a:pt x="3330" y="916"/>
                  </a:lnTo>
                  <a:lnTo>
                    <a:pt x="2706" y="583"/>
                  </a:lnTo>
                  <a:lnTo>
                    <a:pt x="2123" y="334"/>
                  </a:lnTo>
                  <a:lnTo>
                    <a:pt x="1540" y="167"/>
                  </a:lnTo>
                  <a:lnTo>
                    <a:pt x="1041" y="42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669975" y="2225300"/>
              <a:ext cx="571325" cy="111375"/>
            </a:xfrm>
            <a:custGeom>
              <a:avLst/>
              <a:gdLst/>
              <a:ahLst/>
              <a:cxnLst/>
              <a:rect l="l" t="t" r="r" b="b"/>
              <a:pathLst>
                <a:path w="22853" h="4455" extrusionOk="0">
                  <a:moveTo>
                    <a:pt x="1" y="1"/>
                  </a:moveTo>
                  <a:lnTo>
                    <a:pt x="43" y="459"/>
                  </a:lnTo>
                  <a:lnTo>
                    <a:pt x="84" y="875"/>
                  </a:lnTo>
                  <a:lnTo>
                    <a:pt x="209" y="1333"/>
                  </a:lnTo>
                  <a:lnTo>
                    <a:pt x="334" y="1708"/>
                  </a:lnTo>
                  <a:lnTo>
                    <a:pt x="542" y="2124"/>
                  </a:lnTo>
                  <a:lnTo>
                    <a:pt x="750" y="2498"/>
                  </a:lnTo>
                  <a:lnTo>
                    <a:pt x="1000" y="2831"/>
                  </a:lnTo>
                  <a:lnTo>
                    <a:pt x="1291" y="3123"/>
                  </a:lnTo>
                  <a:lnTo>
                    <a:pt x="1624" y="3414"/>
                  </a:lnTo>
                  <a:lnTo>
                    <a:pt x="1957" y="3705"/>
                  </a:lnTo>
                  <a:lnTo>
                    <a:pt x="2332" y="3914"/>
                  </a:lnTo>
                  <a:lnTo>
                    <a:pt x="2706" y="4080"/>
                  </a:lnTo>
                  <a:lnTo>
                    <a:pt x="3123" y="4247"/>
                  </a:lnTo>
                  <a:lnTo>
                    <a:pt x="3539" y="4371"/>
                  </a:lnTo>
                  <a:lnTo>
                    <a:pt x="3997" y="4413"/>
                  </a:lnTo>
                  <a:lnTo>
                    <a:pt x="4455" y="4455"/>
                  </a:lnTo>
                  <a:lnTo>
                    <a:pt x="18399" y="4455"/>
                  </a:lnTo>
                  <a:lnTo>
                    <a:pt x="18857" y="4413"/>
                  </a:lnTo>
                  <a:lnTo>
                    <a:pt x="19314" y="4371"/>
                  </a:lnTo>
                  <a:lnTo>
                    <a:pt x="19731" y="4247"/>
                  </a:lnTo>
                  <a:lnTo>
                    <a:pt x="20147" y="4080"/>
                  </a:lnTo>
                  <a:lnTo>
                    <a:pt x="20522" y="3914"/>
                  </a:lnTo>
                  <a:lnTo>
                    <a:pt x="20896" y="3705"/>
                  </a:lnTo>
                  <a:lnTo>
                    <a:pt x="21229" y="3414"/>
                  </a:lnTo>
                  <a:lnTo>
                    <a:pt x="21562" y="3123"/>
                  </a:lnTo>
                  <a:lnTo>
                    <a:pt x="21854" y="2831"/>
                  </a:lnTo>
                  <a:lnTo>
                    <a:pt x="22103" y="2498"/>
                  </a:lnTo>
                  <a:lnTo>
                    <a:pt x="22311" y="2124"/>
                  </a:lnTo>
                  <a:lnTo>
                    <a:pt x="22520" y="1708"/>
                  </a:lnTo>
                  <a:lnTo>
                    <a:pt x="22686" y="1333"/>
                  </a:lnTo>
                  <a:lnTo>
                    <a:pt x="22769" y="875"/>
                  </a:lnTo>
                  <a:lnTo>
                    <a:pt x="22853" y="459"/>
                  </a:lnTo>
                  <a:lnTo>
                    <a:pt x="22853" y="1"/>
                  </a:lnTo>
                  <a:close/>
                </a:path>
              </a:pathLst>
            </a:custGeom>
            <a:solidFill>
              <a:srgbClr val="382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5"/>
          <p:cNvGrpSpPr/>
          <p:nvPr/>
        </p:nvGrpSpPr>
        <p:grpSpPr>
          <a:xfrm>
            <a:off x="5916267" y="3049117"/>
            <a:ext cx="1757591" cy="1659623"/>
            <a:chOff x="2649200" y="1762880"/>
            <a:chExt cx="907425" cy="856845"/>
          </a:xfrm>
        </p:grpSpPr>
        <p:sp>
          <p:nvSpPr>
            <p:cNvPr id="1050" name="Google Shape;1050;p45"/>
            <p:cNvSpPr/>
            <p:nvPr/>
          </p:nvSpPr>
          <p:spPr>
            <a:xfrm>
              <a:off x="2649200" y="1991175"/>
              <a:ext cx="907425" cy="628550"/>
            </a:xfrm>
            <a:custGeom>
              <a:avLst/>
              <a:gdLst/>
              <a:ahLst/>
              <a:cxnLst/>
              <a:rect l="l" t="t" r="r" b="b"/>
              <a:pathLst>
                <a:path w="36297" h="25142" extrusionOk="0">
                  <a:moveTo>
                    <a:pt x="0" y="1"/>
                  </a:moveTo>
                  <a:lnTo>
                    <a:pt x="2539" y="25141"/>
                  </a:lnTo>
                  <a:lnTo>
                    <a:pt x="33799" y="25141"/>
                  </a:lnTo>
                  <a:lnTo>
                    <a:pt x="36297" y="1"/>
                  </a:lnTo>
                  <a:lnTo>
                    <a:pt x="35714" y="1"/>
                  </a:lnTo>
                  <a:lnTo>
                    <a:pt x="35256" y="42"/>
                  </a:lnTo>
                  <a:lnTo>
                    <a:pt x="34756" y="167"/>
                  </a:lnTo>
                  <a:lnTo>
                    <a:pt x="34174" y="334"/>
                  </a:lnTo>
                  <a:lnTo>
                    <a:pt x="33591" y="583"/>
                  </a:lnTo>
                  <a:lnTo>
                    <a:pt x="32967" y="916"/>
                  </a:lnTo>
                  <a:lnTo>
                    <a:pt x="32634" y="1124"/>
                  </a:lnTo>
                  <a:lnTo>
                    <a:pt x="32342" y="1374"/>
                  </a:lnTo>
                  <a:lnTo>
                    <a:pt x="32009" y="1665"/>
                  </a:lnTo>
                  <a:lnTo>
                    <a:pt x="31718" y="1998"/>
                  </a:lnTo>
                  <a:lnTo>
                    <a:pt x="31426" y="2331"/>
                  </a:lnTo>
                  <a:lnTo>
                    <a:pt x="31135" y="2748"/>
                  </a:lnTo>
                  <a:lnTo>
                    <a:pt x="30885" y="3164"/>
                  </a:lnTo>
                  <a:lnTo>
                    <a:pt x="30636" y="3663"/>
                  </a:lnTo>
                  <a:lnTo>
                    <a:pt x="30428" y="4205"/>
                  </a:lnTo>
                  <a:lnTo>
                    <a:pt x="30219" y="4746"/>
                  </a:lnTo>
                  <a:lnTo>
                    <a:pt x="30053" y="5412"/>
                  </a:lnTo>
                  <a:lnTo>
                    <a:pt x="29886" y="6078"/>
                  </a:lnTo>
                  <a:lnTo>
                    <a:pt x="29762" y="6827"/>
                  </a:lnTo>
                  <a:lnTo>
                    <a:pt x="29678" y="7576"/>
                  </a:lnTo>
                  <a:lnTo>
                    <a:pt x="29637" y="8450"/>
                  </a:lnTo>
                  <a:lnTo>
                    <a:pt x="29595" y="9366"/>
                  </a:lnTo>
                  <a:lnTo>
                    <a:pt x="6743" y="9366"/>
                  </a:lnTo>
                  <a:lnTo>
                    <a:pt x="6702" y="8450"/>
                  </a:lnTo>
                  <a:lnTo>
                    <a:pt x="6660" y="7576"/>
                  </a:lnTo>
                  <a:lnTo>
                    <a:pt x="6577" y="6827"/>
                  </a:lnTo>
                  <a:lnTo>
                    <a:pt x="6452" y="6078"/>
                  </a:lnTo>
                  <a:lnTo>
                    <a:pt x="6285" y="5412"/>
                  </a:lnTo>
                  <a:lnTo>
                    <a:pt x="6119" y="4746"/>
                  </a:lnTo>
                  <a:lnTo>
                    <a:pt x="5911" y="4205"/>
                  </a:lnTo>
                  <a:lnTo>
                    <a:pt x="5661" y="3663"/>
                  </a:lnTo>
                  <a:lnTo>
                    <a:pt x="5453" y="3164"/>
                  </a:lnTo>
                  <a:lnTo>
                    <a:pt x="5162" y="2748"/>
                  </a:lnTo>
                  <a:lnTo>
                    <a:pt x="4912" y="2331"/>
                  </a:lnTo>
                  <a:lnTo>
                    <a:pt x="4621" y="1998"/>
                  </a:lnTo>
                  <a:lnTo>
                    <a:pt x="4288" y="1665"/>
                  </a:lnTo>
                  <a:lnTo>
                    <a:pt x="3996" y="1374"/>
                  </a:lnTo>
                  <a:lnTo>
                    <a:pt x="3705" y="1124"/>
                  </a:lnTo>
                  <a:lnTo>
                    <a:pt x="3372" y="916"/>
                  </a:lnTo>
                  <a:lnTo>
                    <a:pt x="2747" y="583"/>
                  </a:lnTo>
                  <a:lnTo>
                    <a:pt x="2123" y="334"/>
                  </a:lnTo>
                  <a:lnTo>
                    <a:pt x="1582" y="167"/>
                  </a:lnTo>
                  <a:lnTo>
                    <a:pt x="1082" y="42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2817775" y="2225300"/>
              <a:ext cx="571325" cy="111375"/>
            </a:xfrm>
            <a:custGeom>
              <a:avLst/>
              <a:gdLst/>
              <a:ahLst/>
              <a:cxnLst/>
              <a:rect l="l" t="t" r="r" b="b"/>
              <a:pathLst>
                <a:path w="22853" h="4455" extrusionOk="0">
                  <a:moveTo>
                    <a:pt x="0" y="1"/>
                  </a:moveTo>
                  <a:lnTo>
                    <a:pt x="0" y="459"/>
                  </a:lnTo>
                  <a:lnTo>
                    <a:pt x="84" y="875"/>
                  </a:lnTo>
                  <a:lnTo>
                    <a:pt x="167" y="1333"/>
                  </a:lnTo>
                  <a:lnTo>
                    <a:pt x="333" y="1708"/>
                  </a:lnTo>
                  <a:lnTo>
                    <a:pt x="541" y="2124"/>
                  </a:lnTo>
                  <a:lnTo>
                    <a:pt x="750" y="2498"/>
                  </a:lnTo>
                  <a:lnTo>
                    <a:pt x="999" y="2831"/>
                  </a:lnTo>
                  <a:lnTo>
                    <a:pt x="1291" y="3123"/>
                  </a:lnTo>
                  <a:lnTo>
                    <a:pt x="1624" y="3414"/>
                  </a:lnTo>
                  <a:lnTo>
                    <a:pt x="1957" y="3705"/>
                  </a:lnTo>
                  <a:lnTo>
                    <a:pt x="2331" y="3914"/>
                  </a:lnTo>
                  <a:lnTo>
                    <a:pt x="2706" y="4080"/>
                  </a:lnTo>
                  <a:lnTo>
                    <a:pt x="3122" y="4247"/>
                  </a:lnTo>
                  <a:lnTo>
                    <a:pt x="3538" y="4371"/>
                  </a:lnTo>
                  <a:lnTo>
                    <a:pt x="3996" y="4413"/>
                  </a:lnTo>
                  <a:lnTo>
                    <a:pt x="4454" y="4455"/>
                  </a:lnTo>
                  <a:lnTo>
                    <a:pt x="18398" y="4455"/>
                  </a:lnTo>
                  <a:lnTo>
                    <a:pt x="18856" y="4413"/>
                  </a:lnTo>
                  <a:lnTo>
                    <a:pt x="19314" y="4371"/>
                  </a:lnTo>
                  <a:lnTo>
                    <a:pt x="19730" y="4247"/>
                  </a:lnTo>
                  <a:lnTo>
                    <a:pt x="20146" y="4080"/>
                  </a:lnTo>
                  <a:lnTo>
                    <a:pt x="20521" y="3914"/>
                  </a:lnTo>
                  <a:lnTo>
                    <a:pt x="20896" y="3705"/>
                  </a:lnTo>
                  <a:lnTo>
                    <a:pt x="21229" y="3414"/>
                  </a:lnTo>
                  <a:lnTo>
                    <a:pt x="21562" y="3123"/>
                  </a:lnTo>
                  <a:lnTo>
                    <a:pt x="21853" y="2831"/>
                  </a:lnTo>
                  <a:lnTo>
                    <a:pt x="22103" y="2498"/>
                  </a:lnTo>
                  <a:lnTo>
                    <a:pt x="22311" y="2124"/>
                  </a:lnTo>
                  <a:lnTo>
                    <a:pt x="22519" y="1708"/>
                  </a:lnTo>
                  <a:lnTo>
                    <a:pt x="22644" y="1333"/>
                  </a:lnTo>
                  <a:lnTo>
                    <a:pt x="22769" y="875"/>
                  </a:lnTo>
                  <a:lnTo>
                    <a:pt x="22852" y="459"/>
                  </a:lnTo>
                  <a:lnTo>
                    <a:pt x="22852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2649254" y="1762880"/>
              <a:ext cx="907334" cy="467203"/>
            </a:xfrm>
            <a:custGeom>
              <a:avLst/>
              <a:gdLst/>
              <a:ahLst/>
              <a:cxnLst/>
              <a:rect l="l" t="t" r="r" b="b"/>
              <a:pathLst>
                <a:path w="36297" h="18690" extrusionOk="0">
                  <a:moveTo>
                    <a:pt x="18148" y="1"/>
                  </a:moveTo>
                  <a:lnTo>
                    <a:pt x="16941" y="42"/>
                  </a:lnTo>
                  <a:lnTo>
                    <a:pt x="15734" y="126"/>
                  </a:lnTo>
                  <a:lnTo>
                    <a:pt x="14610" y="250"/>
                  </a:lnTo>
                  <a:lnTo>
                    <a:pt x="13528" y="417"/>
                  </a:lnTo>
                  <a:lnTo>
                    <a:pt x="12487" y="625"/>
                  </a:lnTo>
                  <a:lnTo>
                    <a:pt x="11489" y="875"/>
                  </a:lnTo>
                  <a:lnTo>
                    <a:pt x="10531" y="1166"/>
                  </a:lnTo>
                  <a:lnTo>
                    <a:pt x="9615" y="1458"/>
                  </a:lnTo>
                  <a:lnTo>
                    <a:pt x="8783" y="1791"/>
                  </a:lnTo>
                  <a:lnTo>
                    <a:pt x="7992" y="2165"/>
                  </a:lnTo>
                  <a:lnTo>
                    <a:pt x="7201" y="2540"/>
                  </a:lnTo>
                  <a:lnTo>
                    <a:pt x="6494" y="2956"/>
                  </a:lnTo>
                  <a:lnTo>
                    <a:pt x="5828" y="3372"/>
                  </a:lnTo>
                  <a:lnTo>
                    <a:pt x="5162" y="3789"/>
                  </a:lnTo>
                  <a:lnTo>
                    <a:pt x="4579" y="4246"/>
                  </a:lnTo>
                  <a:lnTo>
                    <a:pt x="4038" y="4663"/>
                  </a:lnTo>
                  <a:lnTo>
                    <a:pt x="3039" y="5537"/>
                  </a:lnTo>
                  <a:lnTo>
                    <a:pt x="2206" y="6369"/>
                  </a:lnTo>
                  <a:lnTo>
                    <a:pt x="1499" y="7160"/>
                  </a:lnTo>
                  <a:lnTo>
                    <a:pt x="958" y="7868"/>
                  </a:lnTo>
                  <a:lnTo>
                    <a:pt x="541" y="8450"/>
                  </a:lnTo>
                  <a:lnTo>
                    <a:pt x="250" y="8908"/>
                  </a:lnTo>
                  <a:lnTo>
                    <a:pt x="0" y="9325"/>
                  </a:lnTo>
                  <a:lnTo>
                    <a:pt x="625" y="9325"/>
                  </a:lnTo>
                  <a:lnTo>
                    <a:pt x="1082" y="9366"/>
                  </a:lnTo>
                  <a:lnTo>
                    <a:pt x="1582" y="9491"/>
                  </a:lnTo>
                  <a:lnTo>
                    <a:pt x="2123" y="9658"/>
                  </a:lnTo>
                  <a:lnTo>
                    <a:pt x="2747" y="9907"/>
                  </a:lnTo>
                  <a:lnTo>
                    <a:pt x="3372" y="10240"/>
                  </a:lnTo>
                  <a:lnTo>
                    <a:pt x="3705" y="10448"/>
                  </a:lnTo>
                  <a:lnTo>
                    <a:pt x="3996" y="10698"/>
                  </a:lnTo>
                  <a:lnTo>
                    <a:pt x="4288" y="10989"/>
                  </a:lnTo>
                  <a:lnTo>
                    <a:pt x="4621" y="11322"/>
                  </a:lnTo>
                  <a:lnTo>
                    <a:pt x="4912" y="11655"/>
                  </a:lnTo>
                  <a:lnTo>
                    <a:pt x="5162" y="12072"/>
                  </a:lnTo>
                  <a:lnTo>
                    <a:pt x="5453" y="12488"/>
                  </a:lnTo>
                  <a:lnTo>
                    <a:pt x="5661" y="12987"/>
                  </a:lnTo>
                  <a:lnTo>
                    <a:pt x="5911" y="13529"/>
                  </a:lnTo>
                  <a:lnTo>
                    <a:pt x="6119" y="14070"/>
                  </a:lnTo>
                  <a:lnTo>
                    <a:pt x="6285" y="14736"/>
                  </a:lnTo>
                  <a:lnTo>
                    <a:pt x="6452" y="15402"/>
                  </a:lnTo>
                  <a:lnTo>
                    <a:pt x="6577" y="16151"/>
                  </a:lnTo>
                  <a:lnTo>
                    <a:pt x="6660" y="16900"/>
                  </a:lnTo>
                  <a:lnTo>
                    <a:pt x="6702" y="17774"/>
                  </a:lnTo>
                  <a:lnTo>
                    <a:pt x="6743" y="18690"/>
                  </a:lnTo>
                  <a:lnTo>
                    <a:pt x="29595" y="18690"/>
                  </a:lnTo>
                  <a:lnTo>
                    <a:pt x="29637" y="17774"/>
                  </a:lnTo>
                  <a:lnTo>
                    <a:pt x="29678" y="16900"/>
                  </a:lnTo>
                  <a:lnTo>
                    <a:pt x="29762" y="16151"/>
                  </a:lnTo>
                  <a:lnTo>
                    <a:pt x="29886" y="15402"/>
                  </a:lnTo>
                  <a:lnTo>
                    <a:pt x="30053" y="14736"/>
                  </a:lnTo>
                  <a:lnTo>
                    <a:pt x="30219" y="14070"/>
                  </a:lnTo>
                  <a:lnTo>
                    <a:pt x="30428" y="13529"/>
                  </a:lnTo>
                  <a:lnTo>
                    <a:pt x="30636" y="12987"/>
                  </a:lnTo>
                  <a:lnTo>
                    <a:pt x="30885" y="12488"/>
                  </a:lnTo>
                  <a:lnTo>
                    <a:pt x="31135" y="12072"/>
                  </a:lnTo>
                  <a:lnTo>
                    <a:pt x="31426" y="11655"/>
                  </a:lnTo>
                  <a:lnTo>
                    <a:pt x="31718" y="11322"/>
                  </a:lnTo>
                  <a:lnTo>
                    <a:pt x="32009" y="10989"/>
                  </a:lnTo>
                  <a:lnTo>
                    <a:pt x="32342" y="10698"/>
                  </a:lnTo>
                  <a:lnTo>
                    <a:pt x="32634" y="10448"/>
                  </a:lnTo>
                  <a:lnTo>
                    <a:pt x="32967" y="10240"/>
                  </a:lnTo>
                  <a:lnTo>
                    <a:pt x="33591" y="9907"/>
                  </a:lnTo>
                  <a:lnTo>
                    <a:pt x="34174" y="9658"/>
                  </a:lnTo>
                  <a:lnTo>
                    <a:pt x="34756" y="9491"/>
                  </a:lnTo>
                  <a:lnTo>
                    <a:pt x="35256" y="9366"/>
                  </a:lnTo>
                  <a:lnTo>
                    <a:pt x="35714" y="9325"/>
                  </a:lnTo>
                  <a:lnTo>
                    <a:pt x="36297" y="9325"/>
                  </a:lnTo>
                  <a:lnTo>
                    <a:pt x="36088" y="8908"/>
                  </a:lnTo>
                  <a:lnTo>
                    <a:pt x="35797" y="8450"/>
                  </a:lnTo>
                  <a:lnTo>
                    <a:pt x="35381" y="7868"/>
                  </a:lnTo>
                  <a:lnTo>
                    <a:pt x="34840" y="7160"/>
                  </a:lnTo>
                  <a:lnTo>
                    <a:pt x="34132" y="6369"/>
                  </a:lnTo>
                  <a:lnTo>
                    <a:pt x="33300" y="5537"/>
                  </a:lnTo>
                  <a:lnTo>
                    <a:pt x="32301" y="4663"/>
                  </a:lnTo>
                  <a:lnTo>
                    <a:pt x="31759" y="4246"/>
                  </a:lnTo>
                  <a:lnTo>
                    <a:pt x="31135" y="3789"/>
                  </a:lnTo>
                  <a:lnTo>
                    <a:pt x="30511" y="3372"/>
                  </a:lnTo>
                  <a:lnTo>
                    <a:pt x="29845" y="2956"/>
                  </a:lnTo>
                  <a:lnTo>
                    <a:pt x="29137" y="2540"/>
                  </a:lnTo>
                  <a:lnTo>
                    <a:pt x="28346" y="2165"/>
                  </a:lnTo>
                  <a:lnTo>
                    <a:pt x="27555" y="1791"/>
                  </a:lnTo>
                  <a:lnTo>
                    <a:pt x="26681" y="1458"/>
                  </a:lnTo>
                  <a:lnTo>
                    <a:pt x="25807" y="1166"/>
                  </a:lnTo>
                  <a:lnTo>
                    <a:pt x="24850" y="875"/>
                  </a:lnTo>
                  <a:lnTo>
                    <a:pt x="23851" y="625"/>
                  </a:lnTo>
                  <a:lnTo>
                    <a:pt x="22810" y="417"/>
                  </a:lnTo>
                  <a:lnTo>
                    <a:pt x="21728" y="250"/>
                  </a:lnTo>
                  <a:lnTo>
                    <a:pt x="20604" y="126"/>
                  </a:lnTo>
                  <a:lnTo>
                    <a:pt x="19397" y="42"/>
                  </a:lnTo>
                  <a:lnTo>
                    <a:pt x="181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5"/>
          <p:cNvGrpSpPr/>
          <p:nvPr/>
        </p:nvGrpSpPr>
        <p:grpSpPr>
          <a:xfrm>
            <a:off x="1467942" y="3049117"/>
            <a:ext cx="1757591" cy="1659623"/>
            <a:chOff x="2649200" y="1762880"/>
            <a:chExt cx="907425" cy="856845"/>
          </a:xfrm>
        </p:grpSpPr>
        <p:sp>
          <p:nvSpPr>
            <p:cNvPr id="1054" name="Google Shape;1054;p45"/>
            <p:cNvSpPr/>
            <p:nvPr/>
          </p:nvSpPr>
          <p:spPr>
            <a:xfrm>
              <a:off x="2649200" y="1991175"/>
              <a:ext cx="907425" cy="628550"/>
            </a:xfrm>
            <a:custGeom>
              <a:avLst/>
              <a:gdLst/>
              <a:ahLst/>
              <a:cxnLst/>
              <a:rect l="l" t="t" r="r" b="b"/>
              <a:pathLst>
                <a:path w="36297" h="25142" extrusionOk="0">
                  <a:moveTo>
                    <a:pt x="0" y="1"/>
                  </a:moveTo>
                  <a:lnTo>
                    <a:pt x="2539" y="25141"/>
                  </a:lnTo>
                  <a:lnTo>
                    <a:pt x="33799" y="25141"/>
                  </a:lnTo>
                  <a:lnTo>
                    <a:pt x="36297" y="1"/>
                  </a:lnTo>
                  <a:lnTo>
                    <a:pt x="35714" y="1"/>
                  </a:lnTo>
                  <a:lnTo>
                    <a:pt x="35256" y="42"/>
                  </a:lnTo>
                  <a:lnTo>
                    <a:pt x="34756" y="167"/>
                  </a:lnTo>
                  <a:lnTo>
                    <a:pt x="34174" y="334"/>
                  </a:lnTo>
                  <a:lnTo>
                    <a:pt x="33591" y="583"/>
                  </a:lnTo>
                  <a:lnTo>
                    <a:pt x="32967" y="916"/>
                  </a:lnTo>
                  <a:lnTo>
                    <a:pt x="32634" y="1124"/>
                  </a:lnTo>
                  <a:lnTo>
                    <a:pt x="32342" y="1374"/>
                  </a:lnTo>
                  <a:lnTo>
                    <a:pt x="32009" y="1665"/>
                  </a:lnTo>
                  <a:lnTo>
                    <a:pt x="31718" y="1998"/>
                  </a:lnTo>
                  <a:lnTo>
                    <a:pt x="31426" y="2331"/>
                  </a:lnTo>
                  <a:lnTo>
                    <a:pt x="31135" y="2748"/>
                  </a:lnTo>
                  <a:lnTo>
                    <a:pt x="30885" y="3164"/>
                  </a:lnTo>
                  <a:lnTo>
                    <a:pt x="30636" y="3663"/>
                  </a:lnTo>
                  <a:lnTo>
                    <a:pt x="30428" y="4205"/>
                  </a:lnTo>
                  <a:lnTo>
                    <a:pt x="30219" y="4746"/>
                  </a:lnTo>
                  <a:lnTo>
                    <a:pt x="30053" y="5412"/>
                  </a:lnTo>
                  <a:lnTo>
                    <a:pt x="29886" y="6078"/>
                  </a:lnTo>
                  <a:lnTo>
                    <a:pt x="29762" y="6827"/>
                  </a:lnTo>
                  <a:lnTo>
                    <a:pt x="29678" y="7576"/>
                  </a:lnTo>
                  <a:lnTo>
                    <a:pt x="29637" y="8450"/>
                  </a:lnTo>
                  <a:lnTo>
                    <a:pt x="29595" y="9366"/>
                  </a:lnTo>
                  <a:lnTo>
                    <a:pt x="6743" y="9366"/>
                  </a:lnTo>
                  <a:lnTo>
                    <a:pt x="6702" y="8450"/>
                  </a:lnTo>
                  <a:lnTo>
                    <a:pt x="6660" y="7576"/>
                  </a:lnTo>
                  <a:lnTo>
                    <a:pt x="6577" y="6827"/>
                  </a:lnTo>
                  <a:lnTo>
                    <a:pt x="6452" y="6078"/>
                  </a:lnTo>
                  <a:lnTo>
                    <a:pt x="6285" y="5412"/>
                  </a:lnTo>
                  <a:lnTo>
                    <a:pt x="6119" y="4746"/>
                  </a:lnTo>
                  <a:lnTo>
                    <a:pt x="5911" y="4205"/>
                  </a:lnTo>
                  <a:lnTo>
                    <a:pt x="5661" y="3663"/>
                  </a:lnTo>
                  <a:lnTo>
                    <a:pt x="5453" y="3164"/>
                  </a:lnTo>
                  <a:lnTo>
                    <a:pt x="5162" y="2748"/>
                  </a:lnTo>
                  <a:lnTo>
                    <a:pt x="4912" y="2331"/>
                  </a:lnTo>
                  <a:lnTo>
                    <a:pt x="4621" y="1998"/>
                  </a:lnTo>
                  <a:lnTo>
                    <a:pt x="4288" y="1665"/>
                  </a:lnTo>
                  <a:lnTo>
                    <a:pt x="3996" y="1374"/>
                  </a:lnTo>
                  <a:lnTo>
                    <a:pt x="3705" y="1124"/>
                  </a:lnTo>
                  <a:lnTo>
                    <a:pt x="3372" y="916"/>
                  </a:lnTo>
                  <a:lnTo>
                    <a:pt x="2747" y="583"/>
                  </a:lnTo>
                  <a:lnTo>
                    <a:pt x="2123" y="334"/>
                  </a:lnTo>
                  <a:lnTo>
                    <a:pt x="1582" y="167"/>
                  </a:lnTo>
                  <a:lnTo>
                    <a:pt x="1082" y="42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2817775" y="2225300"/>
              <a:ext cx="571325" cy="111375"/>
            </a:xfrm>
            <a:custGeom>
              <a:avLst/>
              <a:gdLst/>
              <a:ahLst/>
              <a:cxnLst/>
              <a:rect l="l" t="t" r="r" b="b"/>
              <a:pathLst>
                <a:path w="22853" h="4455" extrusionOk="0">
                  <a:moveTo>
                    <a:pt x="0" y="1"/>
                  </a:moveTo>
                  <a:lnTo>
                    <a:pt x="0" y="459"/>
                  </a:lnTo>
                  <a:lnTo>
                    <a:pt x="84" y="875"/>
                  </a:lnTo>
                  <a:lnTo>
                    <a:pt x="167" y="1333"/>
                  </a:lnTo>
                  <a:lnTo>
                    <a:pt x="333" y="1708"/>
                  </a:lnTo>
                  <a:lnTo>
                    <a:pt x="541" y="2124"/>
                  </a:lnTo>
                  <a:lnTo>
                    <a:pt x="750" y="2498"/>
                  </a:lnTo>
                  <a:lnTo>
                    <a:pt x="999" y="2831"/>
                  </a:lnTo>
                  <a:lnTo>
                    <a:pt x="1291" y="3123"/>
                  </a:lnTo>
                  <a:lnTo>
                    <a:pt x="1624" y="3414"/>
                  </a:lnTo>
                  <a:lnTo>
                    <a:pt x="1957" y="3705"/>
                  </a:lnTo>
                  <a:lnTo>
                    <a:pt x="2331" y="3914"/>
                  </a:lnTo>
                  <a:lnTo>
                    <a:pt x="2706" y="4080"/>
                  </a:lnTo>
                  <a:lnTo>
                    <a:pt x="3122" y="4247"/>
                  </a:lnTo>
                  <a:lnTo>
                    <a:pt x="3538" y="4371"/>
                  </a:lnTo>
                  <a:lnTo>
                    <a:pt x="3996" y="4413"/>
                  </a:lnTo>
                  <a:lnTo>
                    <a:pt x="4454" y="4455"/>
                  </a:lnTo>
                  <a:lnTo>
                    <a:pt x="18398" y="4455"/>
                  </a:lnTo>
                  <a:lnTo>
                    <a:pt x="18856" y="4413"/>
                  </a:lnTo>
                  <a:lnTo>
                    <a:pt x="19314" y="4371"/>
                  </a:lnTo>
                  <a:lnTo>
                    <a:pt x="19730" y="4247"/>
                  </a:lnTo>
                  <a:lnTo>
                    <a:pt x="20146" y="4080"/>
                  </a:lnTo>
                  <a:lnTo>
                    <a:pt x="20521" y="3914"/>
                  </a:lnTo>
                  <a:lnTo>
                    <a:pt x="20896" y="3705"/>
                  </a:lnTo>
                  <a:lnTo>
                    <a:pt x="21229" y="3414"/>
                  </a:lnTo>
                  <a:lnTo>
                    <a:pt x="21562" y="3123"/>
                  </a:lnTo>
                  <a:lnTo>
                    <a:pt x="21853" y="2831"/>
                  </a:lnTo>
                  <a:lnTo>
                    <a:pt x="22103" y="2498"/>
                  </a:lnTo>
                  <a:lnTo>
                    <a:pt x="22311" y="2124"/>
                  </a:lnTo>
                  <a:lnTo>
                    <a:pt x="22519" y="1708"/>
                  </a:lnTo>
                  <a:lnTo>
                    <a:pt x="22644" y="1333"/>
                  </a:lnTo>
                  <a:lnTo>
                    <a:pt x="22769" y="875"/>
                  </a:lnTo>
                  <a:lnTo>
                    <a:pt x="22852" y="459"/>
                  </a:lnTo>
                  <a:lnTo>
                    <a:pt x="22852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2649254" y="1762880"/>
              <a:ext cx="907334" cy="467203"/>
            </a:xfrm>
            <a:custGeom>
              <a:avLst/>
              <a:gdLst/>
              <a:ahLst/>
              <a:cxnLst/>
              <a:rect l="l" t="t" r="r" b="b"/>
              <a:pathLst>
                <a:path w="36297" h="18690" extrusionOk="0">
                  <a:moveTo>
                    <a:pt x="18148" y="1"/>
                  </a:moveTo>
                  <a:lnTo>
                    <a:pt x="16941" y="42"/>
                  </a:lnTo>
                  <a:lnTo>
                    <a:pt x="15734" y="126"/>
                  </a:lnTo>
                  <a:lnTo>
                    <a:pt x="14610" y="250"/>
                  </a:lnTo>
                  <a:lnTo>
                    <a:pt x="13528" y="417"/>
                  </a:lnTo>
                  <a:lnTo>
                    <a:pt x="12487" y="625"/>
                  </a:lnTo>
                  <a:lnTo>
                    <a:pt x="11489" y="875"/>
                  </a:lnTo>
                  <a:lnTo>
                    <a:pt x="10531" y="1166"/>
                  </a:lnTo>
                  <a:lnTo>
                    <a:pt x="9615" y="1458"/>
                  </a:lnTo>
                  <a:lnTo>
                    <a:pt x="8783" y="1791"/>
                  </a:lnTo>
                  <a:lnTo>
                    <a:pt x="7992" y="2165"/>
                  </a:lnTo>
                  <a:lnTo>
                    <a:pt x="7201" y="2540"/>
                  </a:lnTo>
                  <a:lnTo>
                    <a:pt x="6494" y="2956"/>
                  </a:lnTo>
                  <a:lnTo>
                    <a:pt x="5828" y="3372"/>
                  </a:lnTo>
                  <a:lnTo>
                    <a:pt x="5162" y="3789"/>
                  </a:lnTo>
                  <a:lnTo>
                    <a:pt x="4579" y="4246"/>
                  </a:lnTo>
                  <a:lnTo>
                    <a:pt x="4038" y="4663"/>
                  </a:lnTo>
                  <a:lnTo>
                    <a:pt x="3039" y="5537"/>
                  </a:lnTo>
                  <a:lnTo>
                    <a:pt x="2206" y="6369"/>
                  </a:lnTo>
                  <a:lnTo>
                    <a:pt x="1499" y="7160"/>
                  </a:lnTo>
                  <a:lnTo>
                    <a:pt x="958" y="7868"/>
                  </a:lnTo>
                  <a:lnTo>
                    <a:pt x="541" y="8450"/>
                  </a:lnTo>
                  <a:lnTo>
                    <a:pt x="250" y="8908"/>
                  </a:lnTo>
                  <a:lnTo>
                    <a:pt x="0" y="9325"/>
                  </a:lnTo>
                  <a:lnTo>
                    <a:pt x="625" y="9325"/>
                  </a:lnTo>
                  <a:lnTo>
                    <a:pt x="1082" y="9366"/>
                  </a:lnTo>
                  <a:lnTo>
                    <a:pt x="1582" y="9491"/>
                  </a:lnTo>
                  <a:lnTo>
                    <a:pt x="2123" y="9658"/>
                  </a:lnTo>
                  <a:lnTo>
                    <a:pt x="2747" y="9907"/>
                  </a:lnTo>
                  <a:lnTo>
                    <a:pt x="3372" y="10240"/>
                  </a:lnTo>
                  <a:lnTo>
                    <a:pt x="3705" y="10448"/>
                  </a:lnTo>
                  <a:lnTo>
                    <a:pt x="3996" y="10698"/>
                  </a:lnTo>
                  <a:lnTo>
                    <a:pt x="4288" y="10989"/>
                  </a:lnTo>
                  <a:lnTo>
                    <a:pt x="4621" y="11322"/>
                  </a:lnTo>
                  <a:lnTo>
                    <a:pt x="4912" y="11655"/>
                  </a:lnTo>
                  <a:lnTo>
                    <a:pt x="5162" y="12072"/>
                  </a:lnTo>
                  <a:lnTo>
                    <a:pt x="5453" y="12488"/>
                  </a:lnTo>
                  <a:lnTo>
                    <a:pt x="5661" y="12987"/>
                  </a:lnTo>
                  <a:lnTo>
                    <a:pt x="5911" y="13529"/>
                  </a:lnTo>
                  <a:lnTo>
                    <a:pt x="6119" y="14070"/>
                  </a:lnTo>
                  <a:lnTo>
                    <a:pt x="6285" y="14736"/>
                  </a:lnTo>
                  <a:lnTo>
                    <a:pt x="6452" y="15402"/>
                  </a:lnTo>
                  <a:lnTo>
                    <a:pt x="6577" y="16151"/>
                  </a:lnTo>
                  <a:lnTo>
                    <a:pt x="6660" y="16900"/>
                  </a:lnTo>
                  <a:lnTo>
                    <a:pt x="6702" y="17774"/>
                  </a:lnTo>
                  <a:lnTo>
                    <a:pt x="6743" y="18690"/>
                  </a:lnTo>
                  <a:lnTo>
                    <a:pt x="29595" y="18690"/>
                  </a:lnTo>
                  <a:lnTo>
                    <a:pt x="29637" y="17774"/>
                  </a:lnTo>
                  <a:lnTo>
                    <a:pt x="29678" y="16900"/>
                  </a:lnTo>
                  <a:lnTo>
                    <a:pt x="29762" y="16151"/>
                  </a:lnTo>
                  <a:lnTo>
                    <a:pt x="29886" y="15402"/>
                  </a:lnTo>
                  <a:lnTo>
                    <a:pt x="30053" y="14736"/>
                  </a:lnTo>
                  <a:lnTo>
                    <a:pt x="30219" y="14070"/>
                  </a:lnTo>
                  <a:lnTo>
                    <a:pt x="30428" y="13529"/>
                  </a:lnTo>
                  <a:lnTo>
                    <a:pt x="30636" y="12987"/>
                  </a:lnTo>
                  <a:lnTo>
                    <a:pt x="30885" y="12488"/>
                  </a:lnTo>
                  <a:lnTo>
                    <a:pt x="31135" y="12072"/>
                  </a:lnTo>
                  <a:lnTo>
                    <a:pt x="31426" y="11655"/>
                  </a:lnTo>
                  <a:lnTo>
                    <a:pt x="31718" y="11322"/>
                  </a:lnTo>
                  <a:lnTo>
                    <a:pt x="32009" y="10989"/>
                  </a:lnTo>
                  <a:lnTo>
                    <a:pt x="32342" y="10698"/>
                  </a:lnTo>
                  <a:lnTo>
                    <a:pt x="32634" y="10448"/>
                  </a:lnTo>
                  <a:lnTo>
                    <a:pt x="32967" y="10240"/>
                  </a:lnTo>
                  <a:lnTo>
                    <a:pt x="33591" y="9907"/>
                  </a:lnTo>
                  <a:lnTo>
                    <a:pt x="34174" y="9658"/>
                  </a:lnTo>
                  <a:lnTo>
                    <a:pt x="34756" y="9491"/>
                  </a:lnTo>
                  <a:lnTo>
                    <a:pt x="35256" y="9366"/>
                  </a:lnTo>
                  <a:lnTo>
                    <a:pt x="35714" y="9325"/>
                  </a:lnTo>
                  <a:lnTo>
                    <a:pt x="36297" y="9325"/>
                  </a:lnTo>
                  <a:lnTo>
                    <a:pt x="36088" y="8908"/>
                  </a:lnTo>
                  <a:lnTo>
                    <a:pt x="35797" y="8450"/>
                  </a:lnTo>
                  <a:lnTo>
                    <a:pt x="35381" y="7868"/>
                  </a:lnTo>
                  <a:lnTo>
                    <a:pt x="34840" y="7160"/>
                  </a:lnTo>
                  <a:lnTo>
                    <a:pt x="34132" y="6369"/>
                  </a:lnTo>
                  <a:lnTo>
                    <a:pt x="33300" y="5537"/>
                  </a:lnTo>
                  <a:lnTo>
                    <a:pt x="32301" y="4663"/>
                  </a:lnTo>
                  <a:lnTo>
                    <a:pt x="31759" y="4246"/>
                  </a:lnTo>
                  <a:lnTo>
                    <a:pt x="31135" y="3789"/>
                  </a:lnTo>
                  <a:lnTo>
                    <a:pt x="30511" y="3372"/>
                  </a:lnTo>
                  <a:lnTo>
                    <a:pt x="29845" y="2956"/>
                  </a:lnTo>
                  <a:lnTo>
                    <a:pt x="29137" y="2540"/>
                  </a:lnTo>
                  <a:lnTo>
                    <a:pt x="28346" y="2165"/>
                  </a:lnTo>
                  <a:lnTo>
                    <a:pt x="27555" y="1791"/>
                  </a:lnTo>
                  <a:lnTo>
                    <a:pt x="26681" y="1458"/>
                  </a:lnTo>
                  <a:lnTo>
                    <a:pt x="25807" y="1166"/>
                  </a:lnTo>
                  <a:lnTo>
                    <a:pt x="24850" y="875"/>
                  </a:lnTo>
                  <a:lnTo>
                    <a:pt x="23851" y="625"/>
                  </a:lnTo>
                  <a:lnTo>
                    <a:pt x="22810" y="417"/>
                  </a:lnTo>
                  <a:lnTo>
                    <a:pt x="21728" y="250"/>
                  </a:lnTo>
                  <a:lnTo>
                    <a:pt x="20604" y="126"/>
                  </a:lnTo>
                  <a:lnTo>
                    <a:pt x="19397" y="42"/>
                  </a:lnTo>
                  <a:lnTo>
                    <a:pt x="181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5"/>
          <p:cNvGrpSpPr/>
          <p:nvPr/>
        </p:nvGrpSpPr>
        <p:grpSpPr>
          <a:xfrm>
            <a:off x="7664100" y="842168"/>
            <a:ext cx="390840" cy="1668969"/>
            <a:chOff x="3649225" y="3895475"/>
            <a:chExt cx="188375" cy="804400"/>
          </a:xfrm>
        </p:grpSpPr>
        <p:sp>
          <p:nvSpPr>
            <p:cNvPr id="1058" name="Google Shape;1058;p45"/>
            <p:cNvSpPr/>
            <p:nvPr/>
          </p:nvSpPr>
          <p:spPr>
            <a:xfrm>
              <a:off x="3649225" y="4199325"/>
              <a:ext cx="188375" cy="196700"/>
            </a:xfrm>
            <a:custGeom>
              <a:avLst/>
              <a:gdLst/>
              <a:ahLst/>
              <a:cxnLst/>
              <a:rect l="l" t="t" r="r" b="b"/>
              <a:pathLst>
                <a:path w="7535" h="7868" extrusionOk="0">
                  <a:moveTo>
                    <a:pt x="0" y="1"/>
                  </a:moveTo>
                  <a:lnTo>
                    <a:pt x="0" y="7868"/>
                  </a:lnTo>
                  <a:lnTo>
                    <a:pt x="7534" y="7868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3649225" y="3895475"/>
              <a:ext cx="188375" cy="195650"/>
            </a:xfrm>
            <a:custGeom>
              <a:avLst/>
              <a:gdLst/>
              <a:ahLst/>
              <a:cxnLst/>
              <a:rect l="l" t="t" r="r" b="b"/>
              <a:pathLst>
                <a:path w="7535" h="7826" extrusionOk="0">
                  <a:moveTo>
                    <a:pt x="0" y="0"/>
                  </a:moveTo>
                  <a:lnTo>
                    <a:pt x="0" y="7826"/>
                  </a:lnTo>
                  <a:lnTo>
                    <a:pt x="7534" y="7826"/>
                  </a:lnTo>
                  <a:lnTo>
                    <a:pt x="75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3649225" y="4504225"/>
              <a:ext cx="188375" cy="195650"/>
            </a:xfrm>
            <a:custGeom>
              <a:avLst/>
              <a:gdLst/>
              <a:ahLst/>
              <a:cxnLst/>
              <a:rect l="l" t="t" r="r" b="b"/>
              <a:pathLst>
                <a:path w="7535" h="7826" extrusionOk="0">
                  <a:moveTo>
                    <a:pt x="0" y="0"/>
                  </a:moveTo>
                  <a:lnTo>
                    <a:pt x="0" y="7826"/>
                  </a:lnTo>
                  <a:lnTo>
                    <a:pt x="7534" y="7826"/>
                  </a:lnTo>
                  <a:lnTo>
                    <a:pt x="7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3687725" y="4242000"/>
              <a:ext cx="111350" cy="111350"/>
            </a:xfrm>
            <a:custGeom>
              <a:avLst/>
              <a:gdLst/>
              <a:ahLst/>
              <a:cxnLst/>
              <a:rect l="l" t="t" r="r" b="b"/>
              <a:pathLst>
                <a:path w="4454" h="4454" extrusionOk="0">
                  <a:moveTo>
                    <a:pt x="2248" y="0"/>
                  </a:moveTo>
                  <a:lnTo>
                    <a:pt x="1790" y="42"/>
                  </a:lnTo>
                  <a:lnTo>
                    <a:pt x="1374" y="167"/>
                  </a:lnTo>
                  <a:lnTo>
                    <a:pt x="999" y="375"/>
                  </a:lnTo>
                  <a:lnTo>
                    <a:pt x="666" y="666"/>
                  </a:lnTo>
                  <a:lnTo>
                    <a:pt x="375" y="958"/>
                  </a:lnTo>
                  <a:lnTo>
                    <a:pt x="167" y="1374"/>
                  </a:lnTo>
                  <a:lnTo>
                    <a:pt x="42" y="1790"/>
                  </a:lnTo>
                  <a:lnTo>
                    <a:pt x="0" y="2206"/>
                  </a:lnTo>
                  <a:lnTo>
                    <a:pt x="42" y="2664"/>
                  </a:lnTo>
                  <a:lnTo>
                    <a:pt x="167" y="3080"/>
                  </a:lnTo>
                  <a:lnTo>
                    <a:pt x="375" y="3455"/>
                  </a:lnTo>
                  <a:lnTo>
                    <a:pt x="666" y="3788"/>
                  </a:lnTo>
                  <a:lnTo>
                    <a:pt x="999" y="4079"/>
                  </a:lnTo>
                  <a:lnTo>
                    <a:pt x="1374" y="4288"/>
                  </a:lnTo>
                  <a:lnTo>
                    <a:pt x="1790" y="4412"/>
                  </a:lnTo>
                  <a:lnTo>
                    <a:pt x="2248" y="4454"/>
                  </a:lnTo>
                  <a:lnTo>
                    <a:pt x="2706" y="4412"/>
                  </a:lnTo>
                  <a:lnTo>
                    <a:pt x="3122" y="4288"/>
                  </a:lnTo>
                  <a:lnTo>
                    <a:pt x="3497" y="4079"/>
                  </a:lnTo>
                  <a:lnTo>
                    <a:pt x="3830" y="3788"/>
                  </a:lnTo>
                  <a:lnTo>
                    <a:pt x="4079" y="3455"/>
                  </a:lnTo>
                  <a:lnTo>
                    <a:pt x="4287" y="3080"/>
                  </a:lnTo>
                  <a:lnTo>
                    <a:pt x="4412" y="2664"/>
                  </a:lnTo>
                  <a:lnTo>
                    <a:pt x="4454" y="2206"/>
                  </a:lnTo>
                  <a:lnTo>
                    <a:pt x="4412" y="1790"/>
                  </a:lnTo>
                  <a:lnTo>
                    <a:pt x="4287" y="1374"/>
                  </a:lnTo>
                  <a:lnTo>
                    <a:pt x="4079" y="958"/>
                  </a:lnTo>
                  <a:lnTo>
                    <a:pt x="3830" y="666"/>
                  </a:lnTo>
                  <a:lnTo>
                    <a:pt x="3497" y="375"/>
                  </a:lnTo>
                  <a:lnTo>
                    <a:pt x="3122" y="167"/>
                  </a:lnTo>
                  <a:lnTo>
                    <a:pt x="2706" y="42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3679400" y="4537525"/>
              <a:ext cx="129050" cy="129050"/>
            </a:xfrm>
            <a:custGeom>
              <a:avLst/>
              <a:gdLst/>
              <a:ahLst/>
              <a:cxnLst/>
              <a:rect l="l" t="t" r="r" b="b"/>
              <a:pathLst>
                <a:path w="5162" h="5162" extrusionOk="0">
                  <a:moveTo>
                    <a:pt x="2581" y="0"/>
                  </a:moveTo>
                  <a:lnTo>
                    <a:pt x="0" y="2581"/>
                  </a:lnTo>
                  <a:lnTo>
                    <a:pt x="2581" y="5162"/>
                  </a:lnTo>
                  <a:lnTo>
                    <a:pt x="5162" y="258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3687725" y="3944375"/>
              <a:ext cx="111350" cy="90575"/>
            </a:xfrm>
            <a:custGeom>
              <a:avLst/>
              <a:gdLst/>
              <a:ahLst/>
              <a:cxnLst/>
              <a:rect l="l" t="t" r="r" b="b"/>
              <a:pathLst>
                <a:path w="4454" h="3623" extrusionOk="0">
                  <a:moveTo>
                    <a:pt x="2248" y="1"/>
                  </a:moveTo>
                  <a:lnTo>
                    <a:pt x="0" y="3622"/>
                  </a:lnTo>
                  <a:lnTo>
                    <a:pt x="4454" y="3622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5"/>
          <p:cNvSpPr/>
          <p:nvPr/>
        </p:nvSpPr>
        <p:spPr>
          <a:xfrm>
            <a:off x="-661000" y="1398200"/>
            <a:ext cx="1808700" cy="2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45"/>
          <p:cNvGrpSpPr/>
          <p:nvPr/>
        </p:nvGrpSpPr>
        <p:grpSpPr>
          <a:xfrm>
            <a:off x="569948" y="656612"/>
            <a:ext cx="422407" cy="741587"/>
            <a:chOff x="5755400" y="3340825"/>
            <a:chExt cx="276825" cy="486000"/>
          </a:xfrm>
        </p:grpSpPr>
        <p:sp>
          <p:nvSpPr>
            <p:cNvPr id="1066" name="Google Shape;1066;p45"/>
            <p:cNvSpPr/>
            <p:nvPr/>
          </p:nvSpPr>
          <p:spPr>
            <a:xfrm>
              <a:off x="5755400" y="3386625"/>
              <a:ext cx="111375" cy="282025"/>
            </a:xfrm>
            <a:custGeom>
              <a:avLst/>
              <a:gdLst/>
              <a:ahLst/>
              <a:cxnLst/>
              <a:rect l="l" t="t" r="r" b="b"/>
              <a:pathLst>
                <a:path w="4455" h="11281" extrusionOk="0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921900" y="3386625"/>
              <a:ext cx="110325" cy="282025"/>
            </a:xfrm>
            <a:custGeom>
              <a:avLst/>
              <a:gdLst/>
              <a:ahLst/>
              <a:cxnLst/>
              <a:rect l="l" t="t" r="r" b="b"/>
              <a:pathLst>
                <a:path w="4413" h="11281" extrusionOk="0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5902125" y="3420950"/>
              <a:ext cx="91600" cy="244575"/>
            </a:xfrm>
            <a:custGeom>
              <a:avLst/>
              <a:gdLst/>
              <a:ahLst/>
              <a:cxnLst/>
              <a:rect l="l" t="t" r="r" b="b"/>
              <a:pathLst>
                <a:path w="3664" h="9783" extrusionOk="0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5805350" y="3351250"/>
              <a:ext cx="79100" cy="317400"/>
            </a:xfrm>
            <a:custGeom>
              <a:avLst/>
              <a:gdLst/>
              <a:ahLst/>
              <a:cxnLst/>
              <a:rect l="l" t="t" r="r" b="b"/>
              <a:pathLst>
                <a:path w="3164" h="12696" extrusionOk="0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5846975" y="3379325"/>
              <a:ext cx="95750" cy="289325"/>
            </a:xfrm>
            <a:custGeom>
              <a:avLst/>
              <a:gdLst/>
              <a:ahLst/>
              <a:cxnLst/>
              <a:rect l="l" t="t" r="r" b="b"/>
              <a:pathLst>
                <a:path w="3830" h="11573" extrusionOk="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5886525" y="3340825"/>
              <a:ext cx="70775" cy="314300"/>
            </a:xfrm>
            <a:custGeom>
              <a:avLst/>
              <a:gdLst/>
              <a:ahLst/>
              <a:cxnLst/>
              <a:rect l="l" t="t" r="r" b="b"/>
              <a:pathLst>
                <a:path w="2831" h="12572" extrusionOk="0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5783500" y="3641575"/>
              <a:ext cx="220625" cy="185250"/>
            </a:xfrm>
            <a:custGeom>
              <a:avLst/>
              <a:gdLst/>
              <a:ahLst/>
              <a:cxnLst/>
              <a:rect l="l" t="t" r="r" b="b"/>
              <a:pathLst>
                <a:path w="8825" h="7410" extrusionOk="0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5783500" y="3641575"/>
              <a:ext cx="220625" cy="18750"/>
            </a:xfrm>
            <a:custGeom>
              <a:avLst/>
              <a:gdLst/>
              <a:ahLst/>
              <a:cxnLst/>
              <a:rect l="l" t="t" r="r" b="b"/>
              <a:pathLst>
                <a:path w="8825" h="750" extrusionOk="0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5"/>
          <p:cNvGrpSpPr/>
          <p:nvPr/>
        </p:nvGrpSpPr>
        <p:grpSpPr>
          <a:xfrm>
            <a:off x="-115852" y="656612"/>
            <a:ext cx="422407" cy="741587"/>
            <a:chOff x="5755400" y="3340825"/>
            <a:chExt cx="276825" cy="486000"/>
          </a:xfrm>
        </p:grpSpPr>
        <p:sp>
          <p:nvSpPr>
            <p:cNvPr id="1075" name="Google Shape;1075;p45"/>
            <p:cNvSpPr/>
            <p:nvPr/>
          </p:nvSpPr>
          <p:spPr>
            <a:xfrm>
              <a:off x="5755400" y="3386625"/>
              <a:ext cx="111375" cy="282025"/>
            </a:xfrm>
            <a:custGeom>
              <a:avLst/>
              <a:gdLst/>
              <a:ahLst/>
              <a:cxnLst/>
              <a:rect l="l" t="t" r="r" b="b"/>
              <a:pathLst>
                <a:path w="4455" h="11281" extrusionOk="0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5921900" y="3386625"/>
              <a:ext cx="110325" cy="282025"/>
            </a:xfrm>
            <a:custGeom>
              <a:avLst/>
              <a:gdLst/>
              <a:ahLst/>
              <a:cxnLst/>
              <a:rect l="l" t="t" r="r" b="b"/>
              <a:pathLst>
                <a:path w="4413" h="11281" extrusionOk="0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5902125" y="3420950"/>
              <a:ext cx="91600" cy="244575"/>
            </a:xfrm>
            <a:custGeom>
              <a:avLst/>
              <a:gdLst/>
              <a:ahLst/>
              <a:cxnLst/>
              <a:rect l="l" t="t" r="r" b="b"/>
              <a:pathLst>
                <a:path w="3664" h="9783" extrusionOk="0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5805350" y="3351250"/>
              <a:ext cx="79100" cy="317400"/>
            </a:xfrm>
            <a:custGeom>
              <a:avLst/>
              <a:gdLst/>
              <a:ahLst/>
              <a:cxnLst/>
              <a:rect l="l" t="t" r="r" b="b"/>
              <a:pathLst>
                <a:path w="3164" h="12696" extrusionOk="0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5846975" y="3379325"/>
              <a:ext cx="95750" cy="289325"/>
            </a:xfrm>
            <a:custGeom>
              <a:avLst/>
              <a:gdLst/>
              <a:ahLst/>
              <a:cxnLst/>
              <a:rect l="l" t="t" r="r" b="b"/>
              <a:pathLst>
                <a:path w="3830" h="11573" extrusionOk="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5886525" y="3340825"/>
              <a:ext cx="70775" cy="314300"/>
            </a:xfrm>
            <a:custGeom>
              <a:avLst/>
              <a:gdLst/>
              <a:ahLst/>
              <a:cxnLst/>
              <a:rect l="l" t="t" r="r" b="b"/>
              <a:pathLst>
                <a:path w="2831" h="12572" extrusionOk="0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5783500" y="3641575"/>
              <a:ext cx="220625" cy="185250"/>
            </a:xfrm>
            <a:custGeom>
              <a:avLst/>
              <a:gdLst/>
              <a:ahLst/>
              <a:cxnLst/>
              <a:rect l="l" t="t" r="r" b="b"/>
              <a:pathLst>
                <a:path w="8825" h="7410" extrusionOk="0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5783500" y="3641575"/>
              <a:ext cx="220625" cy="18750"/>
            </a:xfrm>
            <a:custGeom>
              <a:avLst/>
              <a:gdLst/>
              <a:ahLst/>
              <a:cxnLst/>
              <a:rect l="l" t="t" r="r" b="b"/>
              <a:pathLst>
                <a:path w="8825" h="750" extrusionOk="0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5"/>
          <p:cNvGrpSpPr/>
          <p:nvPr/>
        </p:nvGrpSpPr>
        <p:grpSpPr>
          <a:xfrm>
            <a:off x="8328048" y="1428255"/>
            <a:ext cx="1310400" cy="3058351"/>
            <a:chOff x="5041550" y="1428200"/>
            <a:chExt cx="567150" cy="1323675"/>
          </a:xfrm>
        </p:grpSpPr>
        <p:sp>
          <p:nvSpPr>
            <p:cNvPr id="1084" name="Google Shape;1084;p45"/>
            <p:cNvSpPr/>
            <p:nvPr/>
          </p:nvSpPr>
          <p:spPr>
            <a:xfrm>
              <a:off x="5099825" y="1428200"/>
              <a:ext cx="198775" cy="622325"/>
            </a:xfrm>
            <a:custGeom>
              <a:avLst/>
              <a:gdLst/>
              <a:ahLst/>
              <a:cxnLst/>
              <a:rect l="l" t="t" r="r" b="b"/>
              <a:pathLst>
                <a:path w="7951" h="24893" extrusionOk="0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5191400" y="1828850"/>
              <a:ext cx="209175" cy="506800"/>
            </a:xfrm>
            <a:custGeom>
              <a:avLst/>
              <a:gdLst/>
              <a:ahLst/>
              <a:cxnLst/>
              <a:rect l="l" t="t" r="r" b="b"/>
              <a:pathLst>
                <a:path w="8367" h="20272" extrusionOk="0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5398475" y="1468800"/>
              <a:ext cx="137375" cy="469325"/>
            </a:xfrm>
            <a:custGeom>
              <a:avLst/>
              <a:gdLst/>
              <a:ahLst/>
              <a:cxnLst/>
              <a:rect l="l" t="t" r="r" b="b"/>
              <a:pathLst>
                <a:path w="5495" h="18773" extrusionOk="0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5352675" y="1885025"/>
              <a:ext cx="256025" cy="463100"/>
            </a:xfrm>
            <a:custGeom>
              <a:avLst/>
              <a:gdLst/>
              <a:ahLst/>
              <a:cxnLst/>
              <a:rect l="l" t="t" r="r" b="b"/>
              <a:pathLst>
                <a:path w="10241" h="18524" extrusionOk="0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5041550" y="1896475"/>
              <a:ext cx="158200" cy="286200"/>
            </a:xfrm>
            <a:custGeom>
              <a:avLst/>
              <a:gdLst/>
              <a:ahLst/>
              <a:cxnLst/>
              <a:rect l="l" t="t" r="r" b="b"/>
              <a:pathLst>
                <a:path w="6328" h="11448" extrusionOk="0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5304825" y="1618650"/>
              <a:ext cx="162350" cy="565050"/>
            </a:xfrm>
            <a:custGeom>
              <a:avLst/>
              <a:gdLst/>
              <a:ahLst/>
              <a:cxnLst/>
              <a:rect l="l" t="t" r="r" b="b"/>
              <a:pathLst>
                <a:path w="6494" h="22602" extrusionOk="0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5171625" y="1921450"/>
              <a:ext cx="309075" cy="522400"/>
            </a:xfrm>
            <a:custGeom>
              <a:avLst/>
              <a:gdLst/>
              <a:ahLst/>
              <a:cxnLst/>
              <a:rect l="l" t="t" r="r" b="b"/>
              <a:pathLst>
                <a:path w="12363" h="20896" fill="none" extrusionOk="0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w="3125" cap="rnd" cmpd="sng">
              <a:solidFill>
                <a:srgbClr val="2545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5191400" y="1921450"/>
              <a:ext cx="111350" cy="389225"/>
            </a:xfrm>
            <a:custGeom>
              <a:avLst/>
              <a:gdLst/>
              <a:ahLst/>
              <a:cxnLst/>
              <a:rect l="l" t="t" r="r" b="b"/>
              <a:pathLst>
                <a:path w="4454" h="15569" extrusionOk="0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5258000" y="2120200"/>
              <a:ext cx="128000" cy="323650"/>
            </a:xfrm>
            <a:custGeom>
              <a:avLst/>
              <a:gdLst/>
              <a:ahLst/>
              <a:cxnLst/>
              <a:rect l="l" t="t" r="r" b="b"/>
              <a:pathLst>
                <a:path w="5120" h="12946" fill="none" extrusionOk="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w="3125" cap="rnd" cmpd="sng">
              <a:solidFill>
                <a:srgbClr val="3C68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188275" y="2383475"/>
              <a:ext cx="279950" cy="368400"/>
            </a:xfrm>
            <a:custGeom>
              <a:avLst/>
              <a:gdLst/>
              <a:ahLst/>
              <a:cxnLst/>
              <a:rect l="l" t="t" r="r" b="b"/>
              <a:pathLst>
                <a:path w="11198" h="14736" extrusionOk="0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DEA Furniture Factory Company Profile by Slidesgo">
  <a:themeElements>
    <a:clrScheme name="Simple Light">
      <a:dk1>
        <a:srgbClr val="473527"/>
      </a:dk1>
      <a:lt1>
        <a:srgbClr val="F7E9DF"/>
      </a:lt1>
      <a:dk2>
        <a:srgbClr val="A7714F"/>
      </a:dk2>
      <a:lt2>
        <a:srgbClr val="4C3221"/>
      </a:lt2>
      <a:accent1>
        <a:srgbClr val="E2CDBC"/>
      </a:accent1>
      <a:accent2>
        <a:srgbClr val="3C6860"/>
      </a:accent2>
      <a:accent3>
        <a:srgbClr val="FFFFFF"/>
      </a:accent3>
      <a:accent4>
        <a:srgbClr val="E67E52"/>
      </a:accent4>
      <a:accent5>
        <a:srgbClr val="A0AF98"/>
      </a:accent5>
      <a:accent6>
        <a:srgbClr val="2C4E49"/>
      </a:accent6>
      <a:hlink>
        <a:srgbClr val="4735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223</Words>
  <Application>Microsoft Office PowerPoint</Application>
  <PresentationFormat>Presentazione su schermo (16:9)</PresentationFormat>
  <Paragraphs>31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Montserrat SemiBold</vt:lpstr>
      <vt:lpstr>Arial</vt:lpstr>
      <vt:lpstr>Poppins</vt:lpstr>
      <vt:lpstr>Montserrat</vt:lpstr>
      <vt:lpstr>IDEA Furniture Factory Company Profile by Slidesgo</vt:lpstr>
      <vt:lpstr>UniDorm-Sistema di Gestione Annunci e Prenotazioni Appartamenti per Studenti Universitari</vt:lpstr>
      <vt:lpstr>UTENTI E FUNZIONI PRINCIPALI</vt:lpstr>
      <vt:lpstr>TECNOLOGIE E STRUMENTI UTILIZZATI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PRENOTAZIONE DORMITORIO UNIVERSITARIO</dc:title>
  <dc:creator>Antonio Fiorito</dc:creator>
  <cp:lastModifiedBy>MAURO TRAPANI</cp:lastModifiedBy>
  <cp:revision>4</cp:revision>
  <dcterms:modified xsi:type="dcterms:W3CDTF">2025-02-18T17:09:42Z</dcterms:modified>
</cp:coreProperties>
</file>