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RASD – </a:t>
            </a:r>
            <a:r>
              <a:rPr lang="en-US" err="1"/>
              <a:t>Travlendar</a:t>
            </a:r>
            <a:r>
              <a:rPr lang="en-US"/>
              <a:t>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Daverio</a:t>
            </a:r>
            <a:r>
              <a:rPr lang="en-US"/>
              <a:t> Pietro, Fiorillo Alessandro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19030872-DA3A-46E4-80FF-A4882DD06BF1}"/>
              </a:ext>
            </a:extLst>
          </p:cNvPr>
          <p:cNvSpPr txBox="1">
            <a:spLocks/>
          </p:cNvSpPr>
          <p:nvPr/>
        </p:nvSpPr>
        <p:spPr>
          <a:xfrm>
            <a:off x="838200" y="4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/>
              <a:t>Use Case </a:t>
            </a:r>
            <a:r>
              <a:rPr lang="it-IT" sz="4400" dirty="0" err="1"/>
              <a:t>Diagram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021BD1-63D3-4528-992C-019801B4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683"/>
            <a:ext cx="12192000" cy="60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>
            <a:extLst>
              <a:ext uri="{FF2B5EF4-FFF2-40B4-BE49-F238E27FC236}">
                <a16:creationId xmlns:a16="http://schemas.microsoft.com/office/drawing/2014/main" id="{68924BC6-EBF0-4F36-8663-C28FEF4D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392113"/>
            <a:ext cx="10604405" cy="62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7D755DBD-3E93-4BC4-A441-70DC61A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35" y="733425"/>
            <a:ext cx="10256334" cy="5424878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B9B506FA-AEE7-4459-AA43-F11A343B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343009"/>
            <a:ext cx="3536308" cy="9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F3981-3F70-49BB-A311-74B69489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Guidelines</a:t>
            </a:r>
            <a:endParaRPr lang="it-IT" dirty="0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BCE9875-31F9-4F87-ABCD-5F3D15B2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1" y="1981200"/>
            <a:ext cx="5094235" cy="3946761"/>
          </a:xfrm>
          <a:prstGeom prst="rect">
            <a:avLst/>
          </a:prstGeom>
        </p:spPr>
      </p:pic>
      <p:pic>
        <p:nvPicPr>
          <p:cNvPr id="8" name="Immagine 9">
            <a:extLst>
              <a:ext uri="{FF2B5EF4-FFF2-40B4-BE49-F238E27FC236}">
                <a16:creationId xmlns:a16="http://schemas.microsoft.com/office/drawing/2014/main" id="{2EF0B200-3038-40F3-815D-EDC9742C5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3" y="1744847"/>
            <a:ext cx="5032038" cy="48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977DE-0E86-4630-9AB0-B40D3655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0DE95101-49E2-4DFD-89A3-A40D046A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619250"/>
            <a:ext cx="3787020" cy="4683833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3AF3123F-A0CA-492F-9AB3-1DF6F3B3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15" y="1304925"/>
            <a:ext cx="1771650" cy="314325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265F851F-27EF-4C9C-8409-9B978509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065" y="2171700"/>
            <a:ext cx="1257300" cy="24765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172B1224-71BE-4A2E-9AD3-C8BDBA0B7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935" y="3152775"/>
            <a:ext cx="2419350" cy="304800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id="{8BFAC044-D906-445E-8AC2-17E749662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014" y="4514850"/>
            <a:ext cx="2390775" cy="285750"/>
          </a:xfrm>
          <a:prstGeom prst="rect">
            <a:avLst/>
          </a:prstGeom>
        </p:spPr>
      </p:pic>
      <p:pic>
        <p:nvPicPr>
          <p:cNvPr id="16" name="Immagine 16">
            <a:extLst>
              <a:ext uri="{FF2B5EF4-FFF2-40B4-BE49-F238E27FC236}">
                <a16:creationId xmlns:a16="http://schemas.microsoft.com/office/drawing/2014/main" id="{C8334798-E9A1-4CEE-90B5-79C30C02A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404" y="5625846"/>
            <a:ext cx="1276350" cy="304800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AAB0972E-CF78-408B-9C82-E369E24F2CDF}"/>
              </a:ext>
            </a:extLst>
          </p:cNvPr>
          <p:cNvSpPr/>
          <p:nvPr/>
        </p:nvSpPr>
        <p:spPr>
          <a:xfrm>
            <a:off x="2314164" y="5695950"/>
            <a:ext cx="914400" cy="19271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FB828E8-A092-4C6B-B390-2519D4F899CC}"/>
              </a:ext>
            </a:extLst>
          </p:cNvPr>
          <p:cNvSpPr/>
          <p:nvPr/>
        </p:nvSpPr>
        <p:spPr>
          <a:xfrm>
            <a:off x="2390350" y="2990850"/>
            <a:ext cx="914400" cy="19271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4ACE888-21FF-4706-9657-5C53A1CDD1B8}"/>
              </a:ext>
            </a:extLst>
          </p:cNvPr>
          <p:cNvSpPr/>
          <p:nvPr/>
        </p:nvSpPr>
        <p:spPr>
          <a:xfrm>
            <a:off x="2390350" y="4600575"/>
            <a:ext cx="914400" cy="19271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FF5FBCB-4A44-43B2-B18E-98FBF0C1E89B}"/>
              </a:ext>
            </a:extLst>
          </p:cNvPr>
          <p:cNvSpPr/>
          <p:nvPr/>
        </p:nvSpPr>
        <p:spPr>
          <a:xfrm>
            <a:off x="2361780" y="1800225"/>
            <a:ext cx="914400" cy="19271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BA317BE-2B0A-4510-B99B-D16BC541CA6E}"/>
              </a:ext>
            </a:extLst>
          </p:cNvPr>
          <p:cNvSpPr/>
          <p:nvPr/>
        </p:nvSpPr>
        <p:spPr>
          <a:xfrm>
            <a:off x="2314164" y="2828925"/>
            <a:ext cx="914400" cy="19271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6AEE106-2F17-4004-AFF9-4EE80D7EF6AB}"/>
              </a:ext>
            </a:extLst>
          </p:cNvPr>
          <p:cNvCxnSpPr/>
          <p:nvPr/>
        </p:nvCxnSpPr>
        <p:spPr>
          <a:xfrm>
            <a:off x="3304587" y="3057525"/>
            <a:ext cx="4114149" cy="21189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D562DB6-E9EB-4560-96A4-F77F5ED63A04}"/>
              </a:ext>
            </a:extLst>
          </p:cNvPr>
          <p:cNvCxnSpPr>
            <a:cxnSpLocks/>
          </p:cNvCxnSpPr>
          <p:nvPr/>
        </p:nvCxnSpPr>
        <p:spPr>
          <a:xfrm flipV="1">
            <a:off x="3304587" y="4676775"/>
            <a:ext cx="3616627" cy="125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7D164D-3924-4D58-8C6A-A0601A9023C6}"/>
              </a:ext>
            </a:extLst>
          </p:cNvPr>
          <p:cNvCxnSpPr>
            <a:cxnSpLocks/>
          </p:cNvCxnSpPr>
          <p:nvPr/>
        </p:nvCxnSpPr>
        <p:spPr>
          <a:xfrm flipV="1">
            <a:off x="3228401" y="2305050"/>
            <a:ext cx="4484852" cy="60770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2B94AA4-0871-4349-AD50-9A35E6490225}"/>
              </a:ext>
            </a:extLst>
          </p:cNvPr>
          <p:cNvCxnSpPr>
            <a:cxnSpLocks/>
          </p:cNvCxnSpPr>
          <p:nvPr/>
        </p:nvCxnSpPr>
        <p:spPr>
          <a:xfrm flipV="1">
            <a:off x="3228401" y="5781907"/>
            <a:ext cx="2602072" cy="276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7FB034F-E3DA-4E78-A24C-32721B3EF104}"/>
              </a:ext>
            </a:extLst>
          </p:cNvPr>
          <p:cNvCxnSpPr>
            <a:cxnSpLocks/>
          </p:cNvCxnSpPr>
          <p:nvPr/>
        </p:nvCxnSpPr>
        <p:spPr>
          <a:xfrm flipV="1">
            <a:off x="3266494" y="1476375"/>
            <a:ext cx="3187392" cy="40280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3226D23-FF59-49AE-994D-087F5C4B5A31}"/>
              </a:ext>
            </a:extLst>
          </p:cNvPr>
          <p:cNvSpPr txBox="1"/>
          <p:nvPr/>
        </p:nvSpPr>
        <p:spPr>
          <a:xfrm>
            <a:off x="7656739" y="5638799"/>
            <a:ext cx="4684511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/>
              <a:t>1.3 </a:t>
            </a:r>
            <a:r>
              <a:rPr lang="it-IT" sz="1600" b="1" err="1"/>
              <a:t>Definitions</a:t>
            </a:r>
            <a:r>
              <a:rPr lang="it-IT" sz="1600" b="1"/>
              <a:t>, </a:t>
            </a:r>
            <a:r>
              <a:rPr lang="it-IT" sz="1600" b="1" err="1"/>
              <a:t>Acronyms</a:t>
            </a:r>
            <a:r>
              <a:rPr lang="it-IT" sz="1600" b="1"/>
              <a:t>, </a:t>
            </a:r>
            <a:r>
              <a:rPr lang="it-IT" sz="1600" b="1" err="1"/>
              <a:t>Abbreviations</a:t>
            </a:r>
            <a:endParaRPr lang="it-IT" sz="1600" b="1"/>
          </a:p>
          <a:p>
            <a:r>
              <a:rPr lang="it-IT" sz="1600" b="1"/>
              <a:t>1.4 </a:t>
            </a:r>
            <a:r>
              <a:rPr lang="it-IT" sz="1600" b="1" err="1"/>
              <a:t>Revision</a:t>
            </a:r>
            <a:r>
              <a:rPr lang="it-IT" sz="1600" b="1"/>
              <a:t> history</a:t>
            </a:r>
          </a:p>
          <a:p>
            <a:r>
              <a:rPr lang="it-IT" sz="1600" b="1"/>
              <a:t>1.5 </a:t>
            </a:r>
            <a:r>
              <a:rPr lang="it-IT" sz="1600" b="1" err="1"/>
              <a:t>References</a:t>
            </a:r>
            <a:endParaRPr lang="it-IT" sz="1600" b="1"/>
          </a:p>
          <a:p>
            <a:r>
              <a:rPr lang="it-IT" sz="1600" b="1"/>
              <a:t>1.6 </a:t>
            </a:r>
            <a:r>
              <a:rPr lang="it-IT" sz="1600" b="1" err="1"/>
              <a:t>Document</a:t>
            </a:r>
            <a:r>
              <a:rPr lang="it-IT" sz="1600" b="1"/>
              <a:t> </a:t>
            </a:r>
            <a:r>
              <a:rPr lang="it-IT" sz="1600" b="1" err="1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12789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D2045-6843-4696-BC4F-F8DF5F26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5C97D8A-EA10-4234-B4BE-91AC6E680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040"/>
          <a:stretch/>
        </p:blipFill>
        <p:spPr>
          <a:xfrm>
            <a:off x="476335" y="1885950"/>
            <a:ext cx="3684106" cy="3442497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F675C8B7-C801-437F-B594-D927289F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34" y="3048000"/>
            <a:ext cx="4670640" cy="1058193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4D3BEAE1-FCBE-4408-BC06-1743A6E3B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71" y="1933575"/>
            <a:ext cx="3999605" cy="1026833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F71F16FE-FCDB-4778-8778-7A14C7945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026" y="1603832"/>
            <a:ext cx="5210323" cy="176713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C9E4E7E5-A7B5-4BDF-A48D-1173B4994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010" y="4457700"/>
            <a:ext cx="5639087" cy="2106296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EEEC877-D69A-4BB1-90F4-5CC0B7B9EC4F}"/>
              </a:ext>
            </a:extLst>
          </p:cNvPr>
          <p:cNvCxnSpPr/>
          <p:nvPr/>
        </p:nvCxnSpPr>
        <p:spPr>
          <a:xfrm>
            <a:off x="4156681" y="2857500"/>
            <a:ext cx="2611828" cy="299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6468E8C-109C-44C2-A43F-66B0EB158973}"/>
              </a:ext>
            </a:extLst>
          </p:cNvPr>
          <p:cNvCxnSpPr>
            <a:cxnSpLocks/>
          </p:cNvCxnSpPr>
          <p:nvPr/>
        </p:nvCxnSpPr>
        <p:spPr>
          <a:xfrm flipV="1">
            <a:off x="4177420" y="4584815"/>
            <a:ext cx="1948465" cy="549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DB9E3D6-5A8A-4CD6-976F-011371F7D8F1}"/>
              </a:ext>
            </a:extLst>
          </p:cNvPr>
          <p:cNvCxnSpPr>
            <a:cxnSpLocks/>
          </p:cNvCxnSpPr>
          <p:nvPr/>
        </p:nvCxnSpPr>
        <p:spPr>
          <a:xfrm flipV="1">
            <a:off x="4155971" y="1742652"/>
            <a:ext cx="738804" cy="705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402996B-0243-4272-8F78-88BC2C72D95C}"/>
              </a:ext>
            </a:extLst>
          </p:cNvPr>
          <p:cNvCxnSpPr>
            <a:cxnSpLocks/>
          </p:cNvCxnSpPr>
          <p:nvPr/>
        </p:nvCxnSpPr>
        <p:spPr>
          <a:xfrm flipV="1">
            <a:off x="4157161" y="2132940"/>
            <a:ext cx="1607028" cy="490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330C7DF-5DB1-4946-BC19-F483F2EE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27" y="1876170"/>
            <a:ext cx="8915404" cy="4612602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19030872-DA3A-46E4-80FF-A4882DD06BF1}"/>
              </a:ext>
            </a:extLst>
          </p:cNvPr>
          <p:cNvSpPr txBox="1">
            <a:spLocks/>
          </p:cNvSpPr>
          <p:nvPr/>
        </p:nvSpPr>
        <p:spPr>
          <a:xfrm>
            <a:off x="838200" y="4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/>
              <a:t>Functional</a:t>
            </a:r>
            <a:r>
              <a:rPr lang="it-IT" sz="4400" dirty="0"/>
              <a:t> </a:t>
            </a:r>
            <a:r>
              <a:rPr lang="it-IT" sz="4400" dirty="0" err="1"/>
              <a:t>Requirements</a:t>
            </a:r>
            <a:r>
              <a:rPr lang="it-IT" sz="4400" dirty="0"/>
              <a:t> - </a:t>
            </a:r>
            <a:r>
              <a:rPr lang="it-IT" sz="4400" dirty="0" err="1"/>
              <a:t>Appointments</a:t>
            </a:r>
            <a:endParaRPr lang="it-IT" sz="4400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0F0DDD8-C650-44A3-AEF3-33F90415347A}"/>
              </a:ext>
            </a:extLst>
          </p:cNvPr>
          <p:cNvCxnSpPr/>
          <p:nvPr/>
        </p:nvCxnSpPr>
        <p:spPr>
          <a:xfrm>
            <a:off x="4876800" y="2496458"/>
            <a:ext cx="39188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FB5B118-3145-4FE9-A1DC-7CB4149F7EC8}"/>
              </a:ext>
            </a:extLst>
          </p:cNvPr>
          <p:cNvCxnSpPr>
            <a:cxnSpLocks/>
          </p:cNvCxnSpPr>
          <p:nvPr/>
        </p:nvCxnSpPr>
        <p:spPr>
          <a:xfrm>
            <a:off x="5029200" y="3200401"/>
            <a:ext cx="71845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6D8433D-5732-4C71-A35D-579E925F9AFC}"/>
              </a:ext>
            </a:extLst>
          </p:cNvPr>
          <p:cNvCxnSpPr>
            <a:cxnSpLocks/>
          </p:cNvCxnSpPr>
          <p:nvPr/>
        </p:nvCxnSpPr>
        <p:spPr>
          <a:xfrm>
            <a:off x="5029200" y="4535715"/>
            <a:ext cx="343262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55A72BD-E107-45B8-8B48-794B73C7D980}"/>
              </a:ext>
            </a:extLst>
          </p:cNvPr>
          <p:cNvCxnSpPr>
            <a:cxnSpLocks/>
          </p:cNvCxnSpPr>
          <p:nvPr/>
        </p:nvCxnSpPr>
        <p:spPr>
          <a:xfrm>
            <a:off x="2387600" y="5754915"/>
            <a:ext cx="115388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4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19030872-DA3A-46E4-80FF-A4882DD06BF1}"/>
              </a:ext>
            </a:extLst>
          </p:cNvPr>
          <p:cNvSpPr txBox="1">
            <a:spLocks/>
          </p:cNvSpPr>
          <p:nvPr/>
        </p:nvSpPr>
        <p:spPr>
          <a:xfrm>
            <a:off x="838200" y="4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/>
              <a:t>Functional</a:t>
            </a:r>
            <a:r>
              <a:rPr lang="it-IT" sz="4400" dirty="0"/>
              <a:t> </a:t>
            </a:r>
            <a:r>
              <a:rPr lang="it-IT" sz="4400" dirty="0" err="1"/>
              <a:t>Requirements</a:t>
            </a:r>
            <a:r>
              <a:rPr lang="it-IT" sz="4400" dirty="0"/>
              <a:t> - </a:t>
            </a:r>
            <a:r>
              <a:rPr lang="it-IT" sz="4400" dirty="0" err="1"/>
              <a:t>Routes</a:t>
            </a:r>
            <a:endParaRPr lang="it-IT" sz="4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8A390A2-6BA1-4CE8-A061-A971875B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45" y="1379896"/>
            <a:ext cx="8799582" cy="5389325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47FA0DA-B98D-4C70-A651-A03BE3D79C39}"/>
              </a:ext>
            </a:extLst>
          </p:cNvPr>
          <p:cNvCxnSpPr>
            <a:cxnSpLocks/>
          </p:cNvCxnSpPr>
          <p:nvPr/>
        </p:nvCxnSpPr>
        <p:spPr>
          <a:xfrm>
            <a:off x="3048000" y="2061029"/>
            <a:ext cx="412205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973771D-A90D-4793-B5C2-F0C37AE0F882}"/>
              </a:ext>
            </a:extLst>
          </p:cNvPr>
          <p:cNvCxnSpPr>
            <a:cxnSpLocks/>
          </p:cNvCxnSpPr>
          <p:nvPr/>
        </p:nvCxnSpPr>
        <p:spPr>
          <a:xfrm>
            <a:off x="3048000" y="3962401"/>
            <a:ext cx="5080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169E190-0C18-4821-9376-0278ECB3625C}"/>
              </a:ext>
            </a:extLst>
          </p:cNvPr>
          <p:cNvCxnSpPr>
            <a:cxnSpLocks/>
          </p:cNvCxnSpPr>
          <p:nvPr/>
        </p:nvCxnSpPr>
        <p:spPr>
          <a:xfrm>
            <a:off x="3048000" y="5312230"/>
            <a:ext cx="451394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19030872-DA3A-46E4-80FF-A4882DD06BF1}"/>
              </a:ext>
            </a:extLst>
          </p:cNvPr>
          <p:cNvSpPr txBox="1">
            <a:spLocks/>
          </p:cNvSpPr>
          <p:nvPr/>
        </p:nvSpPr>
        <p:spPr>
          <a:xfrm>
            <a:off x="838200" y="4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/>
              <a:t>Functional</a:t>
            </a:r>
            <a:r>
              <a:rPr lang="it-IT" sz="4400" dirty="0"/>
              <a:t> </a:t>
            </a:r>
            <a:r>
              <a:rPr lang="it-IT" sz="4400" dirty="0" err="1"/>
              <a:t>Requirements</a:t>
            </a:r>
            <a:r>
              <a:rPr lang="it-IT" sz="4400" dirty="0"/>
              <a:t> - </a:t>
            </a:r>
            <a:r>
              <a:rPr lang="it-IT" sz="4400" dirty="0" err="1"/>
              <a:t>Routes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F8E7BA-7D7B-4923-A4E3-8144014B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5" y="1371373"/>
            <a:ext cx="5537934" cy="524109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95F8FB8-2239-4781-89AC-0FFC40F6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30" y="2409372"/>
            <a:ext cx="6639225" cy="4240002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2DAEA13-59F4-4F68-9321-30512175AA60}"/>
              </a:ext>
            </a:extLst>
          </p:cNvPr>
          <p:cNvCxnSpPr>
            <a:cxnSpLocks/>
          </p:cNvCxnSpPr>
          <p:nvPr/>
        </p:nvCxnSpPr>
        <p:spPr>
          <a:xfrm>
            <a:off x="398405" y="1785258"/>
            <a:ext cx="30850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FF85D55-640B-42E7-B124-E5BEC2B14158}"/>
              </a:ext>
            </a:extLst>
          </p:cNvPr>
          <p:cNvCxnSpPr>
            <a:cxnSpLocks/>
          </p:cNvCxnSpPr>
          <p:nvPr/>
        </p:nvCxnSpPr>
        <p:spPr>
          <a:xfrm>
            <a:off x="2032000" y="4122057"/>
            <a:ext cx="103051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F65921B-D128-4C1C-AF82-FF5B8678F0E2}"/>
              </a:ext>
            </a:extLst>
          </p:cNvPr>
          <p:cNvCxnSpPr>
            <a:cxnSpLocks/>
          </p:cNvCxnSpPr>
          <p:nvPr/>
        </p:nvCxnSpPr>
        <p:spPr>
          <a:xfrm>
            <a:off x="6125029" y="3425372"/>
            <a:ext cx="259805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30C26B3-FE23-437E-A653-F236D0061D5D}"/>
              </a:ext>
            </a:extLst>
          </p:cNvPr>
          <p:cNvCxnSpPr>
            <a:cxnSpLocks/>
          </p:cNvCxnSpPr>
          <p:nvPr/>
        </p:nvCxnSpPr>
        <p:spPr>
          <a:xfrm>
            <a:off x="5936339" y="4412343"/>
            <a:ext cx="25109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3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19030872-DA3A-46E4-80FF-A4882DD06BF1}"/>
              </a:ext>
            </a:extLst>
          </p:cNvPr>
          <p:cNvSpPr txBox="1">
            <a:spLocks/>
          </p:cNvSpPr>
          <p:nvPr/>
        </p:nvSpPr>
        <p:spPr>
          <a:xfrm>
            <a:off x="838200" y="4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/>
              <a:t>Functional</a:t>
            </a:r>
            <a:r>
              <a:rPr lang="it-IT" sz="4400" dirty="0"/>
              <a:t> </a:t>
            </a:r>
            <a:r>
              <a:rPr lang="it-IT" sz="4400" dirty="0" err="1"/>
              <a:t>Requirements</a:t>
            </a:r>
            <a:r>
              <a:rPr lang="it-IT" sz="4400" dirty="0"/>
              <a:t> - </a:t>
            </a:r>
            <a:r>
              <a:rPr lang="it-IT" sz="4400" dirty="0" err="1"/>
              <a:t>Preferences</a:t>
            </a:r>
            <a:endParaRPr lang="it-IT" sz="4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D475610-3A93-4770-B20C-6BA770DD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0" y="1371374"/>
            <a:ext cx="5683420" cy="36678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798B90D-3B4B-4ABB-A2A7-A53AE03E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2920433"/>
            <a:ext cx="6292368" cy="3300409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3940367-13FE-42AF-929A-2EE36E7139D0}"/>
              </a:ext>
            </a:extLst>
          </p:cNvPr>
          <p:cNvCxnSpPr>
            <a:cxnSpLocks/>
          </p:cNvCxnSpPr>
          <p:nvPr/>
        </p:nvCxnSpPr>
        <p:spPr>
          <a:xfrm>
            <a:off x="2328805" y="2670630"/>
            <a:ext cx="14594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7140203-6EDC-48C9-8C7E-408E3A8BE73C}"/>
              </a:ext>
            </a:extLst>
          </p:cNvPr>
          <p:cNvCxnSpPr>
            <a:cxnSpLocks/>
          </p:cNvCxnSpPr>
          <p:nvPr/>
        </p:nvCxnSpPr>
        <p:spPr>
          <a:xfrm>
            <a:off x="2132863" y="3272973"/>
            <a:ext cx="47970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813353D-D085-4565-9C2E-57CAC31FBDFE}"/>
              </a:ext>
            </a:extLst>
          </p:cNvPr>
          <p:cNvCxnSpPr>
            <a:cxnSpLocks/>
          </p:cNvCxnSpPr>
          <p:nvPr/>
        </p:nvCxnSpPr>
        <p:spPr>
          <a:xfrm>
            <a:off x="2132863" y="4056744"/>
            <a:ext cx="10747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5209B6C-BD9E-4F71-A778-F53FD964053B}"/>
              </a:ext>
            </a:extLst>
          </p:cNvPr>
          <p:cNvCxnSpPr>
            <a:cxnSpLocks/>
          </p:cNvCxnSpPr>
          <p:nvPr/>
        </p:nvCxnSpPr>
        <p:spPr>
          <a:xfrm>
            <a:off x="3206920" y="4492173"/>
            <a:ext cx="108930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F067EB-64D6-4006-9C25-2B96C34FA248}"/>
              </a:ext>
            </a:extLst>
          </p:cNvPr>
          <p:cNvCxnSpPr>
            <a:cxnSpLocks/>
          </p:cNvCxnSpPr>
          <p:nvPr/>
        </p:nvCxnSpPr>
        <p:spPr>
          <a:xfrm>
            <a:off x="7735377" y="3171373"/>
            <a:ext cx="9731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DCECCEE-4CF0-4BA3-9300-8B216FA6C09C}"/>
              </a:ext>
            </a:extLst>
          </p:cNvPr>
          <p:cNvCxnSpPr>
            <a:cxnSpLocks/>
          </p:cNvCxnSpPr>
          <p:nvPr/>
        </p:nvCxnSpPr>
        <p:spPr>
          <a:xfrm>
            <a:off x="7735377" y="4492173"/>
            <a:ext cx="4651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1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19030872-DA3A-46E4-80FF-A4882DD06BF1}"/>
              </a:ext>
            </a:extLst>
          </p:cNvPr>
          <p:cNvSpPr txBox="1">
            <a:spLocks/>
          </p:cNvSpPr>
          <p:nvPr/>
        </p:nvSpPr>
        <p:spPr>
          <a:xfrm>
            <a:off x="838200" y="4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/>
              <a:t>Non </a:t>
            </a:r>
            <a:r>
              <a:rPr lang="it-IT" sz="4400" dirty="0" err="1"/>
              <a:t>Functional</a:t>
            </a:r>
            <a:r>
              <a:rPr lang="it-IT" sz="4400" dirty="0"/>
              <a:t> </a:t>
            </a:r>
            <a:r>
              <a:rPr lang="it-IT" sz="4400" dirty="0" err="1"/>
              <a:t>Requirements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63E694-2959-43AA-8670-411594DC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5" y="1371373"/>
            <a:ext cx="7422213" cy="225691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75233B8-5118-4002-86CB-A55821D5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64" y="3235035"/>
            <a:ext cx="7836307" cy="343762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CCF419-6681-483B-8E4D-F2096E6666A3}"/>
              </a:ext>
            </a:extLst>
          </p:cNvPr>
          <p:cNvSpPr/>
          <p:nvPr/>
        </p:nvSpPr>
        <p:spPr>
          <a:xfrm>
            <a:off x="4020456" y="4178463"/>
            <a:ext cx="1059543" cy="393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26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RASD – Travlendar+</vt:lpstr>
      <vt:lpstr>Guidelines</vt:lpstr>
      <vt:lpstr>Introduction</vt:lpstr>
      <vt:lpstr>Overall Description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– Travlendar+</dc:title>
  <cp:lastModifiedBy>Alessandro Fiorillo</cp:lastModifiedBy>
  <cp:revision>4</cp:revision>
  <dcterms:modified xsi:type="dcterms:W3CDTF">2017-11-07T22:06:07Z</dcterms:modified>
</cp:coreProperties>
</file>