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6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3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920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95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24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274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19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331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78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3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6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9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2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1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54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03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F74B88E-B6D4-4536-847F-5B473D64A7DB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0EF0454-EE6B-4763-A0AC-737A0F5EB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98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7923A-C3B0-4A35-9C7E-F81BA2E6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828800"/>
            <a:ext cx="8637073" cy="1127002"/>
          </a:xfrm>
        </p:spPr>
        <p:txBody>
          <a:bodyPr/>
          <a:lstStyle/>
          <a:p>
            <a:r>
              <a:rPr lang="fr-FR" dirty="0"/>
              <a:t>  PROJET UF DEV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7900C3-3A55-4411-B02E-B0CF7C118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27" y="4879713"/>
            <a:ext cx="3619579" cy="977621"/>
          </a:xfrm>
        </p:spPr>
        <p:txBody>
          <a:bodyPr/>
          <a:lstStyle/>
          <a:p>
            <a:r>
              <a:rPr lang="fr-FR" dirty="0"/>
              <a:t>Calvin sea phanh B1B</a:t>
            </a:r>
          </a:p>
          <a:p>
            <a:r>
              <a:rPr lang="fr-FR" dirty="0" err="1"/>
              <a:t>ingésup</a:t>
            </a:r>
            <a:r>
              <a:rPr lang="fr-FR" dirty="0"/>
              <a:t> 2018 - 2019</a:t>
            </a:r>
          </a:p>
        </p:txBody>
      </p:sp>
    </p:spTree>
    <p:extLst>
      <p:ext uri="{BB962C8B-B14F-4D97-AF65-F5344CB8AC3E}">
        <p14:creationId xmlns:p14="http://schemas.microsoft.com/office/powerpoint/2010/main" val="352967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D270F-485B-4121-A256-361DD6AD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260" y="544945"/>
            <a:ext cx="2793479" cy="650277"/>
          </a:xfrm>
        </p:spPr>
        <p:txBody>
          <a:bodyPr>
            <a:normAutofit fontScale="90000"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6A65AE-1F3A-4FB5-8A2E-4E118DAB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312" y="2034309"/>
            <a:ext cx="8630446" cy="4129099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I Technologies utilisées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II MCD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III Problèmes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IV Démonstration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V Conclusion</a:t>
            </a:r>
          </a:p>
        </p:txBody>
      </p:sp>
    </p:spTree>
    <p:extLst>
      <p:ext uri="{BB962C8B-B14F-4D97-AF65-F5344CB8AC3E}">
        <p14:creationId xmlns:p14="http://schemas.microsoft.com/office/powerpoint/2010/main" val="286325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95887-9A66-4862-BD45-E5B3DEBE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033" y="312127"/>
            <a:ext cx="8749933" cy="1509346"/>
          </a:xfrm>
        </p:spPr>
        <p:txBody>
          <a:bodyPr/>
          <a:lstStyle/>
          <a:p>
            <a:pPr algn="ctr"/>
            <a:r>
              <a:rPr lang="fr-FR" dirty="0"/>
              <a:t>Technologies utilisées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133A2FE-6F49-4F2A-A5D2-D07062832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33" y="2316462"/>
            <a:ext cx="5008644" cy="2634229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86EE588-9509-4DC7-8433-E1E67BD8C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91" y="2316461"/>
            <a:ext cx="4586658" cy="26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4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23B5B-E951-49C3-BDDF-A581E54E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05000"/>
          </a:xfrm>
        </p:spPr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F5C28123-D4DE-4A7F-B1C6-500B2C055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77" y="1905000"/>
            <a:ext cx="6012871" cy="4431145"/>
          </a:xfrm>
        </p:spPr>
      </p:pic>
    </p:spTree>
    <p:extLst>
      <p:ext uri="{BB962C8B-B14F-4D97-AF65-F5344CB8AC3E}">
        <p14:creationId xmlns:p14="http://schemas.microsoft.com/office/powerpoint/2010/main" val="162197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2FA38-420F-443F-9A48-AA57C71B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C5791-E920-44FB-9C54-CCA4F4CC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23037"/>
            <a:ext cx="10095156" cy="3124201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Quelles technologies utilisées ?</a:t>
            </a:r>
          </a:p>
          <a:p>
            <a:endParaRPr lang="fr-FR" sz="2400" dirty="0"/>
          </a:p>
          <a:p>
            <a:r>
              <a:rPr lang="fr-FR" sz="2400" dirty="0" err="1"/>
              <a:t>Margins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Première utilisation BDD</a:t>
            </a:r>
          </a:p>
          <a:p>
            <a:endParaRPr lang="fr-FR" sz="2400" dirty="0"/>
          </a:p>
          <a:p>
            <a:r>
              <a:rPr lang="fr-FR" sz="2400" dirty="0"/>
              <a:t>Hébergement</a:t>
            </a:r>
          </a:p>
        </p:txBody>
      </p:sp>
    </p:spTree>
    <p:extLst>
      <p:ext uri="{BB962C8B-B14F-4D97-AF65-F5344CB8AC3E}">
        <p14:creationId xmlns:p14="http://schemas.microsoft.com/office/powerpoint/2010/main" val="139458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FF43C-81C6-441C-8BC3-D41FF47D9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C995BF-1DC1-4B23-B2DB-966A44F27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0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FEE0C-DDB0-43DB-9C1A-BEE0C60F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7232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C10BF-E08D-4BA7-B57C-976E835CB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577" y="609601"/>
            <a:ext cx="8941777" cy="3200400"/>
          </a:xfrm>
        </p:spPr>
        <p:txBody>
          <a:bodyPr/>
          <a:lstStyle/>
          <a:p>
            <a:r>
              <a:rPr lang="fr-FR" dirty="0"/>
              <a:t>Merci de votre attention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DF1E43-CA45-4DAE-9762-CF661F17F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7309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148</TotalTime>
  <Words>46</Words>
  <Application>Microsoft Office PowerPoint</Application>
  <PresentationFormat>Grand écran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Maillage</vt:lpstr>
      <vt:lpstr>  PROJET UF DEV WEB</vt:lpstr>
      <vt:lpstr>SOMMAIRE</vt:lpstr>
      <vt:lpstr>Technologies utilisées</vt:lpstr>
      <vt:lpstr>MCD</vt:lpstr>
      <vt:lpstr>Problèmes rencontrés</vt:lpstr>
      <vt:lpstr>Démonstration</vt:lpstr>
      <vt:lpstr>CONCLUSION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PROJET UF DEV WEB</dc:title>
  <dc:creator>calvin sea phanh</dc:creator>
  <cp:lastModifiedBy>calvin sea phanh</cp:lastModifiedBy>
  <cp:revision>7</cp:revision>
  <dcterms:created xsi:type="dcterms:W3CDTF">2019-06-18T15:38:31Z</dcterms:created>
  <dcterms:modified xsi:type="dcterms:W3CDTF">2019-06-18T18:06:56Z</dcterms:modified>
</cp:coreProperties>
</file>