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F0F975-7197-BED7-DB59-925D3C851352}" v="134" dt="2021-04-26T09:21:53.581"/>
    <p1510:client id="{F921DF98-4785-44A1-9FA2-8F70B02F7848}" v="416" dt="2021-04-21T18:27:19.1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602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383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450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9437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198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07007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824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22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67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58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248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70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133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476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139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255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814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455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265448" y="-542637"/>
            <a:ext cx="8001000" cy="2971801"/>
          </a:xfrm>
        </p:spPr>
        <p:txBody>
          <a:bodyPr/>
          <a:lstStyle/>
          <a:p>
            <a:r>
              <a:rPr lang="de-DE" dirty="0" err="1"/>
              <a:t>Murk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Calvin </a:t>
            </a:r>
            <a:r>
              <a:rPr lang="de-DE" dirty="0" err="1">
                <a:solidFill>
                  <a:schemeClr val="tx1"/>
                </a:solidFill>
              </a:rPr>
              <a:t>Sea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Phanh</a:t>
            </a:r>
            <a:r>
              <a:rPr lang="de-DE" dirty="0">
                <a:solidFill>
                  <a:schemeClr val="tx1"/>
                </a:solidFill>
              </a:rPr>
              <a:t> B3B</a:t>
            </a:r>
          </a:p>
          <a:p>
            <a:r>
              <a:rPr lang="de-DE" dirty="0">
                <a:solidFill>
                  <a:schemeClr val="tx1"/>
                </a:solidFill>
              </a:rPr>
              <a:t>Bordeaux </a:t>
            </a:r>
            <a:r>
              <a:rPr lang="de-DE" dirty="0" err="1">
                <a:solidFill>
                  <a:schemeClr val="tx1"/>
                </a:solidFill>
              </a:rPr>
              <a:t>Ynov</a:t>
            </a:r>
            <a:r>
              <a:rPr lang="de-DE" dirty="0">
                <a:solidFill>
                  <a:schemeClr val="tx1"/>
                </a:solidFill>
              </a:rPr>
              <a:t> </a:t>
            </a:r>
            <a:r>
              <a:rPr lang="de-DE" dirty="0" err="1">
                <a:solidFill>
                  <a:schemeClr val="tx1"/>
                </a:solidFill>
              </a:rPr>
              <a:t>Informatique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4" name="Image 4" descr="Une image contenant texte, extérieur, signe, pierre&#10;&#10;Description générée automatiquement">
            <a:extLst>
              <a:ext uri="{FF2B5EF4-FFF2-40B4-BE49-F238E27FC236}">
                <a16:creationId xmlns:a16="http://schemas.microsoft.com/office/drawing/2014/main" id="{307D8C88-E8B1-4EF5-AC85-59E745D6C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8537" y="3268578"/>
            <a:ext cx="5902711" cy="308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4D0DBF-67AB-400C-8409-1E3DC1FFC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1411" y="-459509"/>
            <a:ext cx="8534401" cy="2281600"/>
          </a:xfrm>
        </p:spPr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A97E0C0-FC2B-4956-B10C-975E99735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2824019"/>
            <a:ext cx="8534400" cy="3281218"/>
          </a:xfrm>
        </p:spPr>
        <p:txBody>
          <a:bodyPr/>
          <a:lstStyle/>
          <a:p>
            <a:r>
              <a:rPr lang="fr-FR" sz="2000" dirty="0">
                <a:solidFill>
                  <a:schemeClr val="tx1"/>
                </a:solidFill>
              </a:rPr>
              <a:t>I. Introduction</a:t>
            </a:r>
          </a:p>
          <a:p>
            <a:r>
              <a:rPr lang="fr-FR" sz="2000" dirty="0">
                <a:solidFill>
                  <a:schemeClr val="tx1"/>
                </a:solidFill>
              </a:rPr>
              <a:t>II. Technologies utilisées</a:t>
            </a:r>
          </a:p>
          <a:p>
            <a:r>
              <a:rPr lang="fr-FR" sz="2000" dirty="0">
                <a:solidFill>
                  <a:schemeClr val="tx1"/>
                </a:solidFill>
              </a:rPr>
              <a:t>III. Designs patterns</a:t>
            </a:r>
          </a:p>
          <a:p>
            <a:r>
              <a:rPr lang="fr-FR" sz="2000" dirty="0">
                <a:solidFill>
                  <a:schemeClr val="tx1"/>
                </a:solidFill>
              </a:rPr>
              <a:t>IV. Démonstration</a:t>
            </a:r>
          </a:p>
          <a:p>
            <a:r>
              <a:rPr lang="fr-FR" sz="2000" dirty="0">
                <a:solidFill>
                  <a:schemeClr val="tx1"/>
                </a:solidFill>
              </a:rPr>
              <a:t>V. Difficultés rencontrées</a:t>
            </a:r>
          </a:p>
          <a:p>
            <a:r>
              <a:rPr lang="fr-FR" sz="2000" dirty="0">
                <a:solidFill>
                  <a:schemeClr val="tx1"/>
                </a:solidFill>
              </a:rPr>
              <a:t>VI. Conclusion</a:t>
            </a:r>
          </a:p>
        </p:txBody>
      </p:sp>
    </p:spTree>
    <p:extLst>
      <p:ext uri="{BB962C8B-B14F-4D97-AF65-F5344CB8AC3E}">
        <p14:creationId xmlns:p14="http://schemas.microsoft.com/office/powerpoint/2010/main" val="3848835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E157FD-C74D-461B-A72B-7457770A7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4B0FB6-FB51-4C73-8923-95098C8BA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>
                <a:solidFill>
                  <a:schemeClr val="tx1"/>
                </a:solidFill>
              </a:rPr>
              <a:t>Roguelike</a:t>
            </a:r>
            <a:endParaRPr lang="fr-FR" dirty="0">
              <a:solidFill>
                <a:schemeClr val="tx1"/>
              </a:solidFill>
            </a:endParaRPr>
          </a:p>
          <a:p>
            <a:pPr>
              <a:buClr>
                <a:srgbClr val="FFFFFF"/>
              </a:buClr>
            </a:pPr>
            <a:r>
              <a:rPr lang="fr-FR" dirty="0">
                <a:solidFill>
                  <a:schemeClr val="tx1"/>
                </a:solidFill>
              </a:rPr>
              <a:t>Rapide</a:t>
            </a:r>
          </a:p>
          <a:p>
            <a:pPr>
              <a:buClr>
                <a:srgbClr val="FFFFFF"/>
              </a:buClr>
            </a:pPr>
            <a:r>
              <a:rPr lang="fr-FR" dirty="0">
                <a:solidFill>
                  <a:schemeClr val="tx1"/>
                </a:solidFill>
              </a:rPr>
              <a:t>Mini-jeu</a:t>
            </a: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7279B736-15C9-43E2-82F7-22E931ACE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236" y="409866"/>
            <a:ext cx="7073152" cy="372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149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E157FD-C74D-461B-A72B-7457770A7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4B0FB6-FB51-4C73-8923-95098C8BA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>
                <a:solidFill>
                  <a:schemeClr val="tx1"/>
                </a:solidFill>
              </a:rPr>
              <a:t>Seed</a:t>
            </a:r>
          </a:p>
          <a:p>
            <a:pPr>
              <a:buClr>
                <a:srgbClr val="FFFFFF"/>
              </a:buClr>
            </a:pPr>
            <a:r>
              <a:rPr lang="fr-FR" dirty="0">
                <a:solidFill>
                  <a:schemeClr val="tx1"/>
                </a:solidFill>
              </a:rPr>
              <a:t>Player</a:t>
            </a:r>
          </a:p>
          <a:p>
            <a:pPr>
              <a:buClr>
                <a:srgbClr val="FFFFFF"/>
              </a:buClr>
            </a:pPr>
            <a:r>
              <a:rPr lang="fr-FR" dirty="0">
                <a:solidFill>
                  <a:schemeClr val="tx1"/>
                </a:solidFill>
              </a:rPr>
              <a:t>Monstre</a:t>
            </a:r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20B69C0D-5CFE-47E2-8DFC-DFC365587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393" y="1493603"/>
            <a:ext cx="24384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397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A6A994-DBB7-4E77-9680-1E8A1BB48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Technologies utilisées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EBD5A8-232F-48D3-B141-A2511ACDF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>
                <a:solidFill>
                  <a:schemeClr val="tx1"/>
                </a:solidFill>
              </a:rPr>
              <a:t>Unity</a:t>
            </a:r>
            <a:r>
              <a:rPr lang="fr-FR" dirty="0">
                <a:solidFill>
                  <a:schemeClr val="tx1"/>
                </a:solidFill>
              </a:rPr>
              <a:t> C#</a:t>
            </a:r>
          </a:p>
          <a:p>
            <a:pPr>
              <a:buClr>
                <a:srgbClr val="FFFFFF"/>
              </a:buClr>
            </a:pPr>
            <a:r>
              <a:rPr lang="fr-FR" dirty="0">
                <a:solidFill>
                  <a:schemeClr val="tx1"/>
                </a:solidFill>
              </a:rPr>
              <a:t>MongoDB + </a:t>
            </a:r>
            <a:r>
              <a:rPr lang="fr-FR" dirty="0" err="1">
                <a:solidFill>
                  <a:schemeClr val="tx1"/>
                </a:solidFill>
              </a:rPr>
              <a:t>ServiceStack.Redis</a:t>
            </a:r>
          </a:p>
          <a:p>
            <a:pPr>
              <a:buClr>
                <a:srgbClr val="FFFFFF"/>
              </a:buClr>
            </a:pPr>
            <a:r>
              <a:rPr lang="fr-FR" dirty="0">
                <a:solidFill>
                  <a:schemeClr val="tx1"/>
                </a:solidFill>
              </a:rPr>
              <a:t>Docker</a:t>
            </a:r>
          </a:p>
        </p:txBody>
      </p:sp>
      <p:pic>
        <p:nvPicPr>
          <p:cNvPr id="4" name="Image 4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C5310CB3-3274-4D0C-8A34-D89C78347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660" y="975377"/>
            <a:ext cx="2743200" cy="992847"/>
          </a:xfrm>
          <a:prstGeom prst="rect">
            <a:avLst/>
          </a:prstGeom>
        </p:spPr>
      </p:pic>
      <p:pic>
        <p:nvPicPr>
          <p:cNvPr id="5" name="Image 5">
            <a:extLst>
              <a:ext uri="{FF2B5EF4-FFF2-40B4-BE49-F238E27FC236}">
                <a16:creationId xmlns:a16="http://schemas.microsoft.com/office/drawing/2014/main" id="{7CD89054-C8FB-420B-80F4-10BC7BCA2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363" y="348294"/>
            <a:ext cx="1934163" cy="1946892"/>
          </a:xfrm>
          <a:prstGeom prst="rect">
            <a:avLst/>
          </a:prstGeom>
        </p:spPr>
      </p:pic>
      <p:pic>
        <p:nvPicPr>
          <p:cNvPr id="6" name="Image 6">
            <a:extLst>
              <a:ext uri="{FF2B5EF4-FFF2-40B4-BE49-F238E27FC236}">
                <a16:creationId xmlns:a16="http://schemas.microsoft.com/office/drawing/2014/main" id="{EBDC1C6F-CCFC-4391-9549-9B5C7E488C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0252" y="3081867"/>
            <a:ext cx="27432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545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ACFE42-2CDA-4085-B22B-40E1FA78B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Designs patterns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97F11A-00DE-475B-98D1-729807030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Singletons </a:t>
            </a:r>
          </a:p>
        </p:txBody>
      </p:sp>
      <p:pic>
        <p:nvPicPr>
          <p:cNvPr id="4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F85F1D2-1FB7-42B5-9FE4-6ED6A427C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178" y="1063210"/>
            <a:ext cx="5443125" cy="301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35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8F0420-F8B8-4ED3-91DF-23C3DB1F7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667" y="2496896"/>
            <a:ext cx="8534400" cy="1507067"/>
          </a:xfrm>
        </p:spPr>
        <p:txBody>
          <a:bodyPr/>
          <a:lstStyle/>
          <a:p>
            <a:r>
              <a:rPr lang="fr-FR" dirty="0"/>
              <a:t>Démonstration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1D513B-1A7F-40FE-A7D7-BC1F59924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9177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B4276A-574F-4CC1-A085-9909952AB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Difficultées</a:t>
            </a:r>
            <a:r>
              <a:rPr lang="fr-FR" dirty="0"/>
              <a:t> rencontrées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BBC07E-030F-45F3-A5B0-B4E7DA88E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IA complexe</a:t>
            </a:r>
          </a:p>
          <a:p>
            <a:pPr>
              <a:buClr>
                <a:srgbClr val="FFFFFF"/>
              </a:buClr>
            </a:pPr>
            <a:r>
              <a:rPr lang="fr-FR" dirty="0">
                <a:solidFill>
                  <a:schemeClr val="tx1"/>
                </a:solidFill>
              </a:rPr>
              <a:t>Génération pas évidente</a:t>
            </a:r>
          </a:p>
          <a:p>
            <a:pPr>
              <a:buClr>
                <a:srgbClr val="FFFFFF"/>
              </a:buClr>
            </a:pPr>
            <a:r>
              <a:rPr lang="fr-FR" dirty="0">
                <a:solidFill>
                  <a:schemeClr val="tx1"/>
                </a:solidFill>
              </a:rPr>
              <a:t>Mise en place DB + Redis</a:t>
            </a:r>
          </a:p>
        </p:txBody>
      </p:sp>
    </p:spTree>
    <p:extLst>
      <p:ext uri="{BB962C8B-B14F-4D97-AF65-F5344CB8AC3E}">
        <p14:creationId xmlns:p14="http://schemas.microsoft.com/office/powerpoint/2010/main" val="2627636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97BBA6-629B-4408-BEB3-DA6038A1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5A56A6-B027-413F-8289-DF12D472A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372012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Slice</vt:lpstr>
      <vt:lpstr>Murk</vt:lpstr>
      <vt:lpstr>Sommaire</vt:lpstr>
      <vt:lpstr>Introduction</vt:lpstr>
      <vt:lpstr>Modèle de données</vt:lpstr>
      <vt:lpstr>Technologies utilisées</vt:lpstr>
      <vt:lpstr>Designs patterns</vt:lpstr>
      <vt:lpstr>Démonstration</vt:lpstr>
      <vt:lpstr>Difficultées rencontrées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82</cp:revision>
  <dcterms:created xsi:type="dcterms:W3CDTF">2021-04-21T17:38:29Z</dcterms:created>
  <dcterms:modified xsi:type="dcterms:W3CDTF">2021-04-26T09:23:12Z</dcterms:modified>
</cp:coreProperties>
</file>