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298" r:id="rId4"/>
    <p:sldId id="258" r:id="rId5"/>
    <p:sldId id="259" r:id="rId6"/>
    <p:sldId id="260" r:id="rId7"/>
    <p:sldId id="261" r:id="rId8"/>
    <p:sldId id="29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3B161-8CAC-7891-B9C4-0ADEF2B547EF}" v="60" dt="2024-12-20T02:40:24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QX QDIN" userId="7963f1e17dd2ffb3" providerId="Windows Live" clId="Web-{4CF3B161-8CAC-7891-B9C4-0ADEF2B547EF}"/>
    <pc:docChg chg="addSld delSld modSld">
      <pc:chgData name="FIQX QDIN" userId="7963f1e17dd2ffb3" providerId="Windows Live" clId="Web-{4CF3B161-8CAC-7891-B9C4-0ADEF2B547EF}" dt="2024-12-20T02:40:24.340" v="56" actId="1076"/>
      <pc:docMkLst>
        <pc:docMk/>
      </pc:docMkLst>
      <pc:sldChg chg="delSp add del replId">
        <pc:chgData name="FIQX QDIN" userId="7963f1e17dd2ffb3" providerId="Windows Live" clId="Web-{4CF3B161-8CAC-7891-B9C4-0ADEF2B547EF}" dt="2024-12-20T02:37:23.867" v="3"/>
        <pc:sldMkLst>
          <pc:docMk/>
          <pc:sldMk cId="230905086" sldId="301"/>
        </pc:sldMkLst>
        <pc:spChg chg="del">
          <ac:chgData name="FIQX QDIN" userId="7963f1e17dd2ffb3" providerId="Windows Live" clId="Web-{4CF3B161-8CAC-7891-B9C4-0ADEF2B547EF}" dt="2024-12-20T02:37:15.601" v="1"/>
          <ac:spMkLst>
            <pc:docMk/>
            <pc:sldMk cId="230905086" sldId="301"/>
            <ac:spMk id="2" creationId="{8CE63456-C265-9441-BCC1-8DB9F61C30D6}"/>
          </ac:spMkLst>
        </pc:spChg>
      </pc:sldChg>
      <pc:sldChg chg="addSp delSp modSp add">
        <pc:chgData name="FIQX QDIN" userId="7963f1e17dd2ffb3" providerId="Windows Live" clId="Web-{4CF3B161-8CAC-7891-B9C4-0ADEF2B547EF}" dt="2024-12-20T02:40:24.340" v="56" actId="1076"/>
        <pc:sldMkLst>
          <pc:docMk/>
          <pc:sldMk cId="4272731991" sldId="330"/>
        </pc:sldMkLst>
        <pc:spChg chg="mod">
          <ac:chgData name="FIQX QDIN" userId="7963f1e17dd2ffb3" providerId="Windows Live" clId="Web-{4CF3B161-8CAC-7891-B9C4-0ADEF2B547EF}" dt="2024-12-20T02:37:53.024" v="18" actId="20577"/>
          <ac:spMkLst>
            <pc:docMk/>
            <pc:sldMk cId="4272731991" sldId="330"/>
            <ac:spMk id="2" creationId="{8CE63456-C265-9441-BCC1-8DB9F61C30D6}"/>
          </ac:spMkLst>
        </pc:spChg>
        <pc:spChg chg="mod">
          <ac:chgData name="FIQX QDIN" userId="7963f1e17dd2ffb3" providerId="Windows Live" clId="Web-{4CF3B161-8CAC-7891-B9C4-0ADEF2B547EF}" dt="2024-12-20T02:38:05.211" v="28" actId="20577"/>
          <ac:spMkLst>
            <pc:docMk/>
            <pc:sldMk cId="4272731991" sldId="330"/>
            <ac:spMk id="4" creationId="{771AC14D-7F29-06C5-3CED-4E532C224D5F}"/>
          </ac:spMkLst>
        </pc:spChg>
        <pc:spChg chg="mod">
          <ac:chgData name="FIQX QDIN" userId="7963f1e17dd2ffb3" providerId="Windows Live" clId="Web-{4CF3B161-8CAC-7891-B9C4-0ADEF2B547EF}" dt="2024-12-20T02:39:27.385" v="47" actId="1076"/>
          <ac:spMkLst>
            <pc:docMk/>
            <pc:sldMk cId="4272731991" sldId="330"/>
            <ac:spMk id="6" creationId="{D9452EAD-66F1-549C-EDB4-CCC1DFD16D1D}"/>
          </ac:spMkLst>
        </pc:spChg>
        <pc:spChg chg="del">
          <ac:chgData name="FIQX QDIN" userId="7963f1e17dd2ffb3" providerId="Windows Live" clId="Web-{4CF3B161-8CAC-7891-B9C4-0ADEF2B547EF}" dt="2024-12-20T02:38:23.259" v="41"/>
          <ac:spMkLst>
            <pc:docMk/>
            <pc:sldMk cId="4272731991" sldId="330"/>
            <ac:spMk id="8" creationId="{35AB3B44-F286-421A-6F66-26D397C18A0F}"/>
          </ac:spMkLst>
        </pc:spChg>
        <pc:spChg chg="del">
          <ac:chgData name="FIQX QDIN" userId="7963f1e17dd2ffb3" providerId="Windows Live" clId="Web-{4CF3B161-8CAC-7891-B9C4-0ADEF2B547EF}" dt="2024-12-20T02:38:23.259" v="40"/>
          <ac:spMkLst>
            <pc:docMk/>
            <pc:sldMk cId="4272731991" sldId="330"/>
            <ac:spMk id="10" creationId="{B748E381-19A5-F6CA-0A44-D3104DD12D28}"/>
          </ac:spMkLst>
        </pc:spChg>
        <pc:spChg chg="del">
          <ac:chgData name="FIQX QDIN" userId="7963f1e17dd2ffb3" providerId="Windows Live" clId="Web-{4CF3B161-8CAC-7891-B9C4-0ADEF2B547EF}" dt="2024-12-20T02:38:23.259" v="39"/>
          <ac:spMkLst>
            <pc:docMk/>
            <pc:sldMk cId="4272731991" sldId="330"/>
            <ac:spMk id="17" creationId="{1C1B4799-051C-1927-6813-F3BE7FF6F513}"/>
          </ac:spMkLst>
        </pc:spChg>
        <pc:spChg chg="del">
          <ac:chgData name="FIQX QDIN" userId="7963f1e17dd2ffb3" providerId="Windows Live" clId="Web-{4CF3B161-8CAC-7891-B9C4-0ADEF2B547EF}" dt="2024-12-20T02:38:23.259" v="38"/>
          <ac:spMkLst>
            <pc:docMk/>
            <pc:sldMk cId="4272731991" sldId="330"/>
            <ac:spMk id="18" creationId="{F7492F05-7F56-6206-25C9-6D1B24CC69C1}"/>
          </ac:spMkLst>
        </pc:spChg>
        <pc:grpChg chg="add mod">
          <ac:chgData name="FIQX QDIN" userId="7963f1e17dd2ffb3" providerId="Windows Live" clId="Web-{4CF3B161-8CAC-7891-B9C4-0ADEF2B547EF}" dt="2024-12-20T02:40:24.340" v="56" actId="1076"/>
          <ac:grpSpMkLst>
            <pc:docMk/>
            <pc:sldMk cId="4272731991" sldId="330"/>
            <ac:grpSpMk id="3" creationId="{FD441813-40BC-5E12-4665-B445A58467F6}"/>
          </ac:grpSpMkLst>
        </pc:grpChg>
        <pc:grpChg chg="add mod">
          <ac:chgData name="FIQX QDIN" userId="7963f1e17dd2ffb3" providerId="Windows Live" clId="Web-{4CF3B161-8CAC-7891-B9C4-0ADEF2B547EF}" dt="2024-12-20T02:40:24.324" v="55" actId="1076"/>
          <ac:grpSpMkLst>
            <pc:docMk/>
            <pc:sldMk cId="4272731991" sldId="330"/>
            <ac:grpSpMk id="5" creationId="{8B39003E-9695-E597-D53C-69CAEFC97203}"/>
          </ac:grpSpMkLst>
        </pc:grpChg>
        <pc:grpChg chg="add mod">
          <ac:chgData name="FIQX QDIN" userId="7963f1e17dd2ffb3" providerId="Windows Live" clId="Web-{4CF3B161-8CAC-7891-B9C4-0ADEF2B547EF}" dt="2024-12-20T02:40:24.308" v="54" actId="1076"/>
          <ac:grpSpMkLst>
            <pc:docMk/>
            <pc:sldMk cId="4272731991" sldId="330"/>
            <ac:grpSpMk id="7" creationId="{5326B577-05BE-D587-64D8-69D468BB6ED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3C14-3AE9-AF2A-0877-E37F81E5B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7E1C5-607D-991D-CAA2-3259855C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07C5-5596-B5B9-5F07-F10AA6D9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7B78-CEDD-8FB5-E6C4-BF5AA1AB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16B1-8C05-6682-7062-B5EB5EE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31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E529-26E8-6087-E1B4-2660BC5A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BC77C-5F96-1565-06CB-82A6CBF07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4922-0DF7-DA1F-332D-A06BF2FB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5104-620C-5326-62BB-88CCA880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9C04-F41D-3389-FCB8-51DC341B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35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4B8A-5133-BD37-D8F6-732C590F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7F829-F3D3-06DF-DD5C-C34B6573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A9CA-B4B3-7D65-DAFA-87EB5758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6C117-9166-22B3-0A14-724D056C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764A-01BC-4C23-EB57-A0A56A5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60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0440-9347-CE70-37AE-27A15BAF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1B5B-7938-8EAE-BA35-CDEB7D82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31AB-05CF-D721-8D1B-66FED0C0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CB774-F31C-8F47-F508-E33B5A40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6270E-9FDF-9640-0523-3015B050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89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8574-4E6F-C4B4-A5E3-650A9929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6D3BC-18AF-F0FF-D342-2A1FF869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AFE2-29A4-2623-8680-321F775D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9A9F-2A01-671C-7F43-55DBA2E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DD498-B1F1-369A-78B2-42FD2006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4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12C8-4E9A-FC74-3D99-B3831CD4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20CB-110A-0126-C2A4-FACDAD75E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B89B4-DB42-A113-A152-410D3B1E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5D992-A235-AF16-20BF-2CA979F9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8928-7DCB-D471-75E1-76A728D0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661CE-6366-CCBD-6676-F68CC42E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738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FD7-36B7-5F48-BFBD-D3EA36D5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E0BE-B888-01DC-B1DA-3C8A6A48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DF7A8-9B0A-A90F-3893-C19DFD1FE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43435-C3F5-240A-447D-1BD86F75A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11C7-93EF-5BA3-AF0E-944475E1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92AD4-72D7-038B-970D-A076BDA8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25A34-418E-7DEB-AB4C-47F24502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36CFF-EA85-C54B-8B1D-1C5BFCC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014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1EDA-4AC9-34FC-CFB2-5F846CDF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7682-4D26-9420-5F9D-D2526BF5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2F934-C3F4-2F78-46CE-90578F40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5266-DA42-9B49-36FE-58723C8F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296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756CC-1AA3-79AD-3942-16BC62B3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FFC22-5556-C610-F5EE-0BA3D40C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1FB93-1134-3252-34A6-AE6C74DD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40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1EB2-80CF-5FBD-75E1-9D9D0AD8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1F52-C87A-422F-2044-261573B2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093AF-75F6-369A-DC9E-990AD9FD7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DCC8F-BA60-EA4B-89EB-BEC648AD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C950-68FA-4EC5-A16F-4EF9A61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85169-6B5A-63F5-FF36-BCFE3350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28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6861-567A-6346-6778-305E8ED2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5B5E-B377-AFD1-779E-FBCC98F4B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53FD2-7822-3CC7-1909-D6258429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1EC9-6C96-7517-DE04-FEE90384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6C33-BE78-11CE-D898-AE832C28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89D4-8E59-A86E-4CF9-481EBC32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17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4B9CB-D0AE-194E-D434-25C6CB15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CCBBB-4D74-5A67-6691-B802F2C4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F42A-70A0-B89C-3774-A7A32A5AD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FA1ED-BEE6-49C9-8CC7-E7F2042F6587}" type="datetimeFigureOut">
              <a:rPr lang="en-MY" smtClean="0"/>
              <a:t>19/12/2024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FE960-D0CA-03B7-0624-235EE120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E984-EE8D-4BEC-B72C-0001B67FB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E274A-72B5-4620-BCCF-7DEB03E8593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22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00EC1659-355A-E8F8-D963-5CD871AC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71" y="540908"/>
            <a:ext cx="8939058" cy="192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E7E2C4-856E-13D7-13F0-87FA83D6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4496556"/>
            <a:ext cx="6038850" cy="182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A31BDDC1-E696-1076-E47B-70C0D4103D5F}"/>
              </a:ext>
            </a:extLst>
          </p:cNvPr>
          <p:cNvSpPr/>
          <p:nvPr/>
        </p:nvSpPr>
        <p:spPr>
          <a:xfrm>
            <a:off x="5615940" y="2701743"/>
            <a:ext cx="960120" cy="155448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4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901A1-6FFD-B3E3-3254-32E6B0B08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0F703-09DF-F515-D7B4-848C44070E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353553-331B-4935-5599-D2CC9CAE0FE0}"/>
              </a:ext>
            </a:extLst>
          </p:cNvPr>
          <p:cNvSpPr/>
          <p:nvPr/>
        </p:nvSpPr>
        <p:spPr>
          <a:xfrm>
            <a:off x="2617136" y="1541357"/>
            <a:ext cx="1133597" cy="11679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8CA35-34CC-9EC3-3111-49CBABA4845F}"/>
              </a:ext>
            </a:extLst>
          </p:cNvPr>
          <p:cNvSpPr/>
          <p:nvPr/>
        </p:nvSpPr>
        <p:spPr>
          <a:xfrm>
            <a:off x="2509136" y="143335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20259-9C56-BCA4-4CA4-03125B480972}"/>
              </a:ext>
            </a:extLst>
          </p:cNvPr>
          <p:cNvSpPr/>
          <p:nvPr/>
        </p:nvSpPr>
        <p:spPr>
          <a:xfrm>
            <a:off x="1901744" y="2805903"/>
            <a:ext cx="25643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new rules.</a:t>
            </a:r>
          </a:p>
        </p:txBody>
      </p:sp>
    </p:spTree>
    <p:extLst>
      <p:ext uri="{BB962C8B-B14F-4D97-AF65-F5344CB8AC3E}">
        <p14:creationId xmlns:p14="http://schemas.microsoft.com/office/powerpoint/2010/main" val="294816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F380B-AAE1-40F4-C944-C7FECBE1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218FA-50CC-4D4B-86D0-B9AC629B5B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6277B3-841C-EE2E-C66A-5987429B2390}"/>
              </a:ext>
            </a:extLst>
          </p:cNvPr>
          <p:cNvSpPr/>
          <p:nvPr/>
        </p:nvSpPr>
        <p:spPr>
          <a:xfrm>
            <a:off x="5232399" y="1964267"/>
            <a:ext cx="1718733" cy="1464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75A9F-028C-153E-27ED-B9690761A414}"/>
              </a:ext>
            </a:extLst>
          </p:cNvPr>
          <p:cNvSpPr/>
          <p:nvPr/>
        </p:nvSpPr>
        <p:spPr>
          <a:xfrm>
            <a:off x="5124399" y="185626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EF12D-66D3-5174-498A-F03042698B95}"/>
              </a:ext>
            </a:extLst>
          </p:cNvPr>
          <p:cNvSpPr/>
          <p:nvPr/>
        </p:nvSpPr>
        <p:spPr>
          <a:xfrm>
            <a:off x="4809575" y="3514140"/>
            <a:ext cx="25643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Click forwards data.</a:t>
            </a:r>
          </a:p>
        </p:txBody>
      </p:sp>
    </p:spTree>
    <p:extLst>
      <p:ext uri="{BB962C8B-B14F-4D97-AF65-F5344CB8AC3E}">
        <p14:creationId xmlns:p14="http://schemas.microsoft.com/office/powerpoint/2010/main" val="133577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A2AC-0E01-7CA9-04DA-B01420953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59C8D-A87B-8E36-75DF-9C5F8E87C0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6DB7FE-BB98-C1E6-C887-EE72F831418A}"/>
              </a:ext>
            </a:extLst>
          </p:cNvPr>
          <p:cNvSpPr/>
          <p:nvPr/>
        </p:nvSpPr>
        <p:spPr>
          <a:xfrm>
            <a:off x="3573869" y="2709755"/>
            <a:ext cx="1590797" cy="422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4C3A40-24A2-FF99-C8BA-EFBB203F98E0}"/>
              </a:ext>
            </a:extLst>
          </p:cNvPr>
          <p:cNvSpPr/>
          <p:nvPr/>
        </p:nvSpPr>
        <p:spPr>
          <a:xfrm>
            <a:off x="3573868" y="3725334"/>
            <a:ext cx="1590797" cy="4229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63D267-2E7E-1F30-77E9-239EFF944678}"/>
              </a:ext>
            </a:extLst>
          </p:cNvPr>
          <p:cNvSpPr/>
          <p:nvPr/>
        </p:nvSpPr>
        <p:spPr>
          <a:xfrm>
            <a:off x="3573867" y="4377902"/>
            <a:ext cx="2276599" cy="583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06BA2-5926-4E1F-B9BD-E22351E36434}"/>
              </a:ext>
            </a:extLst>
          </p:cNvPr>
          <p:cNvSpPr/>
          <p:nvPr/>
        </p:nvSpPr>
        <p:spPr>
          <a:xfrm>
            <a:off x="3465867" y="426990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C38D4-4A39-5ECE-D35B-D3DE83BBFE1F}"/>
              </a:ext>
            </a:extLst>
          </p:cNvPr>
          <p:cNvSpPr/>
          <p:nvPr/>
        </p:nvSpPr>
        <p:spPr>
          <a:xfrm>
            <a:off x="3465867" y="3617334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B9D28-D480-7FC5-57E8-1E9E5D9EE181}"/>
              </a:ext>
            </a:extLst>
          </p:cNvPr>
          <p:cNvSpPr/>
          <p:nvPr/>
        </p:nvSpPr>
        <p:spPr>
          <a:xfrm>
            <a:off x="3465867" y="260175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6D93C-3133-4140-7F33-240674C9AB66}"/>
              </a:ext>
            </a:extLst>
          </p:cNvPr>
          <p:cNvSpPr/>
          <p:nvPr/>
        </p:nvSpPr>
        <p:spPr>
          <a:xfrm>
            <a:off x="3882475" y="2084752"/>
            <a:ext cx="25643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Select POST method.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0E63F2-F7AE-8305-E367-312A2B5B0CFB}"/>
              </a:ext>
            </a:extLst>
          </p:cNvPr>
          <p:cNvSpPr/>
          <p:nvPr/>
        </p:nvSpPr>
        <p:spPr>
          <a:xfrm>
            <a:off x="5372552" y="3663269"/>
            <a:ext cx="3737157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Insert rule name and description.</a:t>
            </a:r>
          </a:p>
        </p:txBody>
      </p:sp>
    </p:spTree>
    <p:extLst>
      <p:ext uri="{BB962C8B-B14F-4D97-AF65-F5344CB8AC3E}">
        <p14:creationId xmlns:p14="http://schemas.microsoft.com/office/powerpoint/2010/main" val="247190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674E7-DE23-DDE8-F84E-2E7CB7B55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97837A-4682-4325-E7C3-0E0AE02936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E43C726-2583-6272-3DF1-E5EF2A3959A0}"/>
              </a:ext>
            </a:extLst>
          </p:cNvPr>
          <p:cNvSpPr/>
          <p:nvPr/>
        </p:nvSpPr>
        <p:spPr>
          <a:xfrm>
            <a:off x="3590800" y="2354368"/>
            <a:ext cx="2276599" cy="439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267BB-9396-DFE2-03FA-23D519E94659}"/>
              </a:ext>
            </a:extLst>
          </p:cNvPr>
          <p:cNvSpPr/>
          <p:nvPr/>
        </p:nvSpPr>
        <p:spPr>
          <a:xfrm>
            <a:off x="3590800" y="4750437"/>
            <a:ext cx="4393267" cy="439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F1B53A-72AD-2C61-DA72-F0A30899C2DE}"/>
              </a:ext>
            </a:extLst>
          </p:cNvPr>
          <p:cNvSpPr/>
          <p:nvPr/>
        </p:nvSpPr>
        <p:spPr>
          <a:xfrm>
            <a:off x="3482800" y="2246368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F6B6-B9E5-5602-411B-5704AE715BB9}"/>
              </a:ext>
            </a:extLst>
          </p:cNvPr>
          <p:cNvSpPr/>
          <p:nvPr/>
        </p:nvSpPr>
        <p:spPr>
          <a:xfrm>
            <a:off x="3482800" y="464243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1D43F-184D-A3E6-E0F4-05F230F5D2E9}"/>
              </a:ext>
            </a:extLst>
          </p:cNvPr>
          <p:cNvSpPr/>
          <p:nvPr/>
        </p:nvSpPr>
        <p:spPr>
          <a:xfrm>
            <a:off x="3446909" y="2879139"/>
            <a:ext cx="25643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Select device.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DCCD06-24CE-FC63-7140-55751F2BB48C}"/>
              </a:ext>
            </a:extLst>
          </p:cNvPr>
          <p:cNvSpPr/>
          <p:nvPr/>
        </p:nvSpPr>
        <p:spPr>
          <a:xfrm>
            <a:off x="3108093" y="5292616"/>
            <a:ext cx="535868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Paste the URL that been copied from Postman and add the path that have been created.</a:t>
            </a:r>
          </a:p>
        </p:txBody>
      </p:sp>
    </p:spTree>
    <p:extLst>
      <p:ext uri="{BB962C8B-B14F-4D97-AF65-F5344CB8AC3E}">
        <p14:creationId xmlns:p14="http://schemas.microsoft.com/office/powerpoint/2010/main" val="104399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69DD-3D1D-C46C-4660-DE46EA19F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27F0C-0261-CC96-2793-DDA0EEC4AA3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82C35F-51A1-DBC0-B9CE-AC21C181583C}"/>
              </a:ext>
            </a:extLst>
          </p:cNvPr>
          <p:cNvSpPr/>
          <p:nvPr/>
        </p:nvSpPr>
        <p:spPr>
          <a:xfrm>
            <a:off x="3565400" y="3463502"/>
            <a:ext cx="4240868" cy="439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35AA1-40B9-6017-5DA6-760A1BB99900}"/>
              </a:ext>
            </a:extLst>
          </p:cNvPr>
          <p:cNvSpPr/>
          <p:nvPr/>
        </p:nvSpPr>
        <p:spPr>
          <a:xfrm>
            <a:off x="8051801" y="3445934"/>
            <a:ext cx="601132" cy="474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54735-16CD-0568-4F8B-B702031EEACC}"/>
              </a:ext>
            </a:extLst>
          </p:cNvPr>
          <p:cNvSpPr/>
          <p:nvPr/>
        </p:nvSpPr>
        <p:spPr>
          <a:xfrm>
            <a:off x="3457400" y="3355502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74C7B-72B7-6149-0010-2A9CD6E1DA2E}"/>
              </a:ext>
            </a:extLst>
          </p:cNvPr>
          <p:cNvSpPr/>
          <p:nvPr/>
        </p:nvSpPr>
        <p:spPr>
          <a:xfrm>
            <a:off x="7943801" y="3337934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451DB-44BA-C9EE-0C0E-04C922E775AE}"/>
              </a:ext>
            </a:extLst>
          </p:cNvPr>
          <p:cNvSpPr/>
          <p:nvPr/>
        </p:nvSpPr>
        <p:spPr>
          <a:xfrm>
            <a:off x="4279441" y="2800512"/>
            <a:ext cx="2820116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Add the headers.</a:t>
            </a:r>
          </a:p>
        </p:txBody>
      </p:sp>
    </p:spTree>
    <p:extLst>
      <p:ext uri="{BB962C8B-B14F-4D97-AF65-F5344CB8AC3E}">
        <p14:creationId xmlns:p14="http://schemas.microsoft.com/office/powerpoint/2010/main" val="322904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7CDE-D578-AA8B-E4A2-35335A0F2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AE353-7F37-997C-B43B-3F6D80460F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AB022F-3190-17A0-679C-979B7B3941B0}"/>
              </a:ext>
            </a:extLst>
          </p:cNvPr>
          <p:cNvSpPr/>
          <p:nvPr/>
        </p:nvSpPr>
        <p:spPr>
          <a:xfrm>
            <a:off x="3573866" y="5258437"/>
            <a:ext cx="1514601" cy="439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30A4F-8835-7EED-EE54-563000138B63}"/>
              </a:ext>
            </a:extLst>
          </p:cNvPr>
          <p:cNvSpPr/>
          <p:nvPr/>
        </p:nvSpPr>
        <p:spPr>
          <a:xfrm>
            <a:off x="4849334" y="5867400"/>
            <a:ext cx="2482799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05DB5D-C260-2CBE-8086-147C5EACDB21}"/>
              </a:ext>
            </a:extLst>
          </p:cNvPr>
          <p:cNvSpPr/>
          <p:nvPr/>
        </p:nvSpPr>
        <p:spPr>
          <a:xfrm>
            <a:off x="4741334" y="575940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70AC8-B20B-44D4-F838-5A2B73496B1D}"/>
              </a:ext>
            </a:extLst>
          </p:cNvPr>
          <p:cNvSpPr/>
          <p:nvPr/>
        </p:nvSpPr>
        <p:spPr>
          <a:xfrm>
            <a:off x="3465866" y="515043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37ECF-DCC4-D7D8-A8EC-F3E82528C708}"/>
              </a:ext>
            </a:extLst>
          </p:cNvPr>
          <p:cNvSpPr/>
          <p:nvPr/>
        </p:nvSpPr>
        <p:spPr>
          <a:xfrm>
            <a:off x="3996733" y="4603376"/>
            <a:ext cx="4198535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Activate the rule. Then, click confirm.</a:t>
            </a:r>
          </a:p>
        </p:txBody>
      </p:sp>
    </p:spTree>
    <p:extLst>
      <p:ext uri="{BB962C8B-B14F-4D97-AF65-F5344CB8AC3E}">
        <p14:creationId xmlns:p14="http://schemas.microsoft.com/office/powerpoint/2010/main" val="364308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5547-E9AE-13C1-EA52-91D1FA8F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2E1354-36E3-8614-0B9D-C7B1C287D780}"/>
              </a:ext>
            </a:extLst>
          </p:cNvPr>
          <p:cNvSpPr/>
          <p:nvPr/>
        </p:nvSpPr>
        <p:spPr>
          <a:xfrm>
            <a:off x="336000" y="2709000"/>
            <a:ext cx="11520000" cy="1440000"/>
          </a:xfrm>
          <a:prstGeom prst="rect">
            <a:avLst/>
          </a:prstGeom>
          <a:solidFill>
            <a:srgbClr val="B900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dirty="0">
                <a:latin typeface="Amasis MT Pro Black" panose="02040A04050005020304" pitchFamily="18" charset="0"/>
              </a:rPr>
              <a:t>POSTMAN LOGS</a:t>
            </a:r>
            <a:endParaRPr lang="en-MY" sz="9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9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3213-1B6D-AE31-5EC8-3FE2B909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16BCF-71CD-B7EF-9147-9B3D2E6372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B67312-415F-9776-ED4C-665D35ED8FD7}"/>
              </a:ext>
            </a:extLst>
          </p:cNvPr>
          <p:cNvSpPr/>
          <p:nvPr/>
        </p:nvSpPr>
        <p:spPr>
          <a:xfrm>
            <a:off x="6588000" y="1626237"/>
            <a:ext cx="1421468" cy="439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3A2B3-A7A8-CB2F-5E32-6E82F836D1EF}"/>
              </a:ext>
            </a:extLst>
          </p:cNvPr>
          <p:cNvSpPr/>
          <p:nvPr/>
        </p:nvSpPr>
        <p:spPr>
          <a:xfrm>
            <a:off x="6480000" y="151823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E8715-36DC-51C5-A2F7-06D4408D9B18}"/>
              </a:ext>
            </a:extLst>
          </p:cNvPr>
          <p:cNvSpPr/>
          <p:nvPr/>
        </p:nvSpPr>
        <p:spPr>
          <a:xfrm>
            <a:off x="5199466" y="2173868"/>
            <a:ext cx="4198535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Open Postman. Then, click refresh logs.</a:t>
            </a:r>
          </a:p>
        </p:txBody>
      </p:sp>
    </p:spTree>
    <p:extLst>
      <p:ext uri="{BB962C8B-B14F-4D97-AF65-F5344CB8AC3E}">
        <p14:creationId xmlns:p14="http://schemas.microsoft.com/office/powerpoint/2010/main" val="377428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F4A59-E347-0220-265D-FC42B908A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2197C6-59A7-B0A0-860C-8E39E4CC38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F24990-B9BD-0477-C9A0-B3F566D0D981}"/>
              </a:ext>
            </a:extLst>
          </p:cNvPr>
          <p:cNvSpPr/>
          <p:nvPr/>
        </p:nvSpPr>
        <p:spPr>
          <a:xfrm>
            <a:off x="3904067" y="3370371"/>
            <a:ext cx="4444067" cy="1497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5CE47-9F63-492B-406B-31057B962879}"/>
              </a:ext>
            </a:extLst>
          </p:cNvPr>
          <p:cNvSpPr/>
          <p:nvPr/>
        </p:nvSpPr>
        <p:spPr>
          <a:xfrm>
            <a:off x="3796067" y="3262371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8FFBF-D866-0464-EF20-32A3D1DDA283}"/>
              </a:ext>
            </a:extLst>
          </p:cNvPr>
          <p:cNvSpPr/>
          <p:nvPr/>
        </p:nvSpPr>
        <p:spPr>
          <a:xfrm>
            <a:off x="4149599" y="2699648"/>
            <a:ext cx="4198535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This is the data from </a:t>
            </a:r>
            <a:r>
              <a:rPr lang="en-MY" dirty="0" err="1">
                <a:solidFill>
                  <a:schemeClr val="tx1"/>
                </a:solidFill>
              </a:rPr>
              <a:t>Favoriot</a:t>
            </a:r>
            <a:r>
              <a:rPr lang="en-MY" dirty="0">
                <a:solidFill>
                  <a:schemeClr val="tx1"/>
                </a:solidFill>
              </a:rPr>
              <a:t> HTTP POST.</a:t>
            </a:r>
          </a:p>
        </p:txBody>
      </p:sp>
    </p:spTree>
    <p:extLst>
      <p:ext uri="{BB962C8B-B14F-4D97-AF65-F5344CB8AC3E}">
        <p14:creationId xmlns:p14="http://schemas.microsoft.com/office/powerpoint/2010/main" val="24782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441813-40BC-5E12-4665-B445A58467F6}"/>
              </a:ext>
            </a:extLst>
          </p:cNvPr>
          <p:cNvGrpSpPr/>
          <p:nvPr/>
        </p:nvGrpSpPr>
        <p:grpSpPr>
          <a:xfrm>
            <a:off x="1366762" y="889000"/>
            <a:ext cx="9462600" cy="1097100"/>
            <a:chOff x="1206500" y="203200"/>
            <a:chExt cx="9462600" cy="10971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E63456-C265-9441-BCC1-8DB9F61C30D6}"/>
                </a:ext>
              </a:extLst>
            </p:cNvPr>
            <p:cNvSpPr/>
            <p:nvPr/>
          </p:nvSpPr>
          <p:spPr>
            <a:xfrm>
              <a:off x="1524000" y="381000"/>
              <a:ext cx="9145100" cy="919300"/>
            </a:xfrm>
            <a:prstGeom prst="rect">
              <a:avLst/>
            </a:prstGeom>
            <a:solidFill>
              <a:srgbClr val="B900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5000" dirty="0">
                  <a:latin typeface="Amasis MT Pro Black"/>
                </a:rPr>
                <a:t>POSTMAN SETUP</a:t>
              </a:r>
              <a:endParaRPr lang="en-US" sz="5000" dirty="0">
                <a:latin typeface="Amasis MT Pro Black" panose="02040A040500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8C757-238B-5820-EBFB-15E0A3951E81}"/>
                </a:ext>
              </a:extLst>
            </p:cNvPr>
            <p:cNvSpPr/>
            <p:nvPr/>
          </p:nvSpPr>
          <p:spPr>
            <a:xfrm>
              <a:off x="1206500" y="203200"/>
              <a:ext cx="638809" cy="63880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B900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>
                  <a:solidFill>
                    <a:srgbClr val="B90083"/>
                  </a:solidFill>
                  <a:latin typeface="Amasis MT Pro Black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B39003E-9695-E597-D53C-69CAEFC97203}"/>
              </a:ext>
            </a:extLst>
          </p:cNvPr>
          <p:cNvGrpSpPr/>
          <p:nvPr/>
        </p:nvGrpSpPr>
        <p:grpSpPr>
          <a:xfrm>
            <a:off x="1366762" y="2878667"/>
            <a:ext cx="9462600" cy="1097101"/>
            <a:chOff x="1206500" y="1498599"/>
            <a:chExt cx="9462600" cy="10971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1AC14D-7F29-06C5-3CED-4E532C224D5F}"/>
                </a:ext>
              </a:extLst>
            </p:cNvPr>
            <p:cNvSpPr/>
            <p:nvPr/>
          </p:nvSpPr>
          <p:spPr>
            <a:xfrm>
              <a:off x="1524000" y="1676400"/>
              <a:ext cx="9145100" cy="919300"/>
            </a:xfrm>
            <a:prstGeom prst="rect">
              <a:avLst/>
            </a:prstGeom>
            <a:solidFill>
              <a:srgbClr val="B900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5000" dirty="0">
                  <a:latin typeface="Amasis MT Pro Black"/>
                </a:rPr>
                <a:t>FAVORIOT RULES SETUP</a:t>
              </a:r>
              <a:endParaRPr lang="en-MY" sz="5000" dirty="0">
                <a:latin typeface="Amasis MT Pro Black" panose="02040A040500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05DA17-6A30-52D0-FA7F-435EEAC7CA92}"/>
                </a:ext>
              </a:extLst>
            </p:cNvPr>
            <p:cNvSpPr/>
            <p:nvPr/>
          </p:nvSpPr>
          <p:spPr>
            <a:xfrm>
              <a:off x="1206500" y="1498599"/>
              <a:ext cx="638809" cy="63880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B900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3000">
                  <a:solidFill>
                    <a:srgbClr val="B90083"/>
                  </a:solidFill>
                  <a:latin typeface="Amasis MT Pro Black"/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26B577-05BE-D587-64D8-69D468BB6ED5}"/>
              </a:ext>
            </a:extLst>
          </p:cNvPr>
          <p:cNvGrpSpPr/>
          <p:nvPr/>
        </p:nvGrpSpPr>
        <p:grpSpPr>
          <a:xfrm>
            <a:off x="1366762" y="4868333"/>
            <a:ext cx="9462600" cy="1097101"/>
            <a:chOff x="1206500" y="2793999"/>
            <a:chExt cx="9462600" cy="10971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452EAD-66F1-549C-EDB4-CCC1DFD16D1D}"/>
                </a:ext>
              </a:extLst>
            </p:cNvPr>
            <p:cNvSpPr/>
            <p:nvPr/>
          </p:nvSpPr>
          <p:spPr>
            <a:xfrm>
              <a:off x="1524000" y="2971800"/>
              <a:ext cx="9145100" cy="919300"/>
            </a:xfrm>
            <a:prstGeom prst="rect">
              <a:avLst/>
            </a:prstGeom>
            <a:solidFill>
              <a:srgbClr val="B900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5000" dirty="0">
                  <a:latin typeface="Amasis MT Pro Black"/>
                </a:rPr>
                <a:t>POSTMAN LOGS</a:t>
              </a:r>
              <a:endParaRPr lang="en-MY" sz="5000" dirty="0">
                <a:latin typeface="Amasis MT Pro Black" panose="02040A040500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02203B-8E2B-5D8E-4F06-D2E04542D816}"/>
                </a:ext>
              </a:extLst>
            </p:cNvPr>
            <p:cNvSpPr/>
            <p:nvPr/>
          </p:nvSpPr>
          <p:spPr>
            <a:xfrm>
              <a:off x="1206500" y="2793999"/>
              <a:ext cx="638809" cy="63880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B900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3000">
                  <a:solidFill>
                    <a:srgbClr val="B90083"/>
                  </a:solidFill>
                  <a:latin typeface="Amasis MT Pro Black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73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7511B-802C-461B-9BCA-6AFD2021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63456-C265-9441-BCC1-8DB9F61C30D6}"/>
              </a:ext>
            </a:extLst>
          </p:cNvPr>
          <p:cNvSpPr/>
          <p:nvPr/>
        </p:nvSpPr>
        <p:spPr>
          <a:xfrm>
            <a:off x="336000" y="2709000"/>
            <a:ext cx="11520000" cy="1440000"/>
          </a:xfrm>
          <a:prstGeom prst="rect">
            <a:avLst/>
          </a:prstGeom>
          <a:solidFill>
            <a:srgbClr val="B900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dirty="0">
                <a:latin typeface="Amasis MT Pro Black" panose="02040A04050005020304" pitchFamily="18" charset="0"/>
              </a:rPr>
              <a:t>POSTMAN SETUP</a:t>
            </a:r>
            <a:endParaRPr lang="en-MY" sz="9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19EC7-2B4C-948A-B8D6-04568728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0FCF5-E577-6ED3-65A3-DCF833E031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55FD4A-AD3E-B599-0ABE-CA08676273B9}"/>
              </a:ext>
            </a:extLst>
          </p:cNvPr>
          <p:cNvSpPr/>
          <p:nvPr/>
        </p:nvSpPr>
        <p:spPr>
          <a:xfrm>
            <a:off x="33020" y="2137410"/>
            <a:ext cx="723900" cy="554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5B34E-E860-95A6-52ED-D3863DA4AB47}"/>
              </a:ext>
            </a:extLst>
          </p:cNvPr>
          <p:cNvSpPr/>
          <p:nvPr/>
        </p:nvSpPr>
        <p:spPr>
          <a:xfrm>
            <a:off x="1557020" y="3895090"/>
            <a:ext cx="1272540" cy="34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1C75E-AC70-A918-3CAD-CC2BBBCC9E28}"/>
              </a:ext>
            </a:extLst>
          </p:cNvPr>
          <p:cNvSpPr/>
          <p:nvPr/>
        </p:nvSpPr>
        <p:spPr>
          <a:xfrm>
            <a:off x="4173220" y="3082290"/>
            <a:ext cx="1308100" cy="382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11D81-B94F-989E-CA19-EF4A17A2B345}"/>
              </a:ext>
            </a:extLst>
          </p:cNvPr>
          <p:cNvSpPr/>
          <p:nvPr/>
        </p:nvSpPr>
        <p:spPr>
          <a:xfrm>
            <a:off x="1431020" y="37690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2</a:t>
            </a:r>
            <a:endParaRPr kumimoji="0" lang="en-MY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BBAEC-4E93-8EFC-21AB-E66088F311E3}"/>
              </a:ext>
            </a:extLst>
          </p:cNvPr>
          <p:cNvSpPr/>
          <p:nvPr/>
        </p:nvSpPr>
        <p:spPr>
          <a:xfrm>
            <a:off x="4047220" y="29562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FF0000"/>
                </a:solidFill>
                <a:latin typeface="Aptos" panose="02110004020202020204"/>
              </a:rPr>
              <a:t>3</a:t>
            </a:r>
            <a:endParaRPr kumimoji="0" lang="en-MY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6EC0C-9E4A-06AB-9DCD-A7AA0E806B8F}"/>
              </a:ext>
            </a:extLst>
          </p:cNvPr>
          <p:cNvSpPr/>
          <p:nvPr/>
        </p:nvSpPr>
        <p:spPr>
          <a:xfrm>
            <a:off x="648920" y="202941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MY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1EF43-4F91-F42B-190F-05962DD8C276}"/>
              </a:ext>
            </a:extLst>
          </p:cNvPr>
          <p:cNvSpPr/>
          <p:nvPr/>
        </p:nvSpPr>
        <p:spPr>
          <a:xfrm>
            <a:off x="939850" y="2029410"/>
            <a:ext cx="2941270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Open Postman. Then, click mock servers.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87978-E280-2E72-87E8-732406F7F7DC}"/>
              </a:ext>
            </a:extLst>
          </p:cNvPr>
          <p:cNvSpPr/>
          <p:nvPr/>
        </p:nvSpPr>
        <p:spPr>
          <a:xfrm>
            <a:off x="974140" y="4335096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mock servers.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08926-E683-D680-3F6B-C3FCBAACBD84}"/>
              </a:ext>
            </a:extLst>
          </p:cNvPr>
          <p:cNvSpPr/>
          <p:nvPr/>
        </p:nvSpPr>
        <p:spPr>
          <a:xfrm>
            <a:off x="3471295" y="3532335"/>
            <a:ext cx="271195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Change to POST method.</a:t>
            </a:r>
          </a:p>
        </p:txBody>
      </p:sp>
    </p:spTree>
    <p:extLst>
      <p:ext uri="{BB962C8B-B14F-4D97-AF65-F5344CB8AC3E}">
        <p14:creationId xmlns:p14="http://schemas.microsoft.com/office/powerpoint/2010/main" val="41301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1A787-CA5B-E7F3-F181-4CEBE002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75E6F-BD64-F350-A9C0-87096E8E99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E31854-A29B-38CA-CB1C-AE167809B810}"/>
              </a:ext>
            </a:extLst>
          </p:cNvPr>
          <p:cNvSpPr/>
          <p:nvPr/>
        </p:nvSpPr>
        <p:spPr>
          <a:xfrm>
            <a:off x="5461936" y="3082290"/>
            <a:ext cx="1421464" cy="34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36544-F9A0-D28B-DA05-73725A541EA3}"/>
              </a:ext>
            </a:extLst>
          </p:cNvPr>
          <p:cNvSpPr/>
          <p:nvPr/>
        </p:nvSpPr>
        <p:spPr>
          <a:xfrm>
            <a:off x="9251616" y="3082290"/>
            <a:ext cx="1263984" cy="34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D4C59-DA44-B94F-4607-EC3DB95037E5}"/>
              </a:ext>
            </a:extLst>
          </p:cNvPr>
          <p:cNvSpPr/>
          <p:nvPr/>
        </p:nvSpPr>
        <p:spPr>
          <a:xfrm>
            <a:off x="9135534" y="5571065"/>
            <a:ext cx="2827866" cy="6692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FDD8E-4B97-F8F2-E035-BB720B2F9385}"/>
              </a:ext>
            </a:extLst>
          </p:cNvPr>
          <p:cNvSpPr/>
          <p:nvPr/>
        </p:nvSpPr>
        <p:spPr>
          <a:xfrm>
            <a:off x="5353936" y="29742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99FB5-3D3B-1088-EDC8-362DF4546129}"/>
              </a:ext>
            </a:extLst>
          </p:cNvPr>
          <p:cNvSpPr/>
          <p:nvPr/>
        </p:nvSpPr>
        <p:spPr>
          <a:xfrm>
            <a:off x="9143616" y="29742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3A5EF-DC45-7895-6891-4B7D132E8F63}"/>
              </a:ext>
            </a:extLst>
          </p:cNvPr>
          <p:cNvSpPr/>
          <p:nvPr/>
        </p:nvSpPr>
        <p:spPr>
          <a:xfrm>
            <a:off x="9027534" y="5463065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0BC3B-0B73-E17B-02DB-5B9B3EA33D36}"/>
              </a:ext>
            </a:extLst>
          </p:cNvPr>
          <p:cNvSpPr/>
          <p:nvPr/>
        </p:nvSpPr>
        <p:spPr>
          <a:xfrm>
            <a:off x="4875280" y="3537000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URL path.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4A94EF-2D5B-DF4C-DA21-9F242C6D9F4D}"/>
              </a:ext>
            </a:extLst>
          </p:cNvPr>
          <p:cNvSpPr/>
          <p:nvPr/>
        </p:nvSpPr>
        <p:spPr>
          <a:xfrm>
            <a:off x="8662888" y="3540572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response body.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6ED67-33CC-4970-DB33-C8924571EA71}"/>
              </a:ext>
            </a:extLst>
          </p:cNvPr>
          <p:cNvSpPr/>
          <p:nvPr/>
        </p:nvSpPr>
        <p:spPr>
          <a:xfrm>
            <a:off x="9328747" y="4904503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Click next.</a:t>
            </a:r>
          </a:p>
        </p:txBody>
      </p:sp>
    </p:spTree>
    <p:extLst>
      <p:ext uri="{BB962C8B-B14F-4D97-AF65-F5344CB8AC3E}">
        <p14:creationId xmlns:p14="http://schemas.microsoft.com/office/powerpoint/2010/main" val="86558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AF97-2365-98A3-4CAD-14F5F565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90906-14C7-2A3D-E402-2376125276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4F9171-459F-9B24-5FFE-ABBA0640F7E1}"/>
              </a:ext>
            </a:extLst>
          </p:cNvPr>
          <p:cNvSpPr/>
          <p:nvPr/>
        </p:nvSpPr>
        <p:spPr>
          <a:xfrm>
            <a:off x="4064936" y="2201757"/>
            <a:ext cx="1472264" cy="4059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51DCA-DFD3-0873-9C44-C85DBEE0E5D0}"/>
              </a:ext>
            </a:extLst>
          </p:cNvPr>
          <p:cNvSpPr/>
          <p:nvPr/>
        </p:nvSpPr>
        <p:spPr>
          <a:xfrm>
            <a:off x="4064935" y="3573356"/>
            <a:ext cx="3588931" cy="499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1F89F-39B3-412D-0075-032A1BB267B7}"/>
              </a:ext>
            </a:extLst>
          </p:cNvPr>
          <p:cNvSpPr/>
          <p:nvPr/>
        </p:nvSpPr>
        <p:spPr>
          <a:xfrm>
            <a:off x="9119535" y="5613823"/>
            <a:ext cx="2860797" cy="575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3BB84-D41C-E658-661F-EBD90FE5F035}"/>
              </a:ext>
            </a:extLst>
          </p:cNvPr>
          <p:cNvSpPr/>
          <p:nvPr/>
        </p:nvSpPr>
        <p:spPr>
          <a:xfrm>
            <a:off x="9011535" y="5505823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C8D1D-D195-CEEC-28FA-2E97A1D5F298}"/>
              </a:ext>
            </a:extLst>
          </p:cNvPr>
          <p:cNvSpPr/>
          <p:nvPr/>
        </p:nvSpPr>
        <p:spPr>
          <a:xfrm>
            <a:off x="3956935" y="3465356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26B72-4E1E-D24F-C81D-0D74CF3803E7}"/>
              </a:ext>
            </a:extLst>
          </p:cNvPr>
          <p:cNvSpPr/>
          <p:nvPr/>
        </p:nvSpPr>
        <p:spPr>
          <a:xfrm>
            <a:off x="3956935" y="2093757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5AE59-311D-8A5F-0BE7-E3A7BE850708}"/>
              </a:ext>
            </a:extLst>
          </p:cNvPr>
          <p:cNvSpPr/>
          <p:nvPr/>
        </p:nvSpPr>
        <p:spPr>
          <a:xfrm>
            <a:off x="4316480" y="1573057"/>
            <a:ext cx="244144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server name.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D47D00-77B2-A18C-F752-67ECD985297C}"/>
              </a:ext>
            </a:extLst>
          </p:cNvPr>
          <p:cNvSpPr/>
          <p:nvPr/>
        </p:nvSpPr>
        <p:spPr>
          <a:xfrm>
            <a:off x="4316480" y="2917514"/>
            <a:ext cx="381339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Tick the box to save URL as variable.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D0012-A55D-D0DB-06A1-3D1A062638E5}"/>
              </a:ext>
            </a:extLst>
          </p:cNvPr>
          <p:cNvSpPr/>
          <p:nvPr/>
        </p:nvSpPr>
        <p:spPr>
          <a:xfrm>
            <a:off x="9343943" y="4950833"/>
            <a:ext cx="241198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Create mock server.</a:t>
            </a:r>
          </a:p>
        </p:txBody>
      </p:sp>
    </p:spTree>
    <p:extLst>
      <p:ext uri="{BB962C8B-B14F-4D97-AF65-F5344CB8AC3E}">
        <p14:creationId xmlns:p14="http://schemas.microsoft.com/office/powerpoint/2010/main" val="42065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01872-69FE-1D0F-ABFC-1DB4A0653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3FCBA-A33F-B079-ACCD-C8F974917A5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FA964D-B47F-AB34-196C-8D11D2C39129}"/>
              </a:ext>
            </a:extLst>
          </p:cNvPr>
          <p:cNvSpPr/>
          <p:nvPr/>
        </p:nvSpPr>
        <p:spPr>
          <a:xfrm>
            <a:off x="5385267" y="4572000"/>
            <a:ext cx="4258266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F02AA-6B15-23C2-3A3C-195BEC65FC8F}"/>
              </a:ext>
            </a:extLst>
          </p:cNvPr>
          <p:cNvSpPr/>
          <p:nvPr/>
        </p:nvSpPr>
        <p:spPr>
          <a:xfrm>
            <a:off x="5277267" y="446400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588017-9BA9-0BF5-BAFC-CA365062301A}"/>
              </a:ext>
            </a:extLst>
          </p:cNvPr>
          <p:cNvSpPr/>
          <p:nvPr/>
        </p:nvSpPr>
        <p:spPr>
          <a:xfrm>
            <a:off x="6557965" y="3906794"/>
            <a:ext cx="1912870" cy="554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Copy the URL.</a:t>
            </a:r>
          </a:p>
        </p:txBody>
      </p:sp>
    </p:spTree>
    <p:extLst>
      <p:ext uri="{BB962C8B-B14F-4D97-AF65-F5344CB8AC3E}">
        <p14:creationId xmlns:p14="http://schemas.microsoft.com/office/powerpoint/2010/main" val="376307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2064E-B653-37AB-60A1-422D90BDE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A076B0-79A3-0FFE-272B-6353E7F0B173}"/>
              </a:ext>
            </a:extLst>
          </p:cNvPr>
          <p:cNvSpPr/>
          <p:nvPr/>
        </p:nvSpPr>
        <p:spPr>
          <a:xfrm>
            <a:off x="336000" y="2709000"/>
            <a:ext cx="11520000" cy="1440000"/>
          </a:xfrm>
          <a:prstGeom prst="rect">
            <a:avLst/>
          </a:prstGeom>
          <a:solidFill>
            <a:srgbClr val="B900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dirty="0">
                <a:latin typeface="Amasis MT Pro Black" panose="02040A04050005020304" pitchFamily="18" charset="0"/>
              </a:rPr>
              <a:t>FAVORIOT RULES</a:t>
            </a:r>
            <a:endParaRPr lang="en-MY" sz="9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90425-FAEF-DB44-EF7F-0C1323F47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1AC07-9451-888A-DCD3-C08664C529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6D6C0F-9E31-E504-590B-68E72AB2EDE5}"/>
              </a:ext>
            </a:extLst>
          </p:cNvPr>
          <p:cNvSpPr/>
          <p:nvPr/>
        </p:nvSpPr>
        <p:spPr>
          <a:xfrm>
            <a:off x="322670" y="4276090"/>
            <a:ext cx="1421464" cy="34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56062-9CAD-92D2-1BFD-EDE3A170965A}"/>
              </a:ext>
            </a:extLst>
          </p:cNvPr>
          <p:cNvSpPr/>
          <p:nvPr/>
        </p:nvSpPr>
        <p:spPr>
          <a:xfrm>
            <a:off x="214670" y="4168090"/>
            <a:ext cx="216000" cy="2160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  <a:endParaRPr lang="en-MY" sz="10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D77E2-05FE-9EAB-77CF-FBB48B8F0CB0}"/>
              </a:ext>
            </a:extLst>
          </p:cNvPr>
          <p:cNvSpPr/>
          <p:nvPr/>
        </p:nvSpPr>
        <p:spPr>
          <a:xfrm>
            <a:off x="512324" y="3487370"/>
            <a:ext cx="3385306" cy="72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Log in to  </a:t>
            </a:r>
            <a:r>
              <a:rPr lang="en-MY" dirty="0" err="1">
                <a:solidFill>
                  <a:schemeClr val="tx1"/>
                </a:solidFill>
              </a:rPr>
              <a:t>Favoriot</a:t>
            </a:r>
            <a:r>
              <a:rPr lang="en-MY" dirty="0">
                <a:solidFill>
                  <a:schemeClr val="tx1"/>
                </a:solidFill>
              </a:rPr>
              <a:t> account. Then, go to rules page.</a:t>
            </a:r>
          </a:p>
        </p:txBody>
      </p:sp>
    </p:spTree>
    <p:extLst>
      <p:ext uri="{BB962C8B-B14F-4D97-AF65-F5344CB8AC3E}">
        <p14:creationId xmlns:p14="http://schemas.microsoft.com/office/powerpoint/2010/main" val="294384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162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NURAFIQAH ALIAH BINTI QHAIRUDDIN</dc:creator>
  <cp:lastModifiedBy>NURAFIQAH ALIAH BINTI QHAIRUDDIN</cp:lastModifiedBy>
  <cp:revision>34</cp:revision>
  <dcterms:created xsi:type="dcterms:W3CDTF">2024-11-18T01:45:41Z</dcterms:created>
  <dcterms:modified xsi:type="dcterms:W3CDTF">2024-12-20T02:40:25Z</dcterms:modified>
</cp:coreProperties>
</file>