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257" r:id="rId4"/>
    <p:sldId id="327" r:id="rId5"/>
    <p:sldId id="328" r:id="rId6"/>
    <p:sldId id="329" r:id="rId7"/>
    <p:sldId id="330" r:id="rId8"/>
    <p:sldId id="331" r:id="rId9"/>
    <p:sldId id="334" r:id="rId10"/>
    <p:sldId id="332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28332-2776-7EA0-46F8-6382D00DA648}" v="829" dt="2024-12-22T15:26:22.922"/>
    <p1510:client id="{5ACC4F52-5A97-D5D0-A4EE-EC183532673D}" v="31" dt="2024-12-22T15:32:35.013"/>
    <p1510:client id="{F8629D2F-C3D8-06DF-1458-199582BD1BD8}" v="39" dt="2024-12-22T15:42:4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QX QDIN" userId="7963f1e17dd2ffb3" providerId="Windows Live" clId="Web-{5ACC4F52-5A97-D5D0-A4EE-EC183532673D}"/>
    <pc:docChg chg="modSld">
      <pc:chgData name="FIQX QDIN" userId="7963f1e17dd2ffb3" providerId="Windows Live" clId="Web-{5ACC4F52-5A97-D5D0-A4EE-EC183532673D}" dt="2024-12-22T15:32:34.357" v="28" actId="20577"/>
      <pc:docMkLst>
        <pc:docMk/>
      </pc:docMkLst>
      <pc:sldChg chg="modSp">
        <pc:chgData name="FIQX QDIN" userId="7963f1e17dd2ffb3" providerId="Windows Live" clId="Web-{5ACC4F52-5A97-D5D0-A4EE-EC183532673D}" dt="2024-12-22T15:32:34.357" v="28" actId="20577"/>
        <pc:sldMkLst>
          <pc:docMk/>
          <pc:sldMk cId="1051123123" sldId="328"/>
        </pc:sldMkLst>
        <pc:spChg chg="mod">
          <ac:chgData name="FIQX QDIN" userId="7963f1e17dd2ffb3" providerId="Windows Live" clId="Web-{5ACC4F52-5A97-D5D0-A4EE-EC183532673D}" dt="2024-12-22T15:32:34.357" v="28" actId="20577"/>
          <ac:spMkLst>
            <pc:docMk/>
            <pc:sldMk cId="1051123123" sldId="328"/>
            <ac:spMk id="16" creationId="{AFCE17AF-A488-ACAE-98F1-683933AA7D51}"/>
          </ac:spMkLst>
        </pc:spChg>
      </pc:sldChg>
      <pc:sldChg chg="addSp delSp modSp">
        <pc:chgData name="FIQX QDIN" userId="7963f1e17dd2ffb3" providerId="Windows Live" clId="Web-{5ACC4F52-5A97-D5D0-A4EE-EC183532673D}" dt="2024-12-22T15:32:06.153" v="18" actId="1076"/>
        <pc:sldMkLst>
          <pc:docMk/>
          <pc:sldMk cId="3254464521" sldId="333"/>
        </pc:sldMkLst>
        <pc:picChg chg="del">
          <ac:chgData name="FIQX QDIN" userId="7963f1e17dd2ffb3" providerId="Windows Live" clId="Web-{5ACC4F52-5A97-D5D0-A4EE-EC183532673D}" dt="2024-12-22T15:30:41.511" v="0"/>
          <ac:picMkLst>
            <pc:docMk/>
            <pc:sldMk cId="3254464521" sldId="333"/>
            <ac:picMk id="2" creationId="{BB06A548-43C2-8280-68C3-8A85DCC5F71E}"/>
          </ac:picMkLst>
        </pc:picChg>
        <pc:picChg chg="mod">
          <ac:chgData name="FIQX QDIN" userId="7963f1e17dd2ffb3" providerId="Windows Live" clId="Web-{5ACC4F52-5A97-D5D0-A4EE-EC183532673D}" dt="2024-12-22T15:32:06.153" v="18" actId="1076"/>
          <ac:picMkLst>
            <pc:docMk/>
            <pc:sldMk cId="3254464521" sldId="333"/>
            <ac:picMk id="3" creationId="{7ABB9DE2-756B-10EA-5660-B315B7C39A54}"/>
          </ac:picMkLst>
        </pc:picChg>
        <pc:picChg chg="add mod ord">
          <ac:chgData name="FIQX QDIN" userId="7963f1e17dd2ffb3" providerId="Windows Live" clId="Web-{5ACC4F52-5A97-D5D0-A4EE-EC183532673D}" dt="2024-12-22T15:32:06.138" v="17" actId="1076"/>
          <ac:picMkLst>
            <pc:docMk/>
            <pc:sldMk cId="3254464521" sldId="333"/>
            <ac:picMk id="4" creationId="{6D2ACF4C-8809-9C99-FE96-017F05FB93FD}"/>
          </ac:picMkLst>
        </pc:picChg>
      </pc:sldChg>
    </pc:docChg>
  </pc:docChgLst>
  <pc:docChgLst>
    <pc:chgData name="FIQX QDIN" userId="7963f1e17dd2ffb3" providerId="Windows Live" clId="Web-{F8629D2F-C3D8-06DF-1458-199582BD1BD8}"/>
    <pc:docChg chg="modSld">
      <pc:chgData name="FIQX QDIN" userId="7963f1e17dd2ffb3" providerId="Windows Live" clId="Web-{F8629D2F-C3D8-06DF-1458-199582BD1BD8}" dt="2024-12-22T15:42:40.762" v="38" actId="1076"/>
      <pc:docMkLst>
        <pc:docMk/>
      </pc:docMkLst>
      <pc:sldChg chg="addSp delSp modSp">
        <pc:chgData name="FIQX QDIN" userId="7963f1e17dd2ffb3" providerId="Windows Live" clId="Web-{F8629D2F-C3D8-06DF-1458-199582BD1BD8}" dt="2024-12-22T15:42:40.762" v="38" actId="1076"/>
        <pc:sldMkLst>
          <pc:docMk/>
          <pc:sldMk cId="109857222" sldId="256"/>
        </pc:sldMkLst>
        <pc:spChg chg="add mod">
          <ac:chgData name="FIQX QDIN" userId="7963f1e17dd2ffb3" providerId="Windows Live" clId="Web-{F8629D2F-C3D8-06DF-1458-199582BD1BD8}" dt="2024-12-22T15:41:07.946" v="22" actId="1076"/>
          <ac:spMkLst>
            <pc:docMk/>
            <pc:sldMk cId="109857222" sldId="256"/>
            <ac:spMk id="3" creationId="{614036C5-980E-65CF-5F21-4820E9DB6F9D}"/>
          </ac:spMkLst>
        </pc:spChg>
        <pc:spChg chg="mod topLvl">
          <ac:chgData name="FIQX QDIN" userId="7963f1e17dd2ffb3" providerId="Windows Live" clId="Web-{F8629D2F-C3D8-06DF-1458-199582BD1BD8}" dt="2024-12-22T15:41:07.931" v="21" actId="1076"/>
          <ac:spMkLst>
            <pc:docMk/>
            <pc:sldMk cId="109857222" sldId="256"/>
            <ac:spMk id="8" creationId="{A31BDDC1-E696-1076-E47B-70C0D4103D5F}"/>
          </ac:spMkLst>
        </pc:spChg>
        <pc:grpChg chg="add mod">
          <ac:chgData name="FIQX QDIN" userId="7963f1e17dd2ffb3" providerId="Windows Live" clId="Web-{F8629D2F-C3D8-06DF-1458-199582BD1BD8}" dt="2024-12-22T15:42:40.762" v="38" actId="1076"/>
          <ac:grpSpMkLst>
            <pc:docMk/>
            <pc:sldMk cId="109857222" sldId="256"/>
            <ac:grpSpMk id="5" creationId="{3F7DFEBE-80C1-7415-4C58-D0A3C5E87C1F}"/>
          </ac:grpSpMkLst>
        </pc:grpChg>
        <pc:grpChg chg="del">
          <ac:chgData name="FIQX QDIN" userId="7963f1e17dd2ffb3" providerId="Windows Live" clId="Web-{F8629D2F-C3D8-06DF-1458-199582BD1BD8}" dt="2024-12-22T15:40:05.226" v="4"/>
          <ac:grpSpMkLst>
            <pc:docMk/>
            <pc:sldMk cId="109857222" sldId="256"/>
            <ac:grpSpMk id="9" creationId="{69B99003-32A2-98A7-6B49-CA5E2472A23F}"/>
          </ac:grpSpMkLst>
        </pc:grpChg>
        <pc:picChg chg="mod topLvl">
          <ac:chgData name="FIQX QDIN" userId="7963f1e17dd2ffb3" providerId="Windows Live" clId="Web-{F8629D2F-C3D8-06DF-1458-199582BD1BD8}" dt="2024-12-22T15:42:35.371" v="37" actId="1076"/>
          <ac:picMkLst>
            <pc:docMk/>
            <pc:sldMk cId="109857222" sldId="256"/>
            <ac:picMk id="4" creationId="{AA36477B-914A-9DC9-ADF0-4007D1BE3480}"/>
          </ac:picMkLst>
        </pc:picChg>
        <pc:picChg chg="mod topLvl">
          <ac:chgData name="FIQX QDIN" userId="7963f1e17dd2ffb3" providerId="Windows Live" clId="Web-{F8629D2F-C3D8-06DF-1458-199582BD1BD8}" dt="2024-12-22T15:42:29.434" v="36" actId="1076"/>
          <ac:picMkLst>
            <pc:docMk/>
            <pc:sldMk cId="109857222" sldId="256"/>
            <ac:picMk id="6" creationId="{6AB7ADEA-B953-CE7D-79D4-1C156EAAC990}"/>
          </ac:picMkLst>
        </pc:picChg>
        <pc:picChg chg="mod topLvl">
          <ac:chgData name="FIQX QDIN" userId="7963f1e17dd2ffb3" providerId="Windows Live" clId="Web-{F8629D2F-C3D8-06DF-1458-199582BD1BD8}" dt="2024-12-22T15:41:07.946" v="23" actId="1076"/>
          <ac:picMkLst>
            <pc:docMk/>
            <pc:sldMk cId="109857222" sldId="256"/>
            <ac:picMk id="7" creationId="{E48B6818-7809-165F-CA54-881811316280}"/>
          </ac:picMkLst>
        </pc:picChg>
      </pc:sldChg>
    </pc:docChg>
  </pc:docChgLst>
  <pc:docChgLst>
    <pc:chgData name="FIQX QDIN" userId="7963f1e17dd2ffb3" providerId="Windows Live" clId="Web-{48928332-2776-7EA0-46F8-6382D00DA648}"/>
    <pc:docChg chg="addSld delSld modSld sldOrd">
      <pc:chgData name="FIQX QDIN" userId="7963f1e17dd2ffb3" providerId="Windows Live" clId="Web-{48928332-2776-7EA0-46F8-6382D00DA648}" dt="2024-12-22T15:26:21.031" v="783" actId="20577"/>
      <pc:docMkLst>
        <pc:docMk/>
      </pc:docMkLst>
      <pc:sldChg chg="addSp delSp modSp">
        <pc:chgData name="FIQX QDIN" userId="7963f1e17dd2ffb3" providerId="Windows Live" clId="Web-{48928332-2776-7EA0-46F8-6382D00DA648}" dt="2024-12-22T14:54:39.530" v="139"/>
        <pc:sldMkLst>
          <pc:docMk/>
          <pc:sldMk cId="109857222" sldId="256"/>
        </pc:sldMkLst>
        <pc:spChg chg="del">
          <ac:chgData name="FIQX QDIN" userId="7963f1e17dd2ffb3" providerId="Windows Live" clId="Web-{48928332-2776-7EA0-46F8-6382D00DA648}" dt="2024-12-22T14:29:18.14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IQX QDIN" userId="7963f1e17dd2ffb3" providerId="Windows Live" clId="Web-{48928332-2776-7EA0-46F8-6382D00DA648}" dt="2024-12-22T14:29:18.13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IQX QDIN" userId="7963f1e17dd2ffb3" providerId="Windows Live" clId="Web-{48928332-2776-7EA0-46F8-6382D00DA648}" dt="2024-12-22T14:54:39.530" v="139"/>
          <ac:spMkLst>
            <pc:docMk/>
            <pc:sldMk cId="109857222" sldId="256"/>
            <ac:spMk id="8" creationId="{A31BDDC1-E696-1076-E47B-70C0D4103D5F}"/>
          </ac:spMkLst>
        </pc:spChg>
        <pc:grpChg chg="add mod">
          <ac:chgData name="FIQX QDIN" userId="7963f1e17dd2ffb3" providerId="Windows Live" clId="Web-{48928332-2776-7EA0-46F8-6382D00DA648}" dt="2024-12-22T14:53:30.278" v="135" actId="1076"/>
          <ac:grpSpMkLst>
            <pc:docMk/>
            <pc:sldMk cId="109857222" sldId="256"/>
            <ac:grpSpMk id="9" creationId="{69B99003-32A2-98A7-6B49-CA5E2472A23F}"/>
          </ac:grpSpMkLst>
        </pc:grpChg>
        <pc:picChg chg="add del mod">
          <ac:chgData name="FIQX QDIN" userId="7963f1e17dd2ffb3" providerId="Windows Live" clId="Web-{48928332-2776-7EA0-46F8-6382D00DA648}" dt="2024-12-22T14:53:14.168" v="129" actId="1076"/>
          <ac:picMkLst>
            <pc:docMk/>
            <pc:sldMk cId="109857222" sldId="256"/>
            <ac:picMk id="4" creationId="{AA36477B-914A-9DC9-ADF0-4007D1BE3480}"/>
          </ac:picMkLst>
        </pc:picChg>
        <pc:picChg chg="add del mod">
          <ac:chgData name="FIQX QDIN" userId="7963f1e17dd2ffb3" providerId="Windows Live" clId="Web-{48928332-2776-7EA0-46F8-6382D00DA648}" dt="2024-12-22T14:50:16.740" v="98"/>
          <ac:picMkLst>
            <pc:docMk/>
            <pc:sldMk cId="109857222" sldId="256"/>
            <ac:picMk id="5" creationId="{86E14E66-268C-EF4C-FC52-285E28ED44FE}"/>
          </ac:picMkLst>
        </pc:picChg>
        <pc:picChg chg="add mod">
          <ac:chgData name="FIQX QDIN" userId="7963f1e17dd2ffb3" providerId="Windows Live" clId="Web-{48928332-2776-7EA0-46F8-6382D00DA648}" dt="2024-12-22T14:53:14.186" v="130" actId="1076"/>
          <ac:picMkLst>
            <pc:docMk/>
            <pc:sldMk cId="109857222" sldId="256"/>
            <ac:picMk id="6" creationId="{6AB7ADEA-B953-CE7D-79D4-1C156EAAC990}"/>
          </ac:picMkLst>
        </pc:picChg>
        <pc:picChg chg="add mod">
          <ac:chgData name="FIQX QDIN" userId="7963f1e17dd2ffb3" providerId="Windows Live" clId="Web-{48928332-2776-7EA0-46F8-6382D00DA648}" dt="2024-12-22T14:53:14.200" v="132" actId="1076"/>
          <ac:picMkLst>
            <pc:docMk/>
            <pc:sldMk cId="109857222" sldId="256"/>
            <ac:picMk id="7" creationId="{E48B6818-7809-165F-CA54-881811316280}"/>
          </ac:picMkLst>
        </pc:picChg>
      </pc:sldChg>
      <pc:sldChg chg="addSp modSp add replId">
        <pc:chgData name="FIQX QDIN" userId="7963f1e17dd2ffb3" providerId="Windows Live" clId="Web-{48928332-2776-7EA0-46F8-6382D00DA648}" dt="2024-12-22T15:00:55.746" v="186" actId="1076"/>
        <pc:sldMkLst>
          <pc:docMk/>
          <pc:sldMk cId="1239478219" sldId="257"/>
        </pc:sldMkLst>
        <pc:spChg chg="add mod">
          <ac:chgData name="FIQX QDIN" userId="7963f1e17dd2ffb3" providerId="Windows Live" clId="Web-{48928332-2776-7EA0-46F8-6382D00DA648}" dt="2024-12-22T15:00:37.105" v="184" actId="14100"/>
          <ac:spMkLst>
            <pc:docMk/>
            <pc:sldMk cId="1239478219" sldId="257"/>
            <ac:spMk id="3" creationId="{267231E1-C630-8B2E-4588-4CC4B8FA7737}"/>
          </ac:spMkLst>
        </pc:spChg>
        <pc:spChg chg="add mod">
          <ac:chgData name="FIQX QDIN" userId="7963f1e17dd2ffb3" providerId="Windows Live" clId="Web-{48928332-2776-7EA0-46F8-6382D00DA648}" dt="2024-12-22T15:00:42.574" v="185" actId="1076"/>
          <ac:spMkLst>
            <pc:docMk/>
            <pc:sldMk cId="1239478219" sldId="257"/>
            <ac:spMk id="4" creationId="{4F7847AC-2D44-D94E-E0F5-F738D58A0E2F}"/>
          </ac:spMkLst>
        </pc:spChg>
        <pc:spChg chg="add mod">
          <ac:chgData name="FIQX QDIN" userId="7963f1e17dd2ffb3" providerId="Windows Live" clId="Web-{48928332-2776-7EA0-46F8-6382D00DA648}" dt="2024-12-22T15:00:55.746" v="186" actId="1076"/>
          <ac:spMkLst>
            <pc:docMk/>
            <pc:sldMk cId="1239478219" sldId="257"/>
            <ac:spMk id="5" creationId="{1B0ADA31-A4A1-2D5E-534B-2BC4276B7E4A}"/>
          </ac:spMkLst>
        </pc:spChg>
        <pc:picChg chg="add mod">
          <ac:chgData name="FIQX QDIN" userId="7963f1e17dd2ffb3" providerId="Windows Live" clId="Web-{48928332-2776-7EA0-46F8-6382D00DA648}" dt="2024-12-22T14:30:54.432" v="13"/>
          <ac:picMkLst>
            <pc:docMk/>
            <pc:sldMk cId="1239478219" sldId="257"/>
            <ac:picMk id="2" creationId="{2A17A999-7608-3F81-D8BB-1D93FD806AC8}"/>
          </ac:picMkLst>
        </pc:picChg>
      </pc:sldChg>
      <pc:sldChg chg="modSp add">
        <pc:chgData name="FIQX QDIN" userId="7963f1e17dd2ffb3" providerId="Windows Live" clId="Web-{48928332-2776-7EA0-46F8-6382D00DA648}" dt="2024-12-22T14:30:00.979" v="12" actId="20577"/>
        <pc:sldMkLst>
          <pc:docMk/>
          <pc:sldMk cId="2481908646" sldId="326"/>
        </pc:sldMkLst>
        <pc:spChg chg="mod">
          <ac:chgData name="FIQX QDIN" userId="7963f1e17dd2ffb3" providerId="Windows Live" clId="Web-{48928332-2776-7EA0-46F8-6382D00DA648}" dt="2024-12-22T14:30:00.979" v="12" actId="20577"/>
          <ac:spMkLst>
            <pc:docMk/>
            <pc:sldMk cId="2481908646" sldId="326"/>
            <ac:spMk id="2" creationId="{8CE63456-C265-9441-BCC1-8DB9F61C30D6}"/>
          </ac:spMkLst>
        </pc:spChg>
      </pc:sldChg>
      <pc:sldChg chg="addSp modSp add ord replId">
        <pc:chgData name="FIQX QDIN" userId="7963f1e17dd2ffb3" providerId="Windows Live" clId="Web-{48928332-2776-7EA0-46F8-6382D00DA648}" dt="2024-12-22T15:16:13.323" v="413" actId="1076"/>
        <pc:sldMkLst>
          <pc:docMk/>
          <pc:sldMk cId="1208959626" sldId="327"/>
        </pc:sldMkLst>
        <pc:spChg chg="add mod">
          <ac:chgData name="FIQX QDIN" userId="7963f1e17dd2ffb3" providerId="Windows Live" clId="Web-{48928332-2776-7EA0-46F8-6382D00DA648}" dt="2024-12-22T15:01:42.060" v="194" actId="14100"/>
          <ac:spMkLst>
            <pc:docMk/>
            <pc:sldMk cId="1208959626" sldId="327"/>
            <ac:spMk id="4" creationId="{30D3035B-9F91-59BA-A24C-5F90A5980124}"/>
          </ac:spMkLst>
        </pc:spChg>
        <pc:spChg chg="add mod">
          <ac:chgData name="FIQX QDIN" userId="7963f1e17dd2ffb3" providerId="Windows Live" clId="Web-{48928332-2776-7EA0-46F8-6382D00DA648}" dt="2024-12-22T15:11:00.172" v="286" actId="1076"/>
          <ac:spMkLst>
            <pc:docMk/>
            <pc:sldMk cId="1208959626" sldId="327"/>
            <ac:spMk id="6" creationId="{473C4DE6-241E-6B9A-10B7-81DB80288812}"/>
          </ac:spMkLst>
        </pc:spChg>
        <pc:spChg chg="add mod">
          <ac:chgData name="FIQX QDIN" userId="7963f1e17dd2ffb3" providerId="Windows Live" clId="Web-{48928332-2776-7EA0-46F8-6382D00DA648}" dt="2024-12-22T15:16:13.323" v="413" actId="1076"/>
          <ac:spMkLst>
            <pc:docMk/>
            <pc:sldMk cId="1208959626" sldId="327"/>
            <ac:spMk id="8" creationId="{B026E6B4-3E3B-55E0-417D-A29CBCC5511A}"/>
          </ac:spMkLst>
        </pc:spChg>
        <pc:picChg chg="add mod">
          <ac:chgData name="FIQX QDIN" userId="7963f1e17dd2ffb3" providerId="Windows Live" clId="Web-{48928332-2776-7EA0-46F8-6382D00DA648}" dt="2024-12-22T14:31:29.434" v="19"/>
          <ac:picMkLst>
            <pc:docMk/>
            <pc:sldMk cId="1208959626" sldId="327"/>
            <ac:picMk id="2" creationId="{76AB3A7E-27FD-F4F7-5F9E-1B32FD558776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18:32.797" v="492" actId="1076"/>
        <pc:sldMkLst>
          <pc:docMk/>
          <pc:sldMk cId="1051123123" sldId="328"/>
        </pc:sldMkLst>
        <pc:spChg chg="add mod">
          <ac:chgData name="FIQX QDIN" userId="7963f1e17dd2ffb3" providerId="Windows Live" clId="Web-{48928332-2776-7EA0-46F8-6382D00DA648}" dt="2024-12-22T15:02:23.171" v="201" actId="1076"/>
          <ac:spMkLst>
            <pc:docMk/>
            <pc:sldMk cId="1051123123" sldId="328"/>
            <ac:spMk id="5" creationId="{06770F11-8337-AC77-A3F0-A6F7E10E2B1F}"/>
          </ac:spMkLst>
        </pc:spChg>
        <pc:spChg chg="add mod">
          <ac:chgData name="FIQX QDIN" userId="7963f1e17dd2ffb3" providerId="Windows Live" clId="Web-{48928332-2776-7EA0-46F8-6382D00DA648}" dt="2024-12-22T15:02:41.234" v="205" actId="1076"/>
          <ac:spMkLst>
            <pc:docMk/>
            <pc:sldMk cId="1051123123" sldId="328"/>
            <ac:spMk id="6" creationId="{07510FD0-67AD-A131-AD67-77347D4C5833}"/>
          </ac:spMkLst>
        </pc:spChg>
        <pc:spChg chg="add mod">
          <ac:chgData name="FIQX QDIN" userId="7963f1e17dd2ffb3" providerId="Windows Live" clId="Web-{48928332-2776-7EA0-46F8-6382D00DA648}" dt="2024-12-22T15:11:21.329" v="292" actId="20577"/>
          <ac:spMkLst>
            <pc:docMk/>
            <pc:sldMk cId="1051123123" sldId="328"/>
            <ac:spMk id="9" creationId="{2F8B945E-B83C-0D5F-670C-138C38BA2264}"/>
          </ac:spMkLst>
        </pc:spChg>
        <pc:spChg chg="add mod">
          <ac:chgData name="FIQX QDIN" userId="7963f1e17dd2ffb3" providerId="Windows Live" clId="Web-{48928332-2776-7EA0-46F8-6382D00DA648}" dt="2024-12-22T15:11:13.485" v="289" actId="1076"/>
          <ac:spMkLst>
            <pc:docMk/>
            <pc:sldMk cId="1051123123" sldId="328"/>
            <ac:spMk id="11" creationId="{56E9A4F5-30A2-1081-B97E-4B7801D1C5FA}"/>
          </ac:spMkLst>
        </pc:spChg>
        <pc:spChg chg="add del mod">
          <ac:chgData name="FIQX QDIN" userId="7963f1e17dd2ffb3" providerId="Windows Live" clId="Web-{48928332-2776-7EA0-46F8-6382D00DA648}" dt="2024-12-22T15:16:30.902" v="419"/>
          <ac:spMkLst>
            <pc:docMk/>
            <pc:sldMk cId="1051123123" sldId="328"/>
            <ac:spMk id="13" creationId="{93444AD0-7758-8BCB-6A79-54DCC892A945}"/>
          </ac:spMkLst>
        </pc:spChg>
        <pc:spChg chg="add del">
          <ac:chgData name="FIQX QDIN" userId="7963f1e17dd2ffb3" providerId="Windows Live" clId="Web-{48928332-2776-7EA0-46F8-6382D00DA648}" dt="2024-12-22T15:16:42.762" v="421"/>
          <ac:spMkLst>
            <pc:docMk/>
            <pc:sldMk cId="1051123123" sldId="328"/>
            <ac:spMk id="15" creationId="{B2733EA2-FF2B-1989-BF72-47F20B5E7BD6}"/>
          </ac:spMkLst>
        </pc:spChg>
        <pc:spChg chg="add mod">
          <ac:chgData name="FIQX QDIN" userId="7963f1e17dd2ffb3" providerId="Windows Live" clId="Web-{48928332-2776-7EA0-46F8-6382D00DA648}" dt="2024-12-22T15:17:31.982" v="439" actId="1076"/>
          <ac:spMkLst>
            <pc:docMk/>
            <pc:sldMk cId="1051123123" sldId="328"/>
            <ac:spMk id="16" creationId="{AFCE17AF-A488-ACAE-98F1-683933AA7D51}"/>
          </ac:spMkLst>
        </pc:spChg>
        <pc:spChg chg="add mod">
          <ac:chgData name="FIQX QDIN" userId="7963f1e17dd2ffb3" providerId="Windows Live" clId="Web-{48928332-2776-7EA0-46F8-6382D00DA648}" dt="2024-12-22T15:18:32.797" v="492" actId="1076"/>
          <ac:spMkLst>
            <pc:docMk/>
            <pc:sldMk cId="1051123123" sldId="328"/>
            <ac:spMk id="17" creationId="{3B96FCD4-44A0-7245-ACD1-B13F0EFCB2F4}"/>
          </ac:spMkLst>
        </pc:spChg>
        <pc:picChg chg="add del mod">
          <ac:chgData name="FIQX QDIN" userId="7963f1e17dd2ffb3" providerId="Windows Live" clId="Web-{48928332-2776-7EA0-46F8-6382D00DA648}" dt="2024-12-22T15:09:17.310" v="277"/>
          <ac:picMkLst>
            <pc:docMk/>
            <pc:sldMk cId="1051123123" sldId="328"/>
            <ac:picMk id="2" creationId="{72716D7E-BDA9-A05A-9112-D899E654BB29}"/>
          </ac:picMkLst>
        </pc:picChg>
        <pc:picChg chg="add mod">
          <ac:chgData name="FIQX QDIN" userId="7963f1e17dd2ffb3" providerId="Windows Live" clId="Web-{48928332-2776-7EA0-46F8-6382D00DA648}" dt="2024-12-22T14:40:33.189" v="36" actId="1076"/>
          <ac:picMkLst>
            <pc:docMk/>
            <pc:sldMk cId="1051123123" sldId="328"/>
            <ac:picMk id="3" creationId="{CE3E3862-DBB8-8AEF-735E-22AB83C6E2ED}"/>
          </ac:picMkLst>
        </pc:picChg>
        <pc:picChg chg="add mod ord">
          <ac:chgData name="FIQX QDIN" userId="7963f1e17dd2ffb3" providerId="Windows Live" clId="Web-{48928332-2776-7EA0-46F8-6382D00DA648}" dt="2024-12-22T15:10:18.390" v="284" actId="1076"/>
          <ac:picMkLst>
            <pc:docMk/>
            <pc:sldMk cId="1051123123" sldId="328"/>
            <ac:picMk id="7" creationId="{A487EDD1-4343-4BF5-1E2F-1DB45B7CA0C5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0:07.659" v="539" actId="20577"/>
        <pc:sldMkLst>
          <pc:docMk/>
          <pc:sldMk cId="1107532726" sldId="329"/>
        </pc:sldMkLst>
        <pc:spChg chg="add mod">
          <ac:chgData name="FIQX QDIN" userId="7963f1e17dd2ffb3" providerId="Windows Live" clId="Web-{48928332-2776-7EA0-46F8-6382D00DA648}" dt="2024-12-22T15:03:11.376" v="213" actId="1076"/>
          <ac:spMkLst>
            <pc:docMk/>
            <pc:sldMk cId="1107532726" sldId="329"/>
            <ac:spMk id="5" creationId="{BF21B408-E32C-F6FC-52B1-16CA97F975B2}"/>
          </ac:spMkLst>
        </pc:spChg>
        <pc:spChg chg="add mod">
          <ac:chgData name="FIQX QDIN" userId="7963f1e17dd2ffb3" providerId="Windows Live" clId="Web-{48928332-2776-7EA0-46F8-6382D00DA648}" dt="2024-12-22T15:03:38.236" v="221" actId="1076"/>
          <ac:spMkLst>
            <pc:docMk/>
            <pc:sldMk cId="1107532726" sldId="329"/>
            <ac:spMk id="7" creationId="{D0BACDAA-B292-8197-0F75-7E6A9677F4B1}"/>
          </ac:spMkLst>
        </pc:spChg>
        <pc:spChg chg="add del mod">
          <ac:chgData name="FIQX QDIN" userId="7963f1e17dd2ffb3" providerId="Windows Live" clId="Web-{48928332-2776-7EA0-46F8-6382D00DA648}" dt="2024-12-22T15:11:50.033" v="300" actId="20577"/>
          <ac:spMkLst>
            <pc:docMk/>
            <pc:sldMk cId="1107532726" sldId="329"/>
            <ac:spMk id="9" creationId="{50F6B2D3-B9F7-E2A1-7D1B-9D475B1284CE}"/>
          </ac:spMkLst>
        </pc:spChg>
        <pc:spChg chg="add mod">
          <ac:chgData name="FIQX QDIN" userId="7963f1e17dd2ffb3" providerId="Windows Live" clId="Web-{48928332-2776-7EA0-46F8-6382D00DA648}" dt="2024-12-22T15:11:31.174" v="295" actId="1076"/>
          <ac:spMkLst>
            <pc:docMk/>
            <pc:sldMk cId="1107532726" sldId="329"/>
            <ac:spMk id="11" creationId="{7E54CA78-706E-DC1C-0B30-B4EFCE1A1060}"/>
          </ac:spMkLst>
        </pc:spChg>
        <pc:spChg chg="add mod">
          <ac:chgData name="FIQX QDIN" userId="7963f1e17dd2ffb3" providerId="Windows Live" clId="Web-{48928332-2776-7EA0-46F8-6382D00DA648}" dt="2024-12-22T15:20:07.659" v="539" actId="20577"/>
          <ac:spMkLst>
            <pc:docMk/>
            <pc:sldMk cId="1107532726" sldId="329"/>
            <ac:spMk id="13" creationId="{FC8DE604-0747-F91C-7027-4648832E59F2}"/>
          </ac:spMkLst>
        </pc:spChg>
        <pc:spChg chg="add mod">
          <ac:chgData name="FIQX QDIN" userId="7963f1e17dd2ffb3" providerId="Windows Live" clId="Web-{48928332-2776-7EA0-46F8-6382D00DA648}" dt="2024-12-22T15:19:10.954" v="513" actId="20577"/>
          <ac:spMkLst>
            <pc:docMk/>
            <pc:sldMk cId="1107532726" sldId="329"/>
            <ac:spMk id="15" creationId="{6DD22923-F08A-1700-6A25-853A9A9A47E6}"/>
          </ac:spMkLst>
        </pc:spChg>
        <pc:picChg chg="add mod">
          <ac:chgData name="FIQX QDIN" userId="7963f1e17dd2ffb3" providerId="Windows Live" clId="Web-{48928332-2776-7EA0-46F8-6382D00DA648}" dt="2024-12-22T14:42:24.958" v="44" actId="1076"/>
          <ac:picMkLst>
            <pc:docMk/>
            <pc:sldMk cId="1107532726" sldId="329"/>
            <ac:picMk id="2" creationId="{1B46DEC3-C8A4-88A4-AFE9-D17C49962E68}"/>
          </ac:picMkLst>
        </pc:picChg>
        <pc:picChg chg="add mod">
          <ac:chgData name="FIQX QDIN" userId="7963f1e17dd2ffb3" providerId="Windows Live" clId="Web-{48928332-2776-7EA0-46F8-6382D00DA648}" dt="2024-12-22T14:42:24.990" v="45" actId="1076"/>
          <ac:picMkLst>
            <pc:docMk/>
            <pc:sldMk cId="1107532726" sldId="329"/>
            <ac:picMk id="3" creationId="{0BD113A1-F1D7-46B0-2B8C-652805FE9D8A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2:52.993" v="631" actId="1076"/>
        <pc:sldMkLst>
          <pc:docMk/>
          <pc:sldMk cId="1155109135" sldId="330"/>
        </pc:sldMkLst>
        <pc:spChg chg="add mod">
          <ac:chgData name="FIQX QDIN" userId="7963f1e17dd2ffb3" providerId="Windows Live" clId="Web-{48928332-2776-7EA0-46F8-6382D00DA648}" dt="2024-12-22T15:03:52.346" v="226" actId="14100"/>
          <ac:spMkLst>
            <pc:docMk/>
            <pc:sldMk cId="1155109135" sldId="330"/>
            <ac:spMk id="5" creationId="{9FD2E4A9-DC38-18E3-B8D2-B3992993E4F0}"/>
          </ac:spMkLst>
        </pc:spChg>
        <pc:spChg chg="add mod">
          <ac:chgData name="FIQX QDIN" userId="7963f1e17dd2ffb3" providerId="Windows Live" clId="Web-{48928332-2776-7EA0-46F8-6382D00DA648}" dt="2024-12-22T15:04:07.581" v="230" actId="1076"/>
          <ac:spMkLst>
            <pc:docMk/>
            <pc:sldMk cId="1155109135" sldId="330"/>
            <ac:spMk id="7" creationId="{6F2B9392-E578-78FF-C9D7-E6548DA0CED0}"/>
          </ac:spMkLst>
        </pc:spChg>
        <pc:spChg chg="add mod">
          <ac:chgData name="FIQX QDIN" userId="7963f1e17dd2ffb3" providerId="Windows Live" clId="Web-{48928332-2776-7EA0-46F8-6382D00DA648}" dt="2024-12-22T15:04:28.784" v="234" actId="1076"/>
          <ac:spMkLst>
            <pc:docMk/>
            <pc:sldMk cId="1155109135" sldId="330"/>
            <ac:spMk id="9" creationId="{A20FB66C-1F2A-3473-F2B1-5FE609593F29}"/>
          </ac:spMkLst>
        </pc:spChg>
        <pc:spChg chg="add mod">
          <ac:chgData name="FIQX QDIN" userId="7963f1e17dd2ffb3" providerId="Windows Live" clId="Web-{48928332-2776-7EA0-46F8-6382D00DA648}" dt="2024-12-22T15:04:41.800" v="239" actId="1076"/>
          <ac:spMkLst>
            <pc:docMk/>
            <pc:sldMk cId="1155109135" sldId="330"/>
            <ac:spMk id="11" creationId="{C684AFFD-17ED-CA43-534B-4962F11E017A}"/>
          </ac:spMkLst>
        </pc:spChg>
        <pc:spChg chg="add mod">
          <ac:chgData name="FIQX QDIN" userId="7963f1e17dd2ffb3" providerId="Windows Live" clId="Web-{48928332-2776-7EA0-46F8-6382D00DA648}" dt="2024-12-22T15:05:06.442" v="243" actId="1076"/>
          <ac:spMkLst>
            <pc:docMk/>
            <pc:sldMk cId="1155109135" sldId="330"/>
            <ac:spMk id="13" creationId="{63599874-AE83-966F-2190-8140B02F8176}"/>
          </ac:spMkLst>
        </pc:spChg>
        <pc:spChg chg="add del mod">
          <ac:chgData name="FIQX QDIN" userId="7963f1e17dd2ffb3" providerId="Windows Live" clId="Web-{48928332-2776-7EA0-46F8-6382D00DA648}" dt="2024-12-22T15:21:23.865" v="577" actId="20577"/>
          <ac:spMkLst>
            <pc:docMk/>
            <pc:sldMk cId="1155109135" sldId="330"/>
            <ac:spMk id="15" creationId="{6B35F778-5378-8661-51D1-AD80502971E6}"/>
          </ac:spMkLst>
        </pc:spChg>
        <pc:spChg chg="add mod">
          <ac:chgData name="FIQX QDIN" userId="7963f1e17dd2ffb3" providerId="Windows Live" clId="Web-{48928332-2776-7EA0-46F8-6382D00DA648}" dt="2024-12-22T15:21:06.489" v="571" actId="20577"/>
          <ac:spMkLst>
            <pc:docMk/>
            <pc:sldMk cId="1155109135" sldId="330"/>
            <ac:spMk id="17" creationId="{CDEF324F-A0B0-1A71-F6F4-6A965F65941B}"/>
          </ac:spMkLst>
        </pc:spChg>
        <pc:spChg chg="add mod">
          <ac:chgData name="FIQX QDIN" userId="7963f1e17dd2ffb3" providerId="Windows Live" clId="Web-{48928332-2776-7EA0-46F8-6382D00DA648}" dt="2024-12-22T15:21:12.802" v="573" actId="20577"/>
          <ac:spMkLst>
            <pc:docMk/>
            <pc:sldMk cId="1155109135" sldId="330"/>
            <ac:spMk id="19" creationId="{C85B9CF3-56C2-EFB2-0C74-42C22CA4BF47}"/>
          </ac:spMkLst>
        </pc:spChg>
        <pc:spChg chg="add del mod">
          <ac:chgData name="FIQX QDIN" userId="7963f1e17dd2ffb3" providerId="Windows Live" clId="Web-{48928332-2776-7EA0-46F8-6382D00DA648}" dt="2024-12-22T15:12:22.660" v="311" actId="20577"/>
          <ac:spMkLst>
            <pc:docMk/>
            <pc:sldMk cId="1155109135" sldId="330"/>
            <ac:spMk id="21" creationId="{69D39644-F1C7-F2FD-6C5B-2496B78986EC}"/>
          </ac:spMkLst>
        </pc:spChg>
        <pc:spChg chg="add mod">
          <ac:chgData name="FIQX QDIN" userId="7963f1e17dd2ffb3" providerId="Windows Live" clId="Web-{48928332-2776-7EA0-46F8-6382D00DA648}" dt="2024-12-22T15:12:02.722" v="306" actId="1076"/>
          <ac:spMkLst>
            <pc:docMk/>
            <pc:sldMk cId="1155109135" sldId="330"/>
            <ac:spMk id="23" creationId="{7B44A1DF-8640-5F5D-9D21-99BA2D90EB98}"/>
          </ac:spMkLst>
        </pc:spChg>
        <pc:spChg chg="add mod">
          <ac:chgData name="FIQX QDIN" userId="7963f1e17dd2ffb3" providerId="Windows Live" clId="Web-{48928332-2776-7EA0-46F8-6382D00DA648}" dt="2024-12-22T15:20:53.083" v="569" actId="1076"/>
          <ac:spMkLst>
            <pc:docMk/>
            <pc:sldMk cId="1155109135" sldId="330"/>
            <ac:spMk id="25" creationId="{F5A27FF5-FF5F-2E80-62E4-018ACFEED8B7}"/>
          </ac:spMkLst>
        </pc:spChg>
        <pc:spChg chg="add mod">
          <ac:chgData name="FIQX QDIN" userId="7963f1e17dd2ffb3" providerId="Windows Live" clId="Web-{48928332-2776-7EA0-46F8-6382D00DA648}" dt="2024-12-22T15:22:18.742" v="615" actId="1076"/>
          <ac:spMkLst>
            <pc:docMk/>
            <pc:sldMk cId="1155109135" sldId="330"/>
            <ac:spMk id="26" creationId="{CB0EAE8C-895A-52C8-3F29-F0113352D054}"/>
          </ac:spMkLst>
        </pc:spChg>
        <pc:spChg chg="add mod">
          <ac:chgData name="FIQX QDIN" userId="7963f1e17dd2ffb3" providerId="Windows Live" clId="Web-{48928332-2776-7EA0-46F8-6382D00DA648}" dt="2024-12-22T15:22:52.993" v="631" actId="1076"/>
          <ac:spMkLst>
            <pc:docMk/>
            <pc:sldMk cId="1155109135" sldId="330"/>
            <ac:spMk id="27" creationId="{47764A7E-53BF-5D18-077E-C7939DAA2AE0}"/>
          </ac:spMkLst>
        </pc:spChg>
        <pc:picChg chg="add mod">
          <ac:chgData name="FIQX QDIN" userId="7963f1e17dd2ffb3" providerId="Windows Live" clId="Web-{48928332-2776-7EA0-46F8-6382D00DA648}" dt="2024-12-22T14:43:08.475" v="52" actId="1076"/>
          <ac:picMkLst>
            <pc:docMk/>
            <pc:sldMk cId="1155109135" sldId="330"/>
            <ac:picMk id="2" creationId="{1AB7485E-E8EA-3CFB-3038-5EF8A97C3002}"/>
          </ac:picMkLst>
        </pc:picChg>
        <pc:picChg chg="add mod">
          <ac:chgData name="FIQX QDIN" userId="7963f1e17dd2ffb3" providerId="Windows Live" clId="Web-{48928332-2776-7EA0-46F8-6382D00DA648}" dt="2024-12-22T14:43:08.507" v="53" actId="1076"/>
          <ac:picMkLst>
            <pc:docMk/>
            <pc:sldMk cId="1155109135" sldId="330"/>
            <ac:picMk id="3" creationId="{D931135B-B2D8-0295-A6CB-5E5117D0144B}"/>
          </ac:picMkLst>
        </pc:picChg>
      </pc:sldChg>
      <pc:sldChg chg="addSp modSp add ord replId">
        <pc:chgData name="FIQX QDIN" userId="7963f1e17dd2ffb3" providerId="Windows Live" clId="Web-{48928332-2776-7EA0-46F8-6382D00DA648}" dt="2024-12-22T15:23:55.276" v="665" actId="1076"/>
        <pc:sldMkLst>
          <pc:docMk/>
          <pc:sldMk cId="3770430256" sldId="331"/>
        </pc:sldMkLst>
        <pc:spChg chg="add mod">
          <ac:chgData name="FIQX QDIN" userId="7963f1e17dd2ffb3" providerId="Windows Live" clId="Web-{48928332-2776-7EA0-46F8-6382D00DA648}" dt="2024-12-22T15:05:45.303" v="249" actId="1076"/>
          <ac:spMkLst>
            <pc:docMk/>
            <pc:sldMk cId="3770430256" sldId="331"/>
            <ac:spMk id="6" creationId="{3B39CE68-CEF2-4535-2858-A1CEEA4ECF91}"/>
          </ac:spMkLst>
        </pc:spChg>
        <pc:spChg chg="add mod">
          <ac:chgData name="FIQX QDIN" userId="7963f1e17dd2ffb3" providerId="Windows Live" clId="Web-{48928332-2776-7EA0-46F8-6382D00DA648}" dt="2024-12-22T15:06:09.522" v="255" actId="1076"/>
          <ac:spMkLst>
            <pc:docMk/>
            <pc:sldMk cId="3770430256" sldId="331"/>
            <ac:spMk id="8" creationId="{3EC65D7F-B510-C7B6-83AE-3317A6E2BCBA}"/>
          </ac:spMkLst>
        </pc:spChg>
        <pc:spChg chg="add mod">
          <ac:chgData name="FIQX QDIN" userId="7963f1e17dd2ffb3" providerId="Windows Live" clId="Web-{48928332-2776-7EA0-46F8-6382D00DA648}" dt="2024-12-22T15:13:25.880" v="327" actId="20577"/>
          <ac:spMkLst>
            <pc:docMk/>
            <pc:sldMk cId="3770430256" sldId="331"/>
            <ac:spMk id="10" creationId="{F7E7524E-AE2C-A59B-594D-DFC904814FF5}"/>
          </ac:spMkLst>
        </pc:spChg>
        <pc:spChg chg="add mod">
          <ac:chgData name="FIQX QDIN" userId="7963f1e17dd2ffb3" providerId="Windows Live" clId="Web-{48928332-2776-7EA0-46F8-6382D00DA648}" dt="2024-12-22T15:13:15.818" v="324" actId="1076"/>
          <ac:spMkLst>
            <pc:docMk/>
            <pc:sldMk cId="3770430256" sldId="331"/>
            <ac:spMk id="12" creationId="{910C498E-1C5E-9523-EF95-3B7A6934FAEA}"/>
          </ac:spMkLst>
        </pc:spChg>
        <pc:spChg chg="add mod">
          <ac:chgData name="FIQX QDIN" userId="7963f1e17dd2ffb3" providerId="Windows Live" clId="Web-{48928332-2776-7EA0-46F8-6382D00DA648}" dt="2024-12-22T15:23:24.916" v="650" actId="1076"/>
          <ac:spMkLst>
            <pc:docMk/>
            <pc:sldMk cId="3770430256" sldId="331"/>
            <ac:spMk id="14" creationId="{4931E602-93ED-7283-674C-D4D8AB7307EA}"/>
          </ac:spMkLst>
        </pc:spChg>
        <pc:spChg chg="add mod">
          <ac:chgData name="FIQX QDIN" userId="7963f1e17dd2ffb3" providerId="Windows Live" clId="Web-{48928332-2776-7EA0-46F8-6382D00DA648}" dt="2024-12-22T15:23:55.276" v="665" actId="1076"/>
          <ac:spMkLst>
            <pc:docMk/>
            <pc:sldMk cId="3770430256" sldId="331"/>
            <ac:spMk id="16" creationId="{52F42F59-E950-EE65-DA8C-BE64AC3CF3FD}"/>
          </ac:spMkLst>
        </pc:spChg>
        <pc:picChg chg="add mod">
          <ac:chgData name="FIQX QDIN" userId="7963f1e17dd2ffb3" providerId="Windows Live" clId="Web-{48928332-2776-7EA0-46F8-6382D00DA648}" dt="2024-12-22T14:44:18.790" v="63" actId="1076"/>
          <ac:picMkLst>
            <pc:docMk/>
            <pc:sldMk cId="3770430256" sldId="331"/>
            <ac:picMk id="3" creationId="{3B2FB90D-1F0B-3500-0D93-C8F1DF25C1C8}"/>
          </ac:picMkLst>
        </pc:picChg>
        <pc:picChg chg="add mod">
          <ac:chgData name="FIQX QDIN" userId="7963f1e17dd2ffb3" providerId="Windows Live" clId="Web-{48928332-2776-7EA0-46F8-6382D00DA648}" dt="2024-12-22T14:44:18.822" v="64" actId="1076"/>
          <ac:picMkLst>
            <pc:docMk/>
            <pc:sldMk cId="3770430256" sldId="331"/>
            <ac:picMk id="4" creationId="{76D3FAB4-239F-9D40-F3F3-7D30BA989C64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6:06.031" v="776" actId="1076"/>
        <pc:sldMkLst>
          <pc:docMk/>
          <pc:sldMk cId="3496302677" sldId="332"/>
        </pc:sldMkLst>
        <pc:spChg chg="add mod">
          <ac:chgData name="FIQX QDIN" userId="7963f1e17dd2ffb3" providerId="Windows Live" clId="Web-{48928332-2776-7EA0-46F8-6382D00DA648}" dt="2024-12-22T15:07:37.947" v="270" actId="1076"/>
          <ac:spMkLst>
            <pc:docMk/>
            <pc:sldMk cId="3496302677" sldId="332"/>
            <ac:spMk id="6" creationId="{6E084DDB-F318-EAC9-6665-6058233AA02E}"/>
          </ac:spMkLst>
        </pc:spChg>
        <pc:spChg chg="add mod">
          <ac:chgData name="FIQX QDIN" userId="7963f1e17dd2ffb3" providerId="Windows Live" clId="Web-{48928332-2776-7EA0-46F8-6382D00DA648}" dt="2024-12-22T15:07:53.166" v="274" actId="1076"/>
          <ac:spMkLst>
            <pc:docMk/>
            <pc:sldMk cId="3496302677" sldId="332"/>
            <ac:spMk id="8" creationId="{D49B53F9-3FB4-E45E-DAD0-88FBE3495DB5}"/>
          </ac:spMkLst>
        </pc:spChg>
        <pc:spChg chg="add mod">
          <ac:chgData name="FIQX QDIN" userId="7963f1e17dd2ffb3" providerId="Windows Live" clId="Web-{48928332-2776-7EA0-46F8-6382D00DA648}" dt="2024-12-22T15:14:21.648" v="342" actId="20577"/>
          <ac:spMkLst>
            <pc:docMk/>
            <pc:sldMk cId="3496302677" sldId="332"/>
            <ac:spMk id="10" creationId="{76D221FD-4D93-F371-B96A-F380ECD0E805}"/>
          </ac:spMkLst>
        </pc:spChg>
        <pc:spChg chg="add mod">
          <ac:chgData name="FIQX QDIN" userId="7963f1e17dd2ffb3" providerId="Windows Live" clId="Web-{48928332-2776-7EA0-46F8-6382D00DA648}" dt="2024-12-22T15:14:13.616" v="340" actId="1076"/>
          <ac:spMkLst>
            <pc:docMk/>
            <pc:sldMk cId="3496302677" sldId="332"/>
            <ac:spMk id="12" creationId="{2711B7BB-8B4B-5A32-F1E0-A5F216D188F8}"/>
          </ac:spMkLst>
        </pc:spChg>
        <pc:spChg chg="add mod">
          <ac:chgData name="FIQX QDIN" userId="7963f1e17dd2ffb3" providerId="Windows Live" clId="Web-{48928332-2776-7EA0-46F8-6382D00DA648}" dt="2024-12-22T15:26:06.031" v="776" actId="1076"/>
          <ac:spMkLst>
            <pc:docMk/>
            <pc:sldMk cId="3496302677" sldId="332"/>
            <ac:spMk id="14" creationId="{F7201F27-4937-6C50-AA78-0D8B6FD4DE3E}"/>
          </ac:spMkLst>
        </pc:spChg>
        <pc:picChg chg="add mod">
          <ac:chgData name="FIQX QDIN" userId="7963f1e17dd2ffb3" providerId="Windows Live" clId="Web-{48928332-2776-7EA0-46F8-6382D00DA648}" dt="2024-12-22T15:07:30.822" v="269" actId="1076"/>
          <ac:picMkLst>
            <pc:docMk/>
            <pc:sldMk cId="3496302677" sldId="332"/>
            <ac:picMk id="2" creationId="{D4155BCC-54BF-A17B-49CF-B71FC3BA7DC0}"/>
          </ac:picMkLst>
        </pc:picChg>
        <pc:picChg chg="add del mod">
          <ac:chgData name="FIQX QDIN" userId="7963f1e17dd2ffb3" providerId="Windows Live" clId="Web-{48928332-2776-7EA0-46F8-6382D00DA648}" dt="2024-12-22T14:45:45.621" v="73"/>
          <ac:picMkLst>
            <pc:docMk/>
            <pc:sldMk cId="3496302677" sldId="332"/>
            <ac:picMk id="3" creationId="{3E99549B-BAA7-14CB-A2A4-F01D2228A286}"/>
          </ac:picMkLst>
        </pc:picChg>
        <pc:picChg chg="add mod">
          <ac:chgData name="FIQX QDIN" userId="7963f1e17dd2ffb3" providerId="Windows Live" clId="Web-{48928332-2776-7EA0-46F8-6382D00DA648}" dt="2024-12-22T14:47:35.172" v="80" actId="1076"/>
          <ac:picMkLst>
            <pc:docMk/>
            <pc:sldMk cId="3496302677" sldId="332"/>
            <ac:picMk id="4" creationId="{AF61EE18-09EB-8E09-537C-3860212AE87B}"/>
          </ac:picMkLst>
        </pc:picChg>
      </pc:sldChg>
      <pc:sldChg chg="addSp modSp add replId">
        <pc:chgData name="FIQX QDIN" userId="7963f1e17dd2ffb3" providerId="Windows Live" clId="Web-{48928332-2776-7EA0-46F8-6382D00DA648}" dt="2024-12-22T15:26:21.031" v="783" actId="20577"/>
        <pc:sldMkLst>
          <pc:docMk/>
          <pc:sldMk cId="3254464521" sldId="333"/>
        </pc:sldMkLst>
        <pc:spChg chg="add">
          <ac:chgData name="FIQX QDIN" userId="7963f1e17dd2ffb3" providerId="Windows Live" clId="Web-{48928332-2776-7EA0-46F8-6382D00DA648}" dt="2024-12-22T15:08:07.104" v="275"/>
          <ac:spMkLst>
            <pc:docMk/>
            <pc:sldMk cId="3254464521" sldId="333"/>
            <ac:spMk id="5" creationId="{D308EE9A-6EDF-7CB7-8350-6DD2E4D4491D}"/>
          </ac:spMkLst>
        </pc:spChg>
        <pc:spChg chg="add">
          <ac:chgData name="FIQX QDIN" userId="7963f1e17dd2ffb3" providerId="Windows Live" clId="Web-{48928332-2776-7EA0-46F8-6382D00DA648}" dt="2024-12-22T15:08:07.104" v="276"/>
          <ac:spMkLst>
            <pc:docMk/>
            <pc:sldMk cId="3254464521" sldId="333"/>
            <ac:spMk id="7" creationId="{2B759008-D673-1110-C390-4BEB612EFA13}"/>
          </ac:spMkLst>
        </pc:spChg>
        <pc:spChg chg="add">
          <ac:chgData name="FIQX QDIN" userId="7963f1e17dd2ffb3" providerId="Windows Live" clId="Web-{48928332-2776-7EA0-46F8-6382D00DA648}" dt="2024-12-22T15:14:25.976" v="343"/>
          <ac:spMkLst>
            <pc:docMk/>
            <pc:sldMk cId="3254464521" sldId="333"/>
            <ac:spMk id="9" creationId="{3AF364E1-E387-44D3-1809-4BDB09C13928}"/>
          </ac:spMkLst>
        </pc:spChg>
        <pc:spChg chg="add">
          <ac:chgData name="FIQX QDIN" userId="7963f1e17dd2ffb3" providerId="Windows Live" clId="Web-{48928332-2776-7EA0-46F8-6382D00DA648}" dt="2024-12-22T15:14:25.992" v="344"/>
          <ac:spMkLst>
            <pc:docMk/>
            <pc:sldMk cId="3254464521" sldId="333"/>
            <ac:spMk id="11" creationId="{2332FC28-A04E-7ECD-F86C-6B7AC7B67D67}"/>
          </ac:spMkLst>
        </pc:spChg>
        <pc:spChg chg="add mod">
          <ac:chgData name="FIQX QDIN" userId="7963f1e17dd2ffb3" providerId="Windows Live" clId="Web-{48928332-2776-7EA0-46F8-6382D00DA648}" dt="2024-12-22T15:26:21.031" v="783" actId="20577"/>
          <ac:spMkLst>
            <pc:docMk/>
            <pc:sldMk cId="3254464521" sldId="333"/>
            <ac:spMk id="13" creationId="{5A2047DE-6FFA-B1B5-C5DF-D588811D60AD}"/>
          </ac:spMkLst>
        </pc:spChg>
        <pc:picChg chg="add mod">
          <ac:chgData name="FIQX QDIN" userId="7963f1e17dd2ffb3" providerId="Windows Live" clId="Web-{48928332-2776-7EA0-46F8-6382D00DA648}" dt="2024-12-22T14:47:51.985" v="83" actId="1076"/>
          <ac:picMkLst>
            <pc:docMk/>
            <pc:sldMk cId="3254464521" sldId="333"/>
            <ac:picMk id="2" creationId="{BB06A548-43C2-8280-68C3-8A85DCC5F71E}"/>
          </ac:picMkLst>
        </pc:picChg>
        <pc:picChg chg="add mod">
          <ac:chgData name="FIQX QDIN" userId="7963f1e17dd2ffb3" providerId="Windows Live" clId="Web-{48928332-2776-7EA0-46F8-6382D00DA648}" dt="2024-12-22T14:47:52.001" v="84" actId="1076"/>
          <ac:picMkLst>
            <pc:docMk/>
            <pc:sldMk cId="3254464521" sldId="333"/>
            <ac:picMk id="3" creationId="{7ABB9DE2-756B-10EA-5660-B315B7C39A54}"/>
          </ac:picMkLst>
        </pc:picChg>
      </pc:sldChg>
      <pc:sldChg chg="addSp delSp modSp new">
        <pc:chgData name="FIQX QDIN" userId="7963f1e17dd2ffb3" providerId="Windows Live" clId="Web-{48928332-2776-7EA0-46F8-6382D00DA648}" dt="2024-12-22T15:24:35.137" v="699" actId="1076"/>
        <pc:sldMkLst>
          <pc:docMk/>
          <pc:sldMk cId="786489286" sldId="334"/>
        </pc:sldMkLst>
        <pc:spChg chg="del">
          <ac:chgData name="FIQX QDIN" userId="7963f1e17dd2ffb3" providerId="Windows Live" clId="Web-{48928332-2776-7EA0-46F8-6382D00DA648}" dt="2024-12-22T15:06:32.367" v="258"/>
          <ac:spMkLst>
            <pc:docMk/>
            <pc:sldMk cId="786489286" sldId="334"/>
            <ac:spMk id="2" creationId="{180E55B7-36B6-5AF8-CEAD-16957F7C2BD1}"/>
          </ac:spMkLst>
        </pc:spChg>
        <pc:spChg chg="del">
          <ac:chgData name="FIQX QDIN" userId="7963f1e17dd2ffb3" providerId="Windows Live" clId="Web-{48928332-2776-7EA0-46F8-6382D00DA648}" dt="2024-12-22T15:06:32.351" v="257"/>
          <ac:spMkLst>
            <pc:docMk/>
            <pc:sldMk cId="786489286" sldId="334"/>
            <ac:spMk id="3" creationId="{EECEB834-8452-4E11-E513-D8CC7F9934A4}"/>
          </ac:spMkLst>
        </pc:spChg>
        <pc:spChg chg="add">
          <ac:chgData name="FIQX QDIN" userId="7963f1e17dd2ffb3" providerId="Windows Live" clId="Web-{48928332-2776-7EA0-46F8-6382D00DA648}" dt="2024-12-22T15:06:33.539" v="260"/>
          <ac:spMkLst>
            <pc:docMk/>
            <pc:sldMk cId="786489286" sldId="334"/>
            <ac:spMk id="7" creationId="{A39B30D9-89D6-7F7F-0700-32869E8FD25D}"/>
          </ac:spMkLst>
        </pc:spChg>
        <pc:spChg chg="add">
          <ac:chgData name="FIQX QDIN" userId="7963f1e17dd2ffb3" providerId="Windows Live" clId="Web-{48928332-2776-7EA0-46F8-6382D00DA648}" dt="2024-12-22T15:06:33.554" v="261"/>
          <ac:spMkLst>
            <pc:docMk/>
            <pc:sldMk cId="786489286" sldId="334"/>
            <ac:spMk id="9" creationId="{3808FFFE-AEF4-6E31-7856-708077188603}"/>
          </ac:spMkLst>
        </pc:spChg>
        <pc:spChg chg="add mod">
          <ac:chgData name="FIQX QDIN" userId="7963f1e17dd2ffb3" providerId="Windows Live" clId="Web-{48928332-2776-7EA0-46F8-6382D00DA648}" dt="2024-12-22T15:07:15.337" v="266" actId="1076"/>
          <ac:spMkLst>
            <pc:docMk/>
            <pc:sldMk cId="786489286" sldId="334"/>
            <ac:spMk id="12" creationId="{90DF6399-ED15-F224-A63C-7100F5BDB08F}"/>
          </ac:spMkLst>
        </pc:spChg>
        <pc:spChg chg="add mod">
          <ac:chgData name="FIQX QDIN" userId="7963f1e17dd2ffb3" providerId="Windows Live" clId="Web-{48928332-2776-7EA0-46F8-6382D00DA648}" dt="2024-12-22T15:13:59.069" v="337" actId="20577"/>
          <ac:spMkLst>
            <pc:docMk/>
            <pc:sldMk cId="786489286" sldId="334"/>
            <ac:spMk id="14" creationId="{993C2E46-676B-11FC-0911-5088EBB3AE09}"/>
          </ac:spMkLst>
        </pc:spChg>
        <pc:spChg chg="add mod">
          <ac:chgData name="FIQX QDIN" userId="7963f1e17dd2ffb3" providerId="Windows Live" clId="Web-{48928332-2776-7EA0-46F8-6382D00DA648}" dt="2024-12-22T15:13:49.116" v="334" actId="20577"/>
          <ac:spMkLst>
            <pc:docMk/>
            <pc:sldMk cId="786489286" sldId="334"/>
            <ac:spMk id="16" creationId="{F2BD3308-384C-9E30-0B5C-846F5B45D2A8}"/>
          </ac:spMkLst>
        </pc:spChg>
        <pc:spChg chg="add mod">
          <ac:chgData name="FIQX QDIN" userId="7963f1e17dd2ffb3" providerId="Windows Live" clId="Web-{48928332-2776-7EA0-46F8-6382D00DA648}" dt="2024-12-22T15:13:38.615" v="331" actId="1076"/>
          <ac:spMkLst>
            <pc:docMk/>
            <pc:sldMk cId="786489286" sldId="334"/>
            <ac:spMk id="18" creationId="{E1CF0E0C-869D-E981-CF54-583970464C82}"/>
          </ac:spMkLst>
        </pc:spChg>
        <pc:spChg chg="add">
          <ac:chgData name="FIQX QDIN" userId="7963f1e17dd2ffb3" providerId="Windows Live" clId="Web-{48928332-2776-7EA0-46F8-6382D00DA648}" dt="2024-12-22T15:23:58.417" v="666"/>
          <ac:spMkLst>
            <pc:docMk/>
            <pc:sldMk cId="786489286" sldId="334"/>
            <ac:spMk id="20" creationId="{CADA7A72-0D36-508D-F7BD-373B133BB528}"/>
          </ac:spMkLst>
        </pc:spChg>
        <pc:spChg chg="add mod">
          <ac:chgData name="FIQX QDIN" userId="7963f1e17dd2ffb3" providerId="Windows Live" clId="Web-{48928332-2776-7EA0-46F8-6382D00DA648}" dt="2024-12-22T15:24:35.137" v="699" actId="1076"/>
          <ac:spMkLst>
            <pc:docMk/>
            <pc:sldMk cId="786489286" sldId="334"/>
            <ac:spMk id="22" creationId="{9CCD3E2A-6450-EF5E-0CAF-D5431DC07931}"/>
          </ac:spMkLst>
        </pc:spChg>
        <pc:picChg chg="add">
          <ac:chgData name="FIQX QDIN" userId="7963f1e17dd2ffb3" providerId="Windows Live" clId="Web-{48928332-2776-7EA0-46F8-6382D00DA648}" dt="2024-12-22T15:06:33.539" v="259"/>
          <ac:picMkLst>
            <pc:docMk/>
            <pc:sldMk cId="786489286" sldId="334"/>
            <ac:picMk id="5" creationId="{1645954B-6B25-F27D-D8D7-54FE8FE1C9F9}"/>
          </ac:picMkLst>
        </pc:picChg>
        <pc:picChg chg="add">
          <ac:chgData name="FIQX QDIN" userId="7963f1e17dd2ffb3" providerId="Windows Live" clId="Web-{48928332-2776-7EA0-46F8-6382D00DA648}" dt="2024-12-22T15:06:55.961" v="262"/>
          <ac:picMkLst>
            <pc:docMk/>
            <pc:sldMk cId="786489286" sldId="334"/>
            <ac:picMk id="11" creationId="{44F22C26-309C-8AF1-04A9-8D478A3D4BFB}"/>
          </ac:picMkLst>
        </pc:picChg>
      </pc:sldChg>
      <pc:sldChg chg="add del replId">
        <pc:chgData name="FIQX QDIN" userId="7963f1e17dd2ffb3" providerId="Windows Live" clId="Web-{48928332-2776-7EA0-46F8-6382D00DA648}" dt="2024-12-22T14:47:56.594" v="85"/>
        <pc:sldMkLst>
          <pc:docMk/>
          <pc:sldMk cId="1700891227" sldId="3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qxQdin/Favoriot/blob/main/ESP32/03_BLE/04_Read_Write/04_Read_Write.in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uit board with white and black text&#10;&#10;Description automatically generated">
            <a:extLst>
              <a:ext uri="{FF2B5EF4-FFF2-40B4-BE49-F238E27FC236}">
                <a16:creationId xmlns:a16="http://schemas.microsoft.com/office/drawing/2014/main" id="{AA36477B-914A-9DC9-ADF0-4007D1BE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0400" y="3130550"/>
            <a:ext cx="3394774" cy="1988042"/>
          </a:xfrm>
          <a:prstGeom prst="rect">
            <a:avLst/>
          </a:prstGeom>
        </p:spPr>
      </p:pic>
      <p:pic>
        <p:nvPicPr>
          <p:cNvPr id="6" name="Picture 5" descr="LightBlue® — Bluetooth LE - Apps on Google Play">
            <a:extLst>
              <a:ext uri="{FF2B5EF4-FFF2-40B4-BE49-F238E27FC236}">
                <a16:creationId xmlns:a16="http://schemas.microsoft.com/office/drawing/2014/main" id="{6AB7ADEA-B953-CE7D-79D4-1C156EAA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698750"/>
            <a:ext cx="2884888" cy="283322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F7DFEBE-80C1-7415-4C58-D0A3C5E87C1F}"/>
              </a:ext>
            </a:extLst>
          </p:cNvPr>
          <p:cNvGrpSpPr/>
          <p:nvPr/>
        </p:nvGrpSpPr>
        <p:grpSpPr>
          <a:xfrm>
            <a:off x="4508500" y="279400"/>
            <a:ext cx="2639361" cy="4881858"/>
            <a:chOff x="4484046" y="708025"/>
            <a:chExt cx="2639361" cy="4881858"/>
          </a:xfrm>
        </p:grpSpPr>
        <p:pic>
          <p:nvPicPr>
            <p:cNvPr id="7" name="Picture 6" descr="Bluetooth Low Energy Basics (BLE) - Part 1 ⋆ EmbeTronicX">
              <a:extLst>
                <a:ext uri="{FF2B5EF4-FFF2-40B4-BE49-F238E27FC236}">
                  <a16:creationId xmlns:a16="http://schemas.microsoft.com/office/drawing/2014/main" id="{E48B6818-7809-165F-CA54-88181131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750" y="708025"/>
              <a:ext cx="2143125" cy="214312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A31BDDC1-E696-1076-E47B-70C0D4103D5F}"/>
                </a:ext>
              </a:extLst>
            </p:cNvPr>
            <p:cNvSpPr/>
            <p:nvPr/>
          </p:nvSpPr>
          <p:spPr>
            <a:xfrm rot="16200000">
              <a:off x="5181600" y="2406650"/>
              <a:ext cx="1244254" cy="2639361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MY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614036C5-980E-65CF-5F21-4820E9DB6F9D}"/>
                </a:ext>
              </a:extLst>
            </p:cNvPr>
            <p:cNvSpPr/>
            <p:nvPr/>
          </p:nvSpPr>
          <p:spPr>
            <a:xfrm rot="5400000" flipH="1">
              <a:off x="5181600" y="3648075"/>
              <a:ext cx="1244254" cy="2639361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55BCC-54BF-A17B-49CF-B71FC3BA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03" y="135610"/>
            <a:ext cx="2963663" cy="6581613"/>
          </a:xfrm>
          <a:prstGeom prst="rect">
            <a:avLst/>
          </a:prstGeom>
        </p:spPr>
      </p:pic>
      <p:pic>
        <p:nvPicPr>
          <p:cNvPr id="4" name="Picture 3" descr="A red and blue electronic device&#10;&#10;Description automatically generated">
            <a:extLst>
              <a:ext uri="{FF2B5EF4-FFF2-40B4-BE49-F238E27FC236}">
                <a16:creationId xmlns:a16="http://schemas.microsoft.com/office/drawing/2014/main" id="{AF61EE18-09EB-8E09-537C-3860212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15" y="787831"/>
            <a:ext cx="2980773" cy="5290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84DDB-F318-EAC9-6665-6058233AA02E}"/>
              </a:ext>
            </a:extLst>
          </p:cNvPr>
          <p:cNvSpPr/>
          <p:nvPr/>
        </p:nvSpPr>
        <p:spPr>
          <a:xfrm>
            <a:off x="2890303" y="2366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B53F9-3FB4-E45E-DAD0-88FBE3495DB5}"/>
              </a:ext>
            </a:extLst>
          </p:cNvPr>
          <p:cNvSpPr/>
          <p:nvPr/>
        </p:nvSpPr>
        <p:spPr>
          <a:xfrm>
            <a:off x="2167049" y="1604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221FD-4D93-F371-B96A-F380ECD0E805}"/>
              </a:ext>
            </a:extLst>
          </p:cNvPr>
          <p:cNvSpPr/>
          <p:nvPr/>
        </p:nvSpPr>
        <p:spPr>
          <a:xfrm>
            <a:off x="2774555" y="226994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B7BB-8B4B-5A32-F1E0-A5F216D188F8}"/>
              </a:ext>
            </a:extLst>
          </p:cNvPr>
          <p:cNvSpPr/>
          <p:nvPr/>
        </p:nvSpPr>
        <p:spPr>
          <a:xfrm>
            <a:off x="2074548" y="150536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01F27-4937-6C50-AA78-0D8B6FD4DE3E}"/>
              </a:ext>
            </a:extLst>
          </p:cNvPr>
          <p:cNvSpPr/>
          <p:nvPr/>
        </p:nvSpPr>
        <p:spPr>
          <a:xfrm>
            <a:off x="1409473" y="2893522"/>
            <a:ext cx="4288320" cy="464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insert "ON" to turn on the LED.</a:t>
            </a:r>
          </a:p>
        </p:txBody>
      </p:sp>
    </p:spTree>
    <p:extLst>
      <p:ext uri="{BB962C8B-B14F-4D97-AF65-F5344CB8AC3E}">
        <p14:creationId xmlns:p14="http://schemas.microsoft.com/office/powerpoint/2010/main" val="349630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D2ACF4C-8809-9C99-FE96-017F05FB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33" y="146050"/>
            <a:ext cx="2958717" cy="6573328"/>
          </a:xfrm>
          <a:prstGeom prst="rect">
            <a:avLst/>
          </a:prstGeom>
        </p:spPr>
      </p:pic>
      <p:pic>
        <p:nvPicPr>
          <p:cNvPr id="3" name="Picture 2" descr="A red electronic device with a white cable&#10;&#10;Description automatically generated">
            <a:extLst>
              <a:ext uri="{FF2B5EF4-FFF2-40B4-BE49-F238E27FC236}">
                <a16:creationId xmlns:a16="http://schemas.microsoft.com/office/drawing/2014/main" id="{7ABB9DE2-756B-10EA-5660-B315B7C3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67" y="793750"/>
            <a:ext cx="2967858" cy="5264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08EE9A-6EDF-7CB7-8350-6DD2E4D4491D}"/>
              </a:ext>
            </a:extLst>
          </p:cNvPr>
          <p:cNvSpPr/>
          <p:nvPr/>
        </p:nvSpPr>
        <p:spPr>
          <a:xfrm>
            <a:off x="2890303" y="2366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59008-D673-1110-C390-4BEB612EFA13}"/>
              </a:ext>
            </a:extLst>
          </p:cNvPr>
          <p:cNvSpPr/>
          <p:nvPr/>
        </p:nvSpPr>
        <p:spPr>
          <a:xfrm>
            <a:off x="2167049" y="1604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F364E1-E387-44D3-1809-4BDB09C13928}"/>
              </a:ext>
            </a:extLst>
          </p:cNvPr>
          <p:cNvSpPr/>
          <p:nvPr/>
        </p:nvSpPr>
        <p:spPr>
          <a:xfrm>
            <a:off x="2774555" y="226994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2FC28-A04E-7ECD-F86C-6B7AC7B67D67}"/>
              </a:ext>
            </a:extLst>
          </p:cNvPr>
          <p:cNvSpPr/>
          <p:nvPr/>
        </p:nvSpPr>
        <p:spPr>
          <a:xfrm>
            <a:off x="2074548" y="150536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047DE-6FFA-B1B5-C5DF-D588811D60AD}"/>
              </a:ext>
            </a:extLst>
          </p:cNvPr>
          <p:cNvSpPr/>
          <p:nvPr/>
        </p:nvSpPr>
        <p:spPr>
          <a:xfrm>
            <a:off x="1409473" y="2893522"/>
            <a:ext cx="4288320" cy="464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insert "OFF" to turn off the LED.</a:t>
            </a:r>
          </a:p>
        </p:txBody>
      </p:sp>
    </p:spTree>
    <p:extLst>
      <p:ext uri="{BB962C8B-B14F-4D97-AF65-F5344CB8AC3E}">
        <p14:creationId xmlns:p14="http://schemas.microsoft.com/office/powerpoint/2010/main" val="32544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63456-C265-9441-BCC1-8DB9F61C30D6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0" dirty="0">
                <a:latin typeface="Amasis MT Pro Black"/>
              </a:rPr>
              <a:t>ESP32 SETUP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A17A999-7608-3F81-D8BB-1D93FD8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7231E1-C630-8B2E-4588-4CC4B8FA7737}"/>
              </a:ext>
            </a:extLst>
          </p:cNvPr>
          <p:cNvSpPr/>
          <p:nvPr/>
        </p:nvSpPr>
        <p:spPr>
          <a:xfrm>
            <a:off x="10218419" y="3256182"/>
            <a:ext cx="496147" cy="397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847AC-2D44-D94E-E0F5-F738D58A0E2F}"/>
              </a:ext>
            </a:extLst>
          </p:cNvPr>
          <p:cNvSpPr/>
          <p:nvPr/>
        </p:nvSpPr>
        <p:spPr>
          <a:xfrm>
            <a:off x="10110419" y="31481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ADA31-A4A1-2D5E-534B-2BC4276B7E4A}"/>
              </a:ext>
            </a:extLst>
          </p:cNvPr>
          <p:cNvSpPr/>
          <p:nvPr/>
        </p:nvSpPr>
        <p:spPr>
          <a:xfrm>
            <a:off x="3968798" y="3425137"/>
            <a:ext cx="6002393" cy="918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Copy the code from GITHUB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MY" dirty="0">
                <a:solidFill>
                  <a:schemeClr val="tx1"/>
                </a:solidFill>
              </a:rPr>
              <a:t>[</a:t>
            </a:r>
            <a:r>
              <a:rPr lang="en-MY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https://github.com/FiqxQdin/Favoriot/blob/main/ESP32/03_BLE/04_Read_Write/04_Read_Write.ino</a:t>
            </a:r>
            <a:r>
              <a:rPr lang="en-MY" dirty="0">
                <a:solidFill>
                  <a:schemeClr val="tx1"/>
                </a:solidFill>
              </a:rPr>
              <a:t>].</a:t>
            </a:r>
            <a:endParaRPr lang="en-MY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394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AB3A7E-27FD-F4F7-5F9E-1B32FD55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D3035B-9F91-59BA-A24C-5F90A5980124}"/>
              </a:ext>
            </a:extLst>
          </p:cNvPr>
          <p:cNvSpPr/>
          <p:nvPr/>
        </p:nvSpPr>
        <p:spPr>
          <a:xfrm>
            <a:off x="22134" y="631515"/>
            <a:ext cx="774336" cy="409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C4DE6-241E-6B9A-10B7-81DB80288812}"/>
              </a:ext>
            </a:extLst>
          </p:cNvPr>
          <p:cNvSpPr/>
          <p:nvPr/>
        </p:nvSpPr>
        <p:spPr>
          <a:xfrm>
            <a:off x="688228" y="52351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6E6B4-3E3B-55E0-417D-A29CBCC5511A}"/>
              </a:ext>
            </a:extLst>
          </p:cNvPr>
          <p:cNvSpPr/>
          <p:nvPr/>
        </p:nvSpPr>
        <p:spPr>
          <a:xfrm>
            <a:off x="376512" y="1139137"/>
            <a:ext cx="6002393" cy="72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Paste the code in new sketch. Then, compile and upload the code to ESP32.</a:t>
            </a:r>
          </a:p>
        </p:txBody>
      </p:sp>
    </p:spTree>
    <p:extLst>
      <p:ext uri="{BB962C8B-B14F-4D97-AF65-F5344CB8AC3E}">
        <p14:creationId xmlns:p14="http://schemas.microsoft.com/office/powerpoint/2010/main" val="12089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A487EDD1-4343-4BF5-1E2F-1DB45B7C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33350"/>
            <a:ext cx="2969260" cy="6591300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CE3E3862-DBB8-8AEF-735E-22AB83C6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63500"/>
            <a:ext cx="2970961" cy="6720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770F11-8337-AC77-A3F0-A6F7E10E2B1F}"/>
              </a:ext>
            </a:extLst>
          </p:cNvPr>
          <p:cNvSpPr/>
          <p:nvPr/>
        </p:nvSpPr>
        <p:spPr>
          <a:xfrm>
            <a:off x="2141219" y="855882"/>
            <a:ext cx="218524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10FD0-67AD-A131-AD67-77347D4C5833}"/>
              </a:ext>
            </a:extLst>
          </p:cNvPr>
          <p:cNvSpPr/>
          <p:nvPr/>
        </p:nvSpPr>
        <p:spPr>
          <a:xfrm>
            <a:off x="7208518" y="3954681"/>
            <a:ext cx="2820247" cy="651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B945E-B83C-0D5F-670C-138C38BA2264}"/>
              </a:ext>
            </a:extLst>
          </p:cNvPr>
          <p:cNvSpPr/>
          <p:nvPr/>
        </p:nvSpPr>
        <p:spPr>
          <a:xfrm>
            <a:off x="7100519" y="38466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9A4F5-30A2-1081-B97E-4B7801D1C5FA}"/>
              </a:ext>
            </a:extLst>
          </p:cNvPr>
          <p:cNvSpPr/>
          <p:nvPr/>
        </p:nvSpPr>
        <p:spPr>
          <a:xfrm>
            <a:off x="2033219" y="7478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E17AF-A488-ACAE-98F1-683933AA7D51}"/>
              </a:ext>
            </a:extLst>
          </p:cNvPr>
          <p:cNvSpPr/>
          <p:nvPr/>
        </p:nvSpPr>
        <p:spPr>
          <a:xfrm>
            <a:off x="1990659" y="164074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Install </a:t>
            </a:r>
            <a:r>
              <a:rPr lang="en-MY" dirty="0" err="1">
                <a:solidFill>
                  <a:schemeClr val="tx1"/>
                </a:solidFill>
              </a:rPr>
              <a:t>LightBlue</a:t>
            </a:r>
            <a:r>
              <a:rPr lang="en-MY" dirty="0">
                <a:solidFill>
                  <a:schemeClr val="tx1"/>
                </a:solidFill>
              </a:rPr>
              <a:t> in smartphone.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96FCD4-44A0-7245-ACD1-B13F0EFCB2F4}"/>
              </a:ext>
            </a:extLst>
          </p:cNvPr>
          <p:cNvSpPr/>
          <p:nvPr/>
        </p:nvSpPr>
        <p:spPr>
          <a:xfrm>
            <a:off x="6702358" y="4676041"/>
            <a:ext cx="3901940" cy="593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Open </a:t>
            </a:r>
            <a:r>
              <a:rPr lang="en-MY" dirty="0" err="1">
                <a:solidFill>
                  <a:schemeClr val="tx1"/>
                </a:solidFill>
              </a:rPr>
              <a:t>LightBlue</a:t>
            </a:r>
            <a:r>
              <a:rPr lang="en-MY" dirty="0">
                <a:solidFill>
                  <a:schemeClr val="tx1"/>
                </a:solidFill>
              </a:rPr>
              <a:t>. Then, connect with FIQXQDIN BLE.</a:t>
            </a:r>
          </a:p>
        </p:txBody>
      </p:sp>
    </p:spTree>
    <p:extLst>
      <p:ext uri="{BB962C8B-B14F-4D97-AF65-F5344CB8AC3E}">
        <p14:creationId xmlns:p14="http://schemas.microsoft.com/office/powerpoint/2010/main" val="105112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1B46DEC3-C8A4-88A4-AFE9-D17C4996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35610"/>
            <a:ext cx="2963663" cy="6581613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0BD113A1-F1D7-46B0-2B8C-652805FE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21B408-E32C-F6FC-52B1-16CA97F975B2}"/>
              </a:ext>
            </a:extLst>
          </p:cNvPr>
          <p:cNvSpPr/>
          <p:nvPr/>
        </p:nvSpPr>
        <p:spPr>
          <a:xfrm>
            <a:off x="2154134" y="4846695"/>
            <a:ext cx="2843924" cy="689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ACDAA-B292-8197-0F75-7E6A9677F4B1}"/>
              </a:ext>
            </a:extLst>
          </p:cNvPr>
          <p:cNvSpPr/>
          <p:nvPr/>
        </p:nvSpPr>
        <p:spPr>
          <a:xfrm>
            <a:off x="9528743" y="442593"/>
            <a:ext cx="583756" cy="469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6B2D3-B9F7-E2A1-7D1B-9D475B1284CE}"/>
              </a:ext>
            </a:extLst>
          </p:cNvPr>
          <p:cNvSpPr/>
          <p:nvPr/>
        </p:nvSpPr>
        <p:spPr>
          <a:xfrm>
            <a:off x="9412995" y="34557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4CA78-706E-DC1C-0B30-B4EFCE1A1060}"/>
              </a:ext>
            </a:extLst>
          </p:cNvPr>
          <p:cNvSpPr/>
          <p:nvPr/>
        </p:nvSpPr>
        <p:spPr>
          <a:xfrm>
            <a:off x="2048717" y="4747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DE604-0747-F91C-7027-4648832E59F2}"/>
              </a:ext>
            </a:extLst>
          </p:cNvPr>
          <p:cNvSpPr/>
          <p:nvPr/>
        </p:nvSpPr>
        <p:spPr>
          <a:xfrm>
            <a:off x="7712115" y="969150"/>
            <a:ext cx="3720050" cy="6195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change the output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22923-F08A-1700-6A25-853A9A9A47E6}"/>
              </a:ext>
            </a:extLst>
          </p:cNvPr>
          <p:cNvSpPr/>
          <p:nvPr/>
        </p:nvSpPr>
        <p:spPr>
          <a:xfrm>
            <a:off x="2336788" y="560314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the READ UUID.</a:t>
            </a:r>
          </a:p>
        </p:txBody>
      </p:sp>
    </p:spTree>
    <p:extLst>
      <p:ext uri="{BB962C8B-B14F-4D97-AF65-F5344CB8AC3E}">
        <p14:creationId xmlns:p14="http://schemas.microsoft.com/office/powerpoint/2010/main" val="110753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1AB7485E-E8EA-3CFB-3038-5EF8A97C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16237"/>
            <a:ext cx="2976578" cy="6620359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931135B-B2D8-0295-A6CB-5E5117D0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D2E4A9-DC38-18E3-B8D2-B3992993E4F0}"/>
              </a:ext>
            </a:extLst>
          </p:cNvPr>
          <p:cNvSpPr/>
          <p:nvPr/>
        </p:nvSpPr>
        <p:spPr>
          <a:xfrm>
            <a:off x="2076643" y="1217509"/>
            <a:ext cx="2985992" cy="495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B9392-E578-78FF-C9D7-E6548DA0CED0}"/>
              </a:ext>
            </a:extLst>
          </p:cNvPr>
          <p:cNvSpPr/>
          <p:nvPr/>
        </p:nvSpPr>
        <p:spPr>
          <a:xfrm>
            <a:off x="2903218" y="5427881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FB66C-1F2A-3473-F2B1-5FE609593F29}"/>
              </a:ext>
            </a:extLst>
          </p:cNvPr>
          <p:cNvSpPr/>
          <p:nvPr/>
        </p:nvSpPr>
        <p:spPr>
          <a:xfrm>
            <a:off x="7139422" y="3438932"/>
            <a:ext cx="854976" cy="366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4AFFD-17ED-CA43-534B-4962F11E017A}"/>
              </a:ext>
            </a:extLst>
          </p:cNvPr>
          <p:cNvSpPr/>
          <p:nvPr/>
        </p:nvSpPr>
        <p:spPr>
          <a:xfrm>
            <a:off x="7139422" y="3994289"/>
            <a:ext cx="297307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99874-AE83-966F-2190-8140B02F8176}"/>
              </a:ext>
            </a:extLst>
          </p:cNvPr>
          <p:cNvSpPr/>
          <p:nvPr/>
        </p:nvSpPr>
        <p:spPr>
          <a:xfrm>
            <a:off x="7191083" y="481340"/>
            <a:ext cx="454603" cy="417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5F778-5378-8661-51D1-AD80502971E6}"/>
              </a:ext>
            </a:extLst>
          </p:cNvPr>
          <p:cNvSpPr/>
          <p:nvPr/>
        </p:nvSpPr>
        <p:spPr>
          <a:xfrm>
            <a:off x="7075334" y="384318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5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324F-A0B0-1A71-F6F4-6A965F65941B}"/>
              </a:ext>
            </a:extLst>
          </p:cNvPr>
          <p:cNvSpPr/>
          <p:nvPr/>
        </p:nvSpPr>
        <p:spPr>
          <a:xfrm>
            <a:off x="7034005" y="332641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B9CF3-56C2-EFB2-0C74-42C22CA4BF47}"/>
              </a:ext>
            </a:extLst>
          </p:cNvPr>
          <p:cNvSpPr/>
          <p:nvPr/>
        </p:nvSpPr>
        <p:spPr>
          <a:xfrm>
            <a:off x="7031422" y="387918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4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39644-F1C7-F2FD-6C5B-2496B78986EC}"/>
              </a:ext>
            </a:extLst>
          </p:cNvPr>
          <p:cNvSpPr/>
          <p:nvPr/>
        </p:nvSpPr>
        <p:spPr>
          <a:xfrm>
            <a:off x="2792636" y="532311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A1DF-8640-5F5D-9D21-99BA2D90EB98}"/>
              </a:ext>
            </a:extLst>
          </p:cNvPr>
          <p:cNvSpPr/>
          <p:nvPr/>
        </p:nvSpPr>
        <p:spPr>
          <a:xfrm>
            <a:off x="1976392" y="111015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27FF5-FF5F-2E80-62E4-018ACFEED8B7}"/>
              </a:ext>
            </a:extLst>
          </p:cNvPr>
          <p:cNvSpPr/>
          <p:nvPr/>
        </p:nvSpPr>
        <p:spPr>
          <a:xfrm>
            <a:off x="1771100" y="178281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Choose string. Then, click save.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0EAE8C-895A-52C8-3F29-F0113352D054}"/>
              </a:ext>
            </a:extLst>
          </p:cNvPr>
          <p:cNvSpPr/>
          <p:nvPr/>
        </p:nvSpPr>
        <p:spPr>
          <a:xfrm>
            <a:off x="8138320" y="3125995"/>
            <a:ext cx="3565066" cy="7301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read. Then, below is the sensor reading.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64A7E-53BF-5D18-077E-C7939DAA2AE0}"/>
              </a:ext>
            </a:extLst>
          </p:cNvPr>
          <p:cNvSpPr/>
          <p:nvPr/>
        </p:nvSpPr>
        <p:spPr>
          <a:xfrm>
            <a:off x="6407675" y="969148"/>
            <a:ext cx="2041067" cy="5420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this arrow.</a:t>
            </a:r>
          </a:p>
        </p:txBody>
      </p:sp>
    </p:spTree>
    <p:extLst>
      <p:ext uri="{BB962C8B-B14F-4D97-AF65-F5344CB8AC3E}">
        <p14:creationId xmlns:p14="http://schemas.microsoft.com/office/powerpoint/2010/main" val="115510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3B2FB90D-1F0B-3500-0D93-C8F1DF25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35610"/>
            <a:ext cx="2963663" cy="6581613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6D3FAB4-239F-9D40-F3F3-7D30BA98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9CE68-CEF2-4535-2858-A1CEEA4ECF91}"/>
              </a:ext>
            </a:extLst>
          </p:cNvPr>
          <p:cNvSpPr/>
          <p:nvPr/>
        </p:nvSpPr>
        <p:spPr>
          <a:xfrm>
            <a:off x="2076643" y="5608695"/>
            <a:ext cx="297307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5D7F-B510-C7B6-83AE-3317A6E2BCBA}"/>
              </a:ext>
            </a:extLst>
          </p:cNvPr>
          <p:cNvSpPr/>
          <p:nvPr/>
        </p:nvSpPr>
        <p:spPr>
          <a:xfrm>
            <a:off x="9502914" y="442593"/>
            <a:ext cx="622501" cy="482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524E-AE2C-A59B-594D-DFC904814FF5}"/>
              </a:ext>
            </a:extLst>
          </p:cNvPr>
          <p:cNvSpPr/>
          <p:nvPr/>
        </p:nvSpPr>
        <p:spPr>
          <a:xfrm>
            <a:off x="9387165" y="34557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C498E-1C5E-9523-EF95-3B7A6934FAEA}"/>
              </a:ext>
            </a:extLst>
          </p:cNvPr>
          <p:cNvSpPr/>
          <p:nvPr/>
        </p:nvSpPr>
        <p:spPr>
          <a:xfrm>
            <a:off x="1971226" y="5509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1E602-93ED-7283-674C-D4D8AB7307EA}"/>
              </a:ext>
            </a:extLst>
          </p:cNvPr>
          <p:cNvSpPr/>
          <p:nvPr/>
        </p:nvSpPr>
        <p:spPr>
          <a:xfrm>
            <a:off x="1745269" y="4895386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click the WRITE UUID.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42F59-E950-EE65-DA8C-BE64AC3CF3FD}"/>
              </a:ext>
            </a:extLst>
          </p:cNvPr>
          <p:cNvSpPr/>
          <p:nvPr/>
        </p:nvSpPr>
        <p:spPr>
          <a:xfrm>
            <a:off x="6833878" y="994979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Change the input type.</a:t>
            </a:r>
          </a:p>
        </p:txBody>
      </p:sp>
    </p:spTree>
    <p:extLst>
      <p:ext uri="{BB962C8B-B14F-4D97-AF65-F5344CB8AC3E}">
        <p14:creationId xmlns:p14="http://schemas.microsoft.com/office/powerpoint/2010/main" val="37704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645954B-6B25-F27D-D8D7-54FE8FE1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16237"/>
            <a:ext cx="2976578" cy="6620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9B30D9-89D6-7F7F-0700-32869E8FD25D}"/>
              </a:ext>
            </a:extLst>
          </p:cNvPr>
          <p:cNvSpPr/>
          <p:nvPr/>
        </p:nvSpPr>
        <p:spPr>
          <a:xfrm>
            <a:off x="2076643" y="1217509"/>
            <a:ext cx="2985992" cy="495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8FFFE-AEF4-6E31-7856-708077188603}"/>
              </a:ext>
            </a:extLst>
          </p:cNvPr>
          <p:cNvSpPr/>
          <p:nvPr/>
        </p:nvSpPr>
        <p:spPr>
          <a:xfrm>
            <a:off x="2903218" y="5427881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4F22C26-309C-8AF1-04A9-8D478A3D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DF6399-ED15-F224-A63C-7100F5BDB08F}"/>
              </a:ext>
            </a:extLst>
          </p:cNvPr>
          <p:cNvSpPr/>
          <p:nvPr/>
        </p:nvSpPr>
        <p:spPr>
          <a:xfrm>
            <a:off x="7136550" y="3420071"/>
            <a:ext cx="1563470" cy="418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C2E46-676B-11FC-0911-5088EBB3AE09}"/>
              </a:ext>
            </a:extLst>
          </p:cNvPr>
          <p:cNvSpPr/>
          <p:nvPr/>
        </p:nvSpPr>
        <p:spPr>
          <a:xfrm>
            <a:off x="2792800" y="5313229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D3308-384C-9E30-0B5C-846F5B45D2A8}"/>
              </a:ext>
            </a:extLst>
          </p:cNvPr>
          <p:cNvSpPr/>
          <p:nvPr/>
        </p:nvSpPr>
        <p:spPr>
          <a:xfrm>
            <a:off x="7033390" y="331267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F0E0C-869D-E981-CF54-583970464C82}"/>
              </a:ext>
            </a:extLst>
          </p:cNvPr>
          <p:cNvSpPr/>
          <p:nvPr/>
        </p:nvSpPr>
        <p:spPr>
          <a:xfrm>
            <a:off x="1972743" y="110650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A7A72-0D36-508D-F7BD-373B133BB528}"/>
              </a:ext>
            </a:extLst>
          </p:cNvPr>
          <p:cNvSpPr/>
          <p:nvPr/>
        </p:nvSpPr>
        <p:spPr>
          <a:xfrm>
            <a:off x="1771100" y="178281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Choose string. Then, click save.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D3E2A-6450-EF5E-0CAF-D5431DC07931}"/>
              </a:ext>
            </a:extLst>
          </p:cNvPr>
          <p:cNvSpPr/>
          <p:nvPr/>
        </p:nvSpPr>
        <p:spPr>
          <a:xfrm>
            <a:off x="6120548" y="394302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click write new value.</a:t>
            </a:r>
          </a:p>
        </p:txBody>
      </p:sp>
    </p:spTree>
    <p:extLst>
      <p:ext uri="{BB962C8B-B14F-4D97-AF65-F5344CB8AC3E}">
        <p14:creationId xmlns:p14="http://schemas.microsoft.com/office/powerpoint/2010/main" val="78648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302</cp:revision>
  <dcterms:created xsi:type="dcterms:W3CDTF">2024-12-22T14:28:55Z</dcterms:created>
  <dcterms:modified xsi:type="dcterms:W3CDTF">2024-12-22T15:42:47Z</dcterms:modified>
</cp:coreProperties>
</file>