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59" r:id="rId5"/>
    <p:sldId id="260" r:id="rId6"/>
    <p:sldId id="261" r:id="rId7"/>
    <p:sldId id="29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14-3AE9-AF2A-0877-E37F81E5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7E1C5-607D-991D-CAA2-3259855C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07C5-5596-B5B9-5F07-F10AA6D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7B78-CEDD-8FB5-E6C4-BF5AA1AB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16B1-8C05-6682-7062-B5EB5EE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1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E529-26E8-6087-E1B4-2660BC5A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C77C-5F96-1565-06CB-82A6CBF07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4922-0DF7-DA1F-332D-A06BF2FB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5104-620C-5326-62BB-88CCA880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9C04-F41D-3389-FCB8-51DC341B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35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4B8A-5133-BD37-D8F6-732C590F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F829-F3D3-06DF-DD5C-C34B6573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A9CA-B4B3-7D65-DAFA-87EB5758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C117-9166-22B3-0A14-724D056C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764A-01BC-4C23-EB57-A0A56A5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60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440-9347-CE70-37AE-27A15BAF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1B5B-7938-8EAE-BA35-CDEB7D82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31AB-05CF-D721-8D1B-66FED0C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B774-F31C-8F47-F508-E33B5A40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270E-9FDF-9640-0523-3015B050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89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8574-4E6F-C4B4-A5E3-650A9929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D3BC-18AF-F0FF-D342-2A1FF869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AFE2-29A4-2623-8680-321F775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9A9F-2A01-671C-7F43-55DBA2E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498-B1F1-369A-78B2-42FD2006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4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2C8-4E9A-FC74-3D99-B3831CD4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20CB-110A-0126-C2A4-FACDAD75E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89B4-DB42-A113-A152-410D3B1E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D992-A235-AF16-20BF-2CA979F9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8928-7DCB-D471-75E1-76A728D0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61CE-6366-CCBD-6676-F68CC42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73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FD7-36B7-5F48-BFBD-D3EA36D5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E0BE-B888-01DC-B1DA-3C8A6A48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DF7A8-9B0A-A90F-3893-C19DFD1F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43435-C3F5-240A-447D-1BD86F75A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11C7-93EF-5BA3-AF0E-944475E1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92AD4-72D7-038B-970D-A076BDA8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25A34-418E-7DEB-AB4C-47F24502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CFF-EA85-C54B-8B1D-1C5BFCC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14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EDA-4AC9-34FC-CFB2-5F846CDF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7682-4D26-9420-5F9D-D2526BF5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2F934-C3F4-2F78-46CE-90578F40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5266-DA42-9B49-36FE-58723C8F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29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756CC-1AA3-79AD-3942-16BC62B3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FFC22-5556-C610-F5EE-0BA3D40C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FB93-1134-3252-34A6-AE6C74DD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40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1EB2-80CF-5FBD-75E1-9D9D0AD8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1F52-C87A-422F-2044-261573B2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93AF-75F6-369A-DC9E-990AD9FD7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CC8F-BA60-EA4B-89EB-BEC648AD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C950-68FA-4EC5-A16F-4EF9A61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5169-6B5A-63F5-FF36-BCFE335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28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6861-567A-6346-6778-305E8ED2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5B5E-B377-AFD1-779E-FBCC98F4B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53FD2-7822-3CC7-1909-D6258429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1EC9-6C96-7517-DE04-FEE90384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6C33-BE78-11CE-D898-AE832C28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89D4-8E59-A86E-4CF9-481EBC32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7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4B9CB-D0AE-194E-D434-25C6CB15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CBBB-4D74-5A67-6691-B802F2C4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F42A-70A0-B89C-3774-A7A32A5AD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FA1ED-BEE6-49C9-8CC7-E7F2042F6587}" type="datetimeFigureOut">
              <a:rPr lang="en-MY" smtClean="0"/>
              <a:t>25/11/2024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E960-D0CA-03B7-0624-235EE120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E984-EE8D-4BEC-B72C-0001B67F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2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0EC1659-355A-E8F8-D963-5CD871AC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71" y="540908"/>
            <a:ext cx="8939058" cy="19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E7E2C4-856E-13D7-13F0-87FA83D6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496556"/>
            <a:ext cx="6038850" cy="18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A31BDDC1-E696-1076-E47B-70C0D4103D5F}"/>
              </a:ext>
            </a:extLst>
          </p:cNvPr>
          <p:cNvSpPr/>
          <p:nvPr/>
        </p:nvSpPr>
        <p:spPr>
          <a:xfrm>
            <a:off x="5615940" y="2701743"/>
            <a:ext cx="960120" cy="155448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380B-AAE1-40F4-C944-C7FECBE1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218FA-50CC-4D4B-86D0-B9AC629B5B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6277B3-841C-EE2E-C66A-5987429B2390}"/>
              </a:ext>
            </a:extLst>
          </p:cNvPr>
          <p:cNvSpPr/>
          <p:nvPr/>
        </p:nvSpPr>
        <p:spPr>
          <a:xfrm>
            <a:off x="5232399" y="1964267"/>
            <a:ext cx="1718733" cy="1464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75A9F-028C-153E-27ED-B9690761A414}"/>
              </a:ext>
            </a:extLst>
          </p:cNvPr>
          <p:cNvSpPr/>
          <p:nvPr/>
        </p:nvSpPr>
        <p:spPr>
          <a:xfrm>
            <a:off x="5124399" y="185626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EF12D-66D3-5174-498A-F03042698B95}"/>
              </a:ext>
            </a:extLst>
          </p:cNvPr>
          <p:cNvSpPr/>
          <p:nvPr/>
        </p:nvSpPr>
        <p:spPr>
          <a:xfrm>
            <a:off x="4809575" y="3514140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Click forwards data.</a:t>
            </a:r>
          </a:p>
        </p:txBody>
      </p:sp>
    </p:spTree>
    <p:extLst>
      <p:ext uri="{BB962C8B-B14F-4D97-AF65-F5344CB8AC3E}">
        <p14:creationId xmlns:p14="http://schemas.microsoft.com/office/powerpoint/2010/main" val="133577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A2AC-0E01-7CA9-04DA-B0142095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59C8D-A87B-8E36-75DF-9C5F8E87C0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6DB7FE-BB98-C1E6-C887-EE72F831418A}"/>
              </a:ext>
            </a:extLst>
          </p:cNvPr>
          <p:cNvSpPr/>
          <p:nvPr/>
        </p:nvSpPr>
        <p:spPr>
          <a:xfrm>
            <a:off x="3573869" y="2709755"/>
            <a:ext cx="1590797" cy="42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C3A40-24A2-FF99-C8BA-EFBB203F98E0}"/>
              </a:ext>
            </a:extLst>
          </p:cNvPr>
          <p:cNvSpPr/>
          <p:nvPr/>
        </p:nvSpPr>
        <p:spPr>
          <a:xfrm>
            <a:off x="3573868" y="3725334"/>
            <a:ext cx="1590797" cy="42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3D267-2E7E-1F30-77E9-239EFF944678}"/>
              </a:ext>
            </a:extLst>
          </p:cNvPr>
          <p:cNvSpPr/>
          <p:nvPr/>
        </p:nvSpPr>
        <p:spPr>
          <a:xfrm>
            <a:off x="3573867" y="4377902"/>
            <a:ext cx="2276599" cy="583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06BA2-5926-4E1F-B9BD-E22351E36434}"/>
              </a:ext>
            </a:extLst>
          </p:cNvPr>
          <p:cNvSpPr/>
          <p:nvPr/>
        </p:nvSpPr>
        <p:spPr>
          <a:xfrm>
            <a:off x="3465867" y="426990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C38D4-4A39-5ECE-D35B-D3DE83BBFE1F}"/>
              </a:ext>
            </a:extLst>
          </p:cNvPr>
          <p:cNvSpPr/>
          <p:nvPr/>
        </p:nvSpPr>
        <p:spPr>
          <a:xfrm>
            <a:off x="3465867" y="361733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B9D28-D480-7FC5-57E8-1E9E5D9EE181}"/>
              </a:ext>
            </a:extLst>
          </p:cNvPr>
          <p:cNvSpPr/>
          <p:nvPr/>
        </p:nvSpPr>
        <p:spPr>
          <a:xfrm>
            <a:off x="3465867" y="260175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6D93C-3133-4140-7F33-240674C9AB66}"/>
              </a:ext>
            </a:extLst>
          </p:cNvPr>
          <p:cNvSpPr/>
          <p:nvPr/>
        </p:nvSpPr>
        <p:spPr>
          <a:xfrm>
            <a:off x="3882475" y="2084752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Select POST method.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0E63F2-F7AE-8305-E367-312A2B5B0CFB}"/>
              </a:ext>
            </a:extLst>
          </p:cNvPr>
          <p:cNvSpPr/>
          <p:nvPr/>
        </p:nvSpPr>
        <p:spPr>
          <a:xfrm>
            <a:off x="5372552" y="3663269"/>
            <a:ext cx="3737157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Insert rule name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247190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674E7-DE23-DDE8-F84E-2E7CB7B5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97837A-4682-4325-E7C3-0E0AE02936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43C726-2583-6272-3DF1-E5EF2A3959A0}"/>
              </a:ext>
            </a:extLst>
          </p:cNvPr>
          <p:cNvSpPr/>
          <p:nvPr/>
        </p:nvSpPr>
        <p:spPr>
          <a:xfrm>
            <a:off x="3590800" y="2354368"/>
            <a:ext cx="2276599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267BB-9396-DFE2-03FA-23D519E94659}"/>
              </a:ext>
            </a:extLst>
          </p:cNvPr>
          <p:cNvSpPr/>
          <p:nvPr/>
        </p:nvSpPr>
        <p:spPr>
          <a:xfrm>
            <a:off x="3590800" y="4750437"/>
            <a:ext cx="4393267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1B53A-72AD-2C61-DA72-F0A30899C2DE}"/>
              </a:ext>
            </a:extLst>
          </p:cNvPr>
          <p:cNvSpPr/>
          <p:nvPr/>
        </p:nvSpPr>
        <p:spPr>
          <a:xfrm>
            <a:off x="3482800" y="2246368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F6B6-B9E5-5602-411B-5704AE715BB9}"/>
              </a:ext>
            </a:extLst>
          </p:cNvPr>
          <p:cNvSpPr/>
          <p:nvPr/>
        </p:nvSpPr>
        <p:spPr>
          <a:xfrm>
            <a:off x="3482800" y="46424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1D43F-184D-A3E6-E0F4-05F230F5D2E9}"/>
              </a:ext>
            </a:extLst>
          </p:cNvPr>
          <p:cNvSpPr/>
          <p:nvPr/>
        </p:nvSpPr>
        <p:spPr>
          <a:xfrm>
            <a:off x="3446909" y="2879139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Select device.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CCD06-24CE-FC63-7140-55751F2BB48C}"/>
              </a:ext>
            </a:extLst>
          </p:cNvPr>
          <p:cNvSpPr/>
          <p:nvPr/>
        </p:nvSpPr>
        <p:spPr>
          <a:xfrm>
            <a:off x="3108093" y="5292616"/>
            <a:ext cx="535868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Paste the URL that been copied from Postman and add the path that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104399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69DD-3D1D-C46C-4660-DE46EA19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27F0C-0261-CC96-2793-DDA0EEC4AA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82C35F-51A1-DBC0-B9CE-AC21C181583C}"/>
              </a:ext>
            </a:extLst>
          </p:cNvPr>
          <p:cNvSpPr/>
          <p:nvPr/>
        </p:nvSpPr>
        <p:spPr>
          <a:xfrm>
            <a:off x="3565400" y="3463502"/>
            <a:ext cx="4240868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35AA1-40B9-6017-5DA6-760A1BB99900}"/>
              </a:ext>
            </a:extLst>
          </p:cNvPr>
          <p:cNvSpPr/>
          <p:nvPr/>
        </p:nvSpPr>
        <p:spPr>
          <a:xfrm>
            <a:off x="8051801" y="3445934"/>
            <a:ext cx="601132" cy="474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54735-16CD-0568-4F8B-B702031EEACC}"/>
              </a:ext>
            </a:extLst>
          </p:cNvPr>
          <p:cNvSpPr/>
          <p:nvPr/>
        </p:nvSpPr>
        <p:spPr>
          <a:xfrm>
            <a:off x="3457400" y="335550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74C7B-72B7-6149-0010-2A9CD6E1DA2E}"/>
              </a:ext>
            </a:extLst>
          </p:cNvPr>
          <p:cNvSpPr/>
          <p:nvPr/>
        </p:nvSpPr>
        <p:spPr>
          <a:xfrm>
            <a:off x="7943801" y="333793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451DB-44BA-C9EE-0C0E-04C922E775AE}"/>
              </a:ext>
            </a:extLst>
          </p:cNvPr>
          <p:cNvSpPr/>
          <p:nvPr/>
        </p:nvSpPr>
        <p:spPr>
          <a:xfrm>
            <a:off x="4279441" y="2800512"/>
            <a:ext cx="2820116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the headers.</a:t>
            </a:r>
          </a:p>
        </p:txBody>
      </p:sp>
    </p:spTree>
    <p:extLst>
      <p:ext uri="{BB962C8B-B14F-4D97-AF65-F5344CB8AC3E}">
        <p14:creationId xmlns:p14="http://schemas.microsoft.com/office/powerpoint/2010/main" val="322904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7CDE-D578-AA8B-E4A2-35335A0F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AE353-7F37-997C-B43B-3F6D80460F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AB022F-3190-17A0-679C-979B7B3941B0}"/>
              </a:ext>
            </a:extLst>
          </p:cNvPr>
          <p:cNvSpPr/>
          <p:nvPr/>
        </p:nvSpPr>
        <p:spPr>
          <a:xfrm>
            <a:off x="3573866" y="5258437"/>
            <a:ext cx="1514601" cy="439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30A4F-8835-7EED-EE54-563000138B63}"/>
              </a:ext>
            </a:extLst>
          </p:cNvPr>
          <p:cNvSpPr/>
          <p:nvPr/>
        </p:nvSpPr>
        <p:spPr>
          <a:xfrm>
            <a:off x="4849334" y="5867400"/>
            <a:ext cx="2482799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5DB5D-C260-2CBE-8086-147C5EACDB21}"/>
              </a:ext>
            </a:extLst>
          </p:cNvPr>
          <p:cNvSpPr/>
          <p:nvPr/>
        </p:nvSpPr>
        <p:spPr>
          <a:xfrm>
            <a:off x="4741334" y="575940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0AC8-B20B-44D4-F838-5A2B73496B1D}"/>
              </a:ext>
            </a:extLst>
          </p:cNvPr>
          <p:cNvSpPr/>
          <p:nvPr/>
        </p:nvSpPr>
        <p:spPr>
          <a:xfrm>
            <a:off x="3465866" y="51504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37ECF-DCC4-D7D8-A8EC-F3E82528C708}"/>
              </a:ext>
            </a:extLst>
          </p:cNvPr>
          <p:cNvSpPr/>
          <p:nvPr/>
        </p:nvSpPr>
        <p:spPr>
          <a:xfrm>
            <a:off x="3996733" y="4603376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Activate the rule. Then, click confirm.</a:t>
            </a:r>
          </a:p>
        </p:txBody>
      </p:sp>
    </p:spTree>
    <p:extLst>
      <p:ext uri="{BB962C8B-B14F-4D97-AF65-F5344CB8AC3E}">
        <p14:creationId xmlns:p14="http://schemas.microsoft.com/office/powerpoint/2010/main" val="364308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5547-E9AE-13C1-EA52-91D1FA8F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2E1354-36E3-8614-0B9D-C7B1C287D780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POSTMAN LOGS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9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3213-1B6D-AE31-5EC8-3FE2B909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16BCF-71CD-B7EF-9147-9B3D2E6372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B67312-415F-9776-ED4C-665D35ED8FD7}"/>
              </a:ext>
            </a:extLst>
          </p:cNvPr>
          <p:cNvSpPr/>
          <p:nvPr/>
        </p:nvSpPr>
        <p:spPr>
          <a:xfrm>
            <a:off x="6588000" y="1626237"/>
            <a:ext cx="1421468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3A2B3-A7A8-CB2F-5E32-6E82F836D1EF}"/>
              </a:ext>
            </a:extLst>
          </p:cNvPr>
          <p:cNvSpPr/>
          <p:nvPr/>
        </p:nvSpPr>
        <p:spPr>
          <a:xfrm>
            <a:off x="6480000" y="15182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E8715-36DC-51C5-A2F7-06D4408D9B18}"/>
              </a:ext>
            </a:extLst>
          </p:cNvPr>
          <p:cNvSpPr/>
          <p:nvPr/>
        </p:nvSpPr>
        <p:spPr>
          <a:xfrm>
            <a:off x="5199466" y="2173868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Open Postman. Then, click refresh logs.</a:t>
            </a:r>
          </a:p>
        </p:txBody>
      </p:sp>
    </p:spTree>
    <p:extLst>
      <p:ext uri="{BB962C8B-B14F-4D97-AF65-F5344CB8AC3E}">
        <p14:creationId xmlns:p14="http://schemas.microsoft.com/office/powerpoint/2010/main" val="377428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4A59-E347-0220-265D-FC42B908A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197C6-59A7-B0A0-860C-8E39E4CC38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F24990-B9BD-0477-C9A0-B3F566D0D981}"/>
              </a:ext>
            </a:extLst>
          </p:cNvPr>
          <p:cNvSpPr/>
          <p:nvPr/>
        </p:nvSpPr>
        <p:spPr>
          <a:xfrm>
            <a:off x="3904067" y="3370371"/>
            <a:ext cx="4444067" cy="1497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5CE47-9F63-492B-406B-31057B962879}"/>
              </a:ext>
            </a:extLst>
          </p:cNvPr>
          <p:cNvSpPr/>
          <p:nvPr/>
        </p:nvSpPr>
        <p:spPr>
          <a:xfrm>
            <a:off x="3796067" y="326237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8FFBF-D866-0464-EF20-32A3D1DDA283}"/>
              </a:ext>
            </a:extLst>
          </p:cNvPr>
          <p:cNvSpPr/>
          <p:nvPr/>
        </p:nvSpPr>
        <p:spPr>
          <a:xfrm>
            <a:off x="4149599" y="2699648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This is the data from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HTTP POST.</a:t>
            </a:r>
          </a:p>
        </p:txBody>
      </p:sp>
    </p:spTree>
    <p:extLst>
      <p:ext uri="{BB962C8B-B14F-4D97-AF65-F5344CB8AC3E}">
        <p14:creationId xmlns:p14="http://schemas.microsoft.com/office/powerpoint/2010/main" val="24782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63456-C265-9441-BCC1-8DB9F61C30D6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POSTMAN SETUP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9EC7-2B4C-948A-B8D6-04568728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0FCF5-E577-6ED3-65A3-DCF833E031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55FD4A-AD3E-B599-0ABE-CA08676273B9}"/>
              </a:ext>
            </a:extLst>
          </p:cNvPr>
          <p:cNvSpPr/>
          <p:nvPr/>
        </p:nvSpPr>
        <p:spPr>
          <a:xfrm>
            <a:off x="33020" y="2137410"/>
            <a:ext cx="723900" cy="554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5B34E-E860-95A6-52ED-D3863DA4AB47}"/>
              </a:ext>
            </a:extLst>
          </p:cNvPr>
          <p:cNvSpPr/>
          <p:nvPr/>
        </p:nvSpPr>
        <p:spPr>
          <a:xfrm>
            <a:off x="1557020" y="3895090"/>
            <a:ext cx="1272540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1C75E-AC70-A918-3CAD-CC2BBBCC9E28}"/>
              </a:ext>
            </a:extLst>
          </p:cNvPr>
          <p:cNvSpPr/>
          <p:nvPr/>
        </p:nvSpPr>
        <p:spPr>
          <a:xfrm>
            <a:off x="4173220" y="3082290"/>
            <a:ext cx="1308100" cy="382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11D81-B94F-989E-CA19-EF4A17A2B345}"/>
              </a:ext>
            </a:extLst>
          </p:cNvPr>
          <p:cNvSpPr/>
          <p:nvPr/>
        </p:nvSpPr>
        <p:spPr>
          <a:xfrm>
            <a:off x="1431020" y="3769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BBAEC-4E93-8EFC-21AB-E66088F311E3}"/>
              </a:ext>
            </a:extLst>
          </p:cNvPr>
          <p:cNvSpPr/>
          <p:nvPr/>
        </p:nvSpPr>
        <p:spPr>
          <a:xfrm>
            <a:off x="4047220" y="2956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6EC0C-9E4A-06AB-9DCD-A7AA0E806B8F}"/>
              </a:ext>
            </a:extLst>
          </p:cNvPr>
          <p:cNvSpPr/>
          <p:nvPr/>
        </p:nvSpPr>
        <p:spPr>
          <a:xfrm>
            <a:off x="648920" y="202941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1EF43-4F91-F42B-190F-05962DD8C276}"/>
              </a:ext>
            </a:extLst>
          </p:cNvPr>
          <p:cNvSpPr/>
          <p:nvPr/>
        </p:nvSpPr>
        <p:spPr>
          <a:xfrm>
            <a:off x="939850" y="2029410"/>
            <a:ext cx="294127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Open Postman. Then, click mock servers.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87978-E280-2E72-87E8-732406F7F7DC}"/>
              </a:ext>
            </a:extLst>
          </p:cNvPr>
          <p:cNvSpPr/>
          <p:nvPr/>
        </p:nvSpPr>
        <p:spPr>
          <a:xfrm>
            <a:off x="974140" y="4335096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mock servers.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08926-E683-D680-3F6B-C3FCBAACBD84}"/>
              </a:ext>
            </a:extLst>
          </p:cNvPr>
          <p:cNvSpPr/>
          <p:nvPr/>
        </p:nvSpPr>
        <p:spPr>
          <a:xfrm>
            <a:off x="3471295" y="3532335"/>
            <a:ext cx="271195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Change to POST method.</a:t>
            </a:r>
          </a:p>
        </p:txBody>
      </p:sp>
    </p:spTree>
    <p:extLst>
      <p:ext uri="{BB962C8B-B14F-4D97-AF65-F5344CB8AC3E}">
        <p14:creationId xmlns:p14="http://schemas.microsoft.com/office/powerpoint/2010/main" val="41301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A787-CA5B-E7F3-F181-4CEBE002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75E6F-BD64-F350-A9C0-87096E8E99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E31854-A29B-38CA-CB1C-AE167809B810}"/>
              </a:ext>
            </a:extLst>
          </p:cNvPr>
          <p:cNvSpPr/>
          <p:nvPr/>
        </p:nvSpPr>
        <p:spPr>
          <a:xfrm>
            <a:off x="5461936" y="3082290"/>
            <a:ext cx="142146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36544-F9A0-D28B-DA05-73725A541EA3}"/>
              </a:ext>
            </a:extLst>
          </p:cNvPr>
          <p:cNvSpPr/>
          <p:nvPr/>
        </p:nvSpPr>
        <p:spPr>
          <a:xfrm>
            <a:off x="9251616" y="3082290"/>
            <a:ext cx="126398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D4C59-DA44-B94F-4607-EC3DB95037E5}"/>
              </a:ext>
            </a:extLst>
          </p:cNvPr>
          <p:cNvSpPr/>
          <p:nvPr/>
        </p:nvSpPr>
        <p:spPr>
          <a:xfrm>
            <a:off x="9135534" y="5571065"/>
            <a:ext cx="2827866" cy="669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FDD8E-4B97-F8F2-E035-BB720B2F9385}"/>
              </a:ext>
            </a:extLst>
          </p:cNvPr>
          <p:cNvSpPr/>
          <p:nvPr/>
        </p:nvSpPr>
        <p:spPr>
          <a:xfrm>
            <a:off x="5353936" y="2974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99FB5-3D3B-1088-EDC8-362DF4546129}"/>
              </a:ext>
            </a:extLst>
          </p:cNvPr>
          <p:cNvSpPr/>
          <p:nvPr/>
        </p:nvSpPr>
        <p:spPr>
          <a:xfrm>
            <a:off x="9143616" y="2974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3A5EF-DC45-7895-6891-4B7D132E8F63}"/>
              </a:ext>
            </a:extLst>
          </p:cNvPr>
          <p:cNvSpPr/>
          <p:nvPr/>
        </p:nvSpPr>
        <p:spPr>
          <a:xfrm>
            <a:off x="9027534" y="546306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0BC3B-0B73-E17B-02DB-5B9B3EA33D36}"/>
              </a:ext>
            </a:extLst>
          </p:cNvPr>
          <p:cNvSpPr/>
          <p:nvPr/>
        </p:nvSpPr>
        <p:spPr>
          <a:xfrm>
            <a:off x="4875280" y="3537000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URL path.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94EF-2D5B-DF4C-DA21-9F242C6D9F4D}"/>
              </a:ext>
            </a:extLst>
          </p:cNvPr>
          <p:cNvSpPr/>
          <p:nvPr/>
        </p:nvSpPr>
        <p:spPr>
          <a:xfrm>
            <a:off x="8662888" y="354057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response body.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6ED67-33CC-4970-DB33-C8924571EA71}"/>
              </a:ext>
            </a:extLst>
          </p:cNvPr>
          <p:cNvSpPr/>
          <p:nvPr/>
        </p:nvSpPr>
        <p:spPr>
          <a:xfrm>
            <a:off x="9328747" y="4904503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Click next.</a:t>
            </a:r>
          </a:p>
        </p:txBody>
      </p:sp>
    </p:spTree>
    <p:extLst>
      <p:ext uri="{BB962C8B-B14F-4D97-AF65-F5344CB8AC3E}">
        <p14:creationId xmlns:p14="http://schemas.microsoft.com/office/powerpoint/2010/main" val="8655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AF97-2365-98A3-4CAD-14F5F565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90906-14C7-2A3D-E402-2376125276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4F9171-459F-9B24-5FFE-ABBA0640F7E1}"/>
              </a:ext>
            </a:extLst>
          </p:cNvPr>
          <p:cNvSpPr/>
          <p:nvPr/>
        </p:nvSpPr>
        <p:spPr>
          <a:xfrm>
            <a:off x="4064936" y="2201757"/>
            <a:ext cx="1472264" cy="405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1DCA-DFD3-0873-9C44-C85DBEE0E5D0}"/>
              </a:ext>
            </a:extLst>
          </p:cNvPr>
          <p:cNvSpPr/>
          <p:nvPr/>
        </p:nvSpPr>
        <p:spPr>
          <a:xfrm>
            <a:off x="4064935" y="3573356"/>
            <a:ext cx="3588931" cy="499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1F89F-39B3-412D-0075-032A1BB267B7}"/>
              </a:ext>
            </a:extLst>
          </p:cNvPr>
          <p:cNvSpPr/>
          <p:nvPr/>
        </p:nvSpPr>
        <p:spPr>
          <a:xfrm>
            <a:off x="9119535" y="5613823"/>
            <a:ext cx="2860797" cy="57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3BB84-D41C-E658-661F-EBD90FE5F035}"/>
              </a:ext>
            </a:extLst>
          </p:cNvPr>
          <p:cNvSpPr/>
          <p:nvPr/>
        </p:nvSpPr>
        <p:spPr>
          <a:xfrm>
            <a:off x="9011535" y="5505823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C8D1D-D195-CEEC-28FA-2E97A1D5F298}"/>
              </a:ext>
            </a:extLst>
          </p:cNvPr>
          <p:cNvSpPr/>
          <p:nvPr/>
        </p:nvSpPr>
        <p:spPr>
          <a:xfrm>
            <a:off x="3956935" y="346535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26B72-4E1E-D24F-C81D-0D74CF3803E7}"/>
              </a:ext>
            </a:extLst>
          </p:cNvPr>
          <p:cNvSpPr/>
          <p:nvPr/>
        </p:nvSpPr>
        <p:spPr>
          <a:xfrm>
            <a:off x="3956935" y="209375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5AE59-311D-8A5F-0BE7-E3A7BE850708}"/>
              </a:ext>
            </a:extLst>
          </p:cNvPr>
          <p:cNvSpPr/>
          <p:nvPr/>
        </p:nvSpPr>
        <p:spPr>
          <a:xfrm>
            <a:off x="4316480" y="1573057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server name.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47D00-77B2-A18C-F752-67ECD985297C}"/>
              </a:ext>
            </a:extLst>
          </p:cNvPr>
          <p:cNvSpPr/>
          <p:nvPr/>
        </p:nvSpPr>
        <p:spPr>
          <a:xfrm>
            <a:off x="4316480" y="2917514"/>
            <a:ext cx="381339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Tick the box to save URL as variable.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D0012-A55D-D0DB-06A1-3D1A062638E5}"/>
              </a:ext>
            </a:extLst>
          </p:cNvPr>
          <p:cNvSpPr/>
          <p:nvPr/>
        </p:nvSpPr>
        <p:spPr>
          <a:xfrm>
            <a:off x="9343943" y="4950833"/>
            <a:ext cx="24119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mock server.</a:t>
            </a:r>
          </a:p>
        </p:txBody>
      </p:sp>
    </p:spTree>
    <p:extLst>
      <p:ext uri="{BB962C8B-B14F-4D97-AF65-F5344CB8AC3E}">
        <p14:creationId xmlns:p14="http://schemas.microsoft.com/office/powerpoint/2010/main" val="420658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01872-69FE-1D0F-ABFC-1DB4A065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3FCBA-A33F-B079-ACCD-C8F974917A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FA964D-B47F-AB34-196C-8D11D2C39129}"/>
              </a:ext>
            </a:extLst>
          </p:cNvPr>
          <p:cNvSpPr/>
          <p:nvPr/>
        </p:nvSpPr>
        <p:spPr>
          <a:xfrm>
            <a:off x="5385267" y="4572000"/>
            <a:ext cx="4258266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F02AA-6B15-23C2-3A3C-195BEC65FC8F}"/>
              </a:ext>
            </a:extLst>
          </p:cNvPr>
          <p:cNvSpPr/>
          <p:nvPr/>
        </p:nvSpPr>
        <p:spPr>
          <a:xfrm>
            <a:off x="5277267" y="446400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88017-9BA9-0BF5-BAFC-CA365062301A}"/>
              </a:ext>
            </a:extLst>
          </p:cNvPr>
          <p:cNvSpPr/>
          <p:nvPr/>
        </p:nvSpPr>
        <p:spPr>
          <a:xfrm>
            <a:off x="6557965" y="3906794"/>
            <a:ext cx="191287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Copy the URL.</a:t>
            </a:r>
          </a:p>
        </p:txBody>
      </p:sp>
    </p:spTree>
    <p:extLst>
      <p:ext uri="{BB962C8B-B14F-4D97-AF65-F5344CB8AC3E}">
        <p14:creationId xmlns:p14="http://schemas.microsoft.com/office/powerpoint/2010/main" val="376307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064E-B653-37AB-60A1-422D90BD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076B0-79A3-0FFE-272B-6353E7F0B173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FAVORIOT RULES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90425-FAEF-DB44-EF7F-0C1323F4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1AC07-9451-888A-DCD3-C08664C529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6D6C0F-9E31-E504-590B-68E72AB2EDE5}"/>
              </a:ext>
            </a:extLst>
          </p:cNvPr>
          <p:cNvSpPr/>
          <p:nvPr/>
        </p:nvSpPr>
        <p:spPr>
          <a:xfrm>
            <a:off x="322670" y="4276090"/>
            <a:ext cx="142146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56062-9CAD-92D2-1BFD-EDE3A170965A}"/>
              </a:ext>
            </a:extLst>
          </p:cNvPr>
          <p:cNvSpPr/>
          <p:nvPr/>
        </p:nvSpPr>
        <p:spPr>
          <a:xfrm>
            <a:off x="214670" y="4168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D77E2-05FE-9EAB-77CF-FBB48B8F0CB0}"/>
              </a:ext>
            </a:extLst>
          </p:cNvPr>
          <p:cNvSpPr/>
          <p:nvPr/>
        </p:nvSpPr>
        <p:spPr>
          <a:xfrm>
            <a:off x="512324" y="3487370"/>
            <a:ext cx="3385306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Log in to 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account. Then, go to rules page.</a:t>
            </a:r>
          </a:p>
        </p:txBody>
      </p:sp>
    </p:spTree>
    <p:extLst>
      <p:ext uri="{BB962C8B-B14F-4D97-AF65-F5344CB8AC3E}">
        <p14:creationId xmlns:p14="http://schemas.microsoft.com/office/powerpoint/2010/main" val="294384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901A1-6FFD-B3E3-3254-32E6B0B0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0F703-09DF-F515-D7B4-848C44070E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353553-331B-4935-5599-D2CC9CAE0FE0}"/>
              </a:ext>
            </a:extLst>
          </p:cNvPr>
          <p:cNvSpPr/>
          <p:nvPr/>
        </p:nvSpPr>
        <p:spPr>
          <a:xfrm>
            <a:off x="2617136" y="1541357"/>
            <a:ext cx="1133597" cy="1167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8CA35-34CC-9EC3-3111-49CBABA4845F}"/>
              </a:ext>
            </a:extLst>
          </p:cNvPr>
          <p:cNvSpPr/>
          <p:nvPr/>
        </p:nvSpPr>
        <p:spPr>
          <a:xfrm>
            <a:off x="2509136" y="143335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20259-9C56-BCA4-4CA4-03125B480972}"/>
              </a:ext>
            </a:extLst>
          </p:cNvPr>
          <p:cNvSpPr/>
          <p:nvPr/>
        </p:nvSpPr>
        <p:spPr>
          <a:xfrm>
            <a:off x="1901744" y="2805903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new rules.</a:t>
            </a:r>
          </a:p>
        </p:txBody>
      </p:sp>
    </p:spTree>
    <p:extLst>
      <p:ext uri="{BB962C8B-B14F-4D97-AF65-F5344CB8AC3E}">
        <p14:creationId xmlns:p14="http://schemas.microsoft.com/office/powerpoint/2010/main" val="294816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NURAFIQAH ALIAH BINTI QHAIRUDDIN</dc:creator>
  <cp:lastModifiedBy>NURAFIQAH ALIAH BINTI QHAIRUDDIN</cp:lastModifiedBy>
  <cp:revision>16</cp:revision>
  <dcterms:created xsi:type="dcterms:W3CDTF">2024-11-18T01:45:41Z</dcterms:created>
  <dcterms:modified xsi:type="dcterms:W3CDTF">2024-11-25T03:01:03Z</dcterms:modified>
</cp:coreProperties>
</file>