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26" r:id="rId3"/>
    <p:sldId id="332" r:id="rId4"/>
    <p:sldId id="342" r:id="rId5"/>
    <p:sldId id="333" r:id="rId6"/>
    <p:sldId id="337" r:id="rId7"/>
    <p:sldId id="345" r:id="rId8"/>
    <p:sldId id="346" r:id="rId9"/>
    <p:sldId id="347" r:id="rId10"/>
    <p:sldId id="349" r:id="rId11"/>
    <p:sldId id="350" r:id="rId12"/>
    <p:sldId id="339" r:id="rId13"/>
    <p:sldId id="341" r:id="rId14"/>
    <p:sldId id="336" r:id="rId15"/>
    <p:sldId id="353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8F43E-2636-4058-C0E7-F7B10CE4EC8D}" v="117" dt="2024-12-20T04:02:19.217"/>
    <p1510:client id="{CF0FC6B8-D066-3B51-A2A8-145A317EDA82}" v="1244" dt="2024-12-20T07:35:1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QX QDIN" userId="7963f1e17dd2ffb3" providerId="Windows Live" clId="Web-{0FC8F43E-2636-4058-C0E7-F7B10CE4EC8D}"/>
    <pc:docChg chg="addSld delSld modSld sldOrd">
      <pc:chgData name="FIQX QDIN" userId="7963f1e17dd2ffb3" providerId="Windows Live" clId="Web-{0FC8F43E-2636-4058-C0E7-F7B10CE4EC8D}" dt="2024-12-20T04:02:19.217" v="88"/>
      <pc:docMkLst>
        <pc:docMk/>
      </pc:docMkLst>
      <pc:sldChg chg="addSp delSp modSp del">
        <pc:chgData name="FIQX QDIN" userId="7963f1e17dd2ffb3" providerId="Windows Live" clId="Web-{0FC8F43E-2636-4058-C0E7-F7B10CE4EC8D}" dt="2024-12-20T04:00:53.183" v="85"/>
        <pc:sldMkLst>
          <pc:docMk/>
          <pc:sldMk cId="109857222" sldId="256"/>
        </pc:sldMkLst>
        <pc:spChg chg="del">
          <ac:chgData name="FIQX QDIN" userId="7963f1e17dd2ffb3" providerId="Windows Live" clId="Web-{0FC8F43E-2636-4058-C0E7-F7B10CE4EC8D}" dt="2024-12-20T03:15:59.57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IQX QDIN" userId="7963f1e17dd2ffb3" providerId="Windows Live" clId="Web-{0FC8F43E-2636-4058-C0E7-F7B10CE4EC8D}" dt="2024-12-20T03:15:59.573" v="0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FIQX QDIN" userId="7963f1e17dd2ffb3" providerId="Windows Live" clId="Web-{0FC8F43E-2636-4058-C0E7-F7B10CE4EC8D}" dt="2024-12-20T03:33:24.466" v="83"/>
          <ac:picMkLst>
            <pc:docMk/>
            <pc:sldMk cId="109857222" sldId="256"/>
            <ac:picMk id="4" creationId="{35BB7D6F-364E-6DB4-CA12-FB807C496930}"/>
          </ac:picMkLst>
        </pc:picChg>
      </pc:sldChg>
      <pc:sldChg chg="modSp add">
        <pc:chgData name="FIQX QDIN" userId="7963f1e17dd2ffb3" providerId="Windows Live" clId="Web-{0FC8F43E-2636-4058-C0E7-F7B10CE4EC8D}" dt="2024-12-20T03:16:35.137" v="8" actId="20577"/>
        <pc:sldMkLst>
          <pc:docMk/>
          <pc:sldMk cId="2481908646" sldId="326"/>
        </pc:sldMkLst>
        <pc:spChg chg="mod">
          <ac:chgData name="FIQX QDIN" userId="7963f1e17dd2ffb3" providerId="Windows Live" clId="Web-{0FC8F43E-2636-4058-C0E7-F7B10CE4EC8D}" dt="2024-12-20T03:16:35.137" v="8" actId="20577"/>
          <ac:spMkLst>
            <pc:docMk/>
            <pc:sldMk cId="2481908646" sldId="326"/>
            <ac:spMk id="2" creationId="{8CE63456-C265-9441-BCC1-8DB9F61C30D6}"/>
          </ac:spMkLst>
        </pc:spChg>
      </pc:sldChg>
      <pc:sldChg chg="add del">
        <pc:chgData name="FIQX QDIN" userId="7963f1e17dd2ffb3" providerId="Windows Live" clId="Web-{0FC8F43E-2636-4058-C0E7-F7B10CE4EC8D}" dt="2024-12-20T03:32:52.840" v="80"/>
        <pc:sldMkLst>
          <pc:docMk/>
          <pc:sldMk cId="4272731991" sldId="330"/>
        </pc:sldMkLst>
      </pc:sldChg>
      <pc:sldChg chg="addSp delSp modSp add mod replId setBg">
        <pc:chgData name="FIQX QDIN" userId="7963f1e17dd2ffb3" providerId="Windows Live" clId="Web-{0FC8F43E-2636-4058-C0E7-F7B10CE4EC8D}" dt="2024-12-20T04:02:19.217" v="88"/>
        <pc:sldMkLst>
          <pc:docMk/>
          <pc:sldMk cId="3252588409" sldId="331"/>
        </pc:sldMkLst>
        <pc:spChg chg="del">
          <ac:chgData name="FIQX QDIN" userId="7963f1e17dd2ffb3" providerId="Windows Live" clId="Web-{0FC8F43E-2636-4058-C0E7-F7B10CE4EC8D}" dt="2024-12-20T03:16:47.918" v="10"/>
          <ac:spMkLst>
            <pc:docMk/>
            <pc:sldMk cId="3252588409" sldId="331"/>
            <ac:spMk id="2" creationId="{8CE63456-C265-9441-BCC1-8DB9F61C30D6}"/>
          </ac:spMkLst>
        </pc:spChg>
        <pc:picChg chg="add del mod">
          <ac:chgData name="FIQX QDIN" userId="7963f1e17dd2ffb3" providerId="Windows Live" clId="Web-{0FC8F43E-2636-4058-C0E7-F7B10CE4EC8D}" dt="2024-12-20T04:02:19.217" v="88"/>
          <ac:picMkLst>
            <pc:docMk/>
            <pc:sldMk cId="3252588409" sldId="331"/>
            <ac:picMk id="3" creationId="{06639463-3031-D58F-DF8F-52CFEE213BF4}"/>
          </ac:picMkLst>
        </pc:picChg>
      </pc:sldChg>
      <pc:sldChg chg="addSp modSp add replId">
        <pc:chgData name="FIQX QDIN" userId="7963f1e17dd2ffb3" providerId="Windows Live" clId="Web-{0FC8F43E-2636-4058-C0E7-F7B10CE4EC8D}" dt="2024-12-20T03:18:47" v="23"/>
        <pc:sldMkLst>
          <pc:docMk/>
          <pc:sldMk cId="4215340670" sldId="332"/>
        </pc:sldMkLst>
        <pc:picChg chg="add mod">
          <ac:chgData name="FIQX QDIN" userId="7963f1e17dd2ffb3" providerId="Windows Live" clId="Web-{0FC8F43E-2636-4058-C0E7-F7B10CE4EC8D}" dt="2024-12-20T03:18:47" v="23"/>
          <ac:picMkLst>
            <pc:docMk/>
            <pc:sldMk cId="4215340670" sldId="332"/>
            <ac:picMk id="2" creationId="{54A58DAF-3BFB-E6E5-9AB2-17AAC22ABD51}"/>
          </ac:picMkLst>
        </pc:picChg>
      </pc:sldChg>
      <pc:sldChg chg="addSp modSp add replId">
        <pc:chgData name="FIQX QDIN" userId="7963f1e17dd2ffb3" providerId="Windows Live" clId="Web-{0FC8F43E-2636-4058-C0E7-F7B10CE4EC8D}" dt="2024-12-20T03:20:31.035" v="25"/>
        <pc:sldMkLst>
          <pc:docMk/>
          <pc:sldMk cId="1548136825" sldId="333"/>
        </pc:sldMkLst>
        <pc:picChg chg="add mod">
          <ac:chgData name="FIQX QDIN" userId="7963f1e17dd2ffb3" providerId="Windows Live" clId="Web-{0FC8F43E-2636-4058-C0E7-F7B10CE4EC8D}" dt="2024-12-20T03:20:31.035" v="25"/>
          <ac:picMkLst>
            <pc:docMk/>
            <pc:sldMk cId="1548136825" sldId="333"/>
            <ac:picMk id="2" creationId="{5769279B-D832-B9FF-4D7B-47F626771680}"/>
          </ac:picMkLst>
        </pc:picChg>
      </pc:sldChg>
      <pc:sldChg chg="addSp modSp add replId">
        <pc:chgData name="FIQX QDIN" userId="7963f1e17dd2ffb3" providerId="Windows Live" clId="Web-{0FC8F43E-2636-4058-C0E7-F7B10CE4EC8D}" dt="2024-12-20T03:20:53.473" v="26"/>
        <pc:sldMkLst>
          <pc:docMk/>
          <pc:sldMk cId="583549798" sldId="334"/>
        </pc:sldMkLst>
        <pc:picChg chg="add mod">
          <ac:chgData name="FIQX QDIN" userId="7963f1e17dd2ffb3" providerId="Windows Live" clId="Web-{0FC8F43E-2636-4058-C0E7-F7B10CE4EC8D}" dt="2024-12-20T03:20:53.473" v="26"/>
          <ac:picMkLst>
            <pc:docMk/>
            <pc:sldMk cId="583549798" sldId="334"/>
            <ac:picMk id="2" creationId="{C82DB4E8-62F6-053B-E842-4A12FC8620A9}"/>
          </ac:picMkLst>
        </pc:picChg>
      </pc:sldChg>
      <pc:sldChg chg="addSp modSp add ord replId">
        <pc:chgData name="FIQX QDIN" userId="7963f1e17dd2ffb3" providerId="Windows Live" clId="Web-{0FC8F43E-2636-4058-C0E7-F7B10CE4EC8D}" dt="2024-12-20T03:29:02.629" v="66"/>
        <pc:sldMkLst>
          <pc:docMk/>
          <pc:sldMk cId="133350963" sldId="335"/>
        </pc:sldMkLst>
        <pc:picChg chg="add mod">
          <ac:chgData name="FIQX QDIN" userId="7963f1e17dd2ffb3" providerId="Windows Live" clId="Web-{0FC8F43E-2636-4058-C0E7-F7B10CE4EC8D}" dt="2024-12-20T03:21:13.411" v="27"/>
          <ac:picMkLst>
            <pc:docMk/>
            <pc:sldMk cId="133350963" sldId="335"/>
            <ac:picMk id="2" creationId="{C4E9ABD9-FEF2-6480-186A-1CEF69DF8AE7}"/>
          </ac:picMkLst>
        </pc:picChg>
      </pc:sldChg>
      <pc:sldChg chg="addSp modSp add ord replId">
        <pc:chgData name="FIQX QDIN" userId="7963f1e17dd2ffb3" providerId="Windows Live" clId="Web-{0FC8F43E-2636-4058-C0E7-F7B10CE4EC8D}" dt="2024-12-20T03:29:18.067" v="67"/>
        <pc:sldMkLst>
          <pc:docMk/>
          <pc:sldMk cId="4076412280" sldId="336"/>
        </pc:sldMkLst>
        <pc:picChg chg="add mod">
          <ac:chgData name="FIQX QDIN" userId="7963f1e17dd2ffb3" providerId="Windows Live" clId="Web-{0FC8F43E-2636-4058-C0E7-F7B10CE4EC8D}" dt="2024-12-20T03:21:23.349" v="28"/>
          <ac:picMkLst>
            <pc:docMk/>
            <pc:sldMk cId="4076412280" sldId="336"/>
            <ac:picMk id="2" creationId="{B566C8D6-4A35-5838-2512-5812AEC519F4}"/>
          </ac:picMkLst>
        </pc:picChg>
      </pc:sldChg>
      <pc:sldChg chg="addSp modSp add ord replId">
        <pc:chgData name="FIQX QDIN" userId="7963f1e17dd2ffb3" providerId="Windows Live" clId="Web-{0FC8F43E-2636-4058-C0E7-F7B10CE4EC8D}" dt="2024-12-20T03:22:12.554" v="30"/>
        <pc:sldMkLst>
          <pc:docMk/>
          <pc:sldMk cId="805202767" sldId="337"/>
        </pc:sldMkLst>
        <pc:picChg chg="add mod">
          <ac:chgData name="FIQX QDIN" userId="7963f1e17dd2ffb3" providerId="Windows Live" clId="Web-{0FC8F43E-2636-4058-C0E7-F7B10CE4EC8D}" dt="2024-12-20T03:22:06.585" v="29"/>
          <ac:picMkLst>
            <pc:docMk/>
            <pc:sldMk cId="805202767" sldId="337"/>
            <ac:picMk id="2" creationId="{49E4C556-3170-CC18-4DBB-3A8387D2E445}"/>
          </ac:picMkLst>
        </pc:picChg>
      </pc:sldChg>
      <pc:sldChg chg="addSp modSp add ord replId">
        <pc:chgData name="FIQX QDIN" userId="7963f1e17dd2ffb3" providerId="Windows Live" clId="Web-{0FC8F43E-2636-4058-C0E7-F7B10CE4EC8D}" dt="2024-12-20T03:22:38.758" v="36"/>
        <pc:sldMkLst>
          <pc:docMk/>
          <pc:sldMk cId="1782106314" sldId="338"/>
        </pc:sldMkLst>
        <pc:picChg chg="add mod">
          <ac:chgData name="FIQX QDIN" userId="7963f1e17dd2ffb3" providerId="Windows Live" clId="Web-{0FC8F43E-2636-4058-C0E7-F7B10CE4EC8D}" dt="2024-12-20T03:22:38.758" v="36"/>
          <ac:picMkLst>
            <pc:docMk/>
            <pc:sldMk cId="1782106314" sldId="338"/>
            <ac:picMk id="2" creationId="{7C5E3B58-04D3-1860-02E3-999C0BD32281}"/>
          </ac:picMkLst>
        </pc:picChg>
      </pc:sldChg>
      <pc:sldChg chg="addSp modSp add ord replId">
        <pc:chgData name="FIQX QDIN" userId="7963f1e17dd2ffb3" providerId="Windows Live" clId="Web-{0FC8F43E-2636-4058-C0E7-F7B10CE4EC8D}" dt="2024-12-20T03:27:03.047" v="54"/>
        <pc:sldMkLst>
          <pc:docMk/>
          <pc:sldMk cId="2039082802" sldId="339"/>
        </pc:sldMkLst>
        <pc:picChg chg="add mod">
          <ac:chgData name="FIQX QDIN" userId="7963f1e17dd2ffb3" providerId="Windows Live" clId="Web-{0FC8F43E-2636-4058-C0E7-F7B10CE4EC8D}" dt="2024-12-20T03:26:59.422" v="53"/>
          <ac:picMkLst>
            <pc:docMk/>
            <pc:sldMk cId="2039082802" sldId="339"/>
            <ac:picMk id="2" creationId="{A7D9EB7B-532D-4893-A7E5-8159C059C17E}"/>
          </ac:picMkLst>
        </pc:picChg>
      </pc:sldChg>
      <pc:sldChg chg="addSp modSp add ord replId">
        <pc:chgData name="FIQX QDIN" userId="7963f1e17dd2ffb3" providerId="Windows Live" clId="Web-{0FC8F43E-2636-4058-C0E7-F7B10CE4EC8D}" dt="2024-12-20T03:27:32.064" v="56"/>
        <pc:sldMkLst>
          <pc:docMk/>
          <pc:sldMk cId="2174281884" sldId="340"/>
        </pc:sldMkLst>
        <pc:picChg chg="add mod">
          <ac:chgData name="FIQX QDIN" userId="7963f1e17dd2ffb3" providerId="Windows Live" clId="Web-{0FC8F43E-2636-4058-C0E7-F7B10CE4EC8D}" dt="2024-12-20T03:27:32.064" v="56"/>
          <ac:picMkLst>
            <pc:docMk/>
            <pc:sldMk cId="2174281884" sldId="340"/>
            <ac:picMk id="2" creationId="{B61F68BE-2590-A323-B411-11C97C1DADD3}"/>
          </ac:picMkLst>
        </pc:picChg>
      </pc:sldChg>
      <pc:sldChg chg="addSp modSp add ord replId">
        <pc:chgData name="FIQX QDIN" userId="7963f1e17dd2ffb3" providerId="Windows Live" clId="Web-{0FC8F43E-2636-4058-C0E7-F7B10CE4EC8D}" dt="2024-12-20T03:28:10.393" v="64"/>
        <pc:sldMkLst>
          <pc:docMk/>
          <pc:sldMk cId="3749156950" sldId="341"/>
        </pc:sldMkLst>
        <pc:picChg chg="add mod">
          <ac:chgData name="FIQX QDIN" userId="7963f1e17dd2ffb3" providerId="Windows Live" clId="Web-{0FC8F43E-2636-4058-C0E7-F7B10CE4EC8D}" dt="2024-12-20T03:28:10.393" v="64"/>
          <ac:picMkLst>
            <pc:docMk/>
            <pc:sldMk cId="3749156950" sldId="341"/>
            <ac:picMk id="2" creationId="{9D9E78C6-788F-3212-C17C-CCF5D723BE79}"/>
          </ac:picMkLst>
        </pc:picChg>
      </pc:sldChg>
      <pc:sldChg chg="addSp modSp add replId">
        <pc:chgData name="FIQX QDIN" userId="7963f1e17dd2ffb3" providerId="Windows Live" clId="Web-{0FC8F43E-2636-4058-C0E7-F7B10CE4EC8D}" dt="2024-12-20T03:19:34.705" v="24"/>
        <pc:sldMkLst>
          <pc:docMk/>
          <pc:sldMk cId="1480570081" sldId="342"/>
        </pc:sldMkLst>
        <pc:picChg chg="add mod">
          <ac:chgData name="FIQX QDIN" userId="7963f1e17dd2ffb3" providerId="Windows Live" clId="Web-{0FC8F43E-2636-4058-C0E7-F7B10CE4EC8D}" dt="2024-12-20T03:19:34.705" v="24"/>
          <ac:picMkLst>
            <pc:docMk/>
            <pc:sldMk cId="1480570081" sldId="342"/>
            <ac:picMk id="2" creationId="{C91FA680-0EA5-92E1-0A57-B16C47BF5024}"/>
          </ac:picMkLst>
        </pc:picChg>
      </pc:sldChg>
      <pc:sldChg chg="addSp modSp add replId">
        <pc:chgData name="FIQX QDIN" userId="7963f1e17dd2ffb3" providerId="Windows Live" clId="Web-{0FC8F43E-2636-4058-C0E7-F7B10CE4EC8D}" dt="2024-12-20T03:22:51.539" v="37"/>
        <pc:sldMkLst>
          <pc:docMk/>
          <pc:sldMk cId="2665868194" sldId="343"/>
        </pc:sldMkLst>
        <pc:picChg chg="add mod">
          <ac:chgData name="FIQX QDIN" userId="7963f1e17dd2ffb3" providerId="Windows Live" clId="Web-{0FC8F43E-2636-4058-C0E7-F7B10CE4EC8D}" dt="2024-12-20T03:22:51.539" v="37"/>
          <ac:picMkLst>
            <pc:docMk/>
            <pc:sldMk cId="2665868194" sldId="343"/>
            <ac:picMk id="2" creationId="{CF23C8C0-4C97-A166-B654-768948F0DD79}"/>
          </ac:picMkLst>
        </pc:picChg>
      </pc:sldChg>
      <pc:sldChg chg="addSp modSp add replId">
        <pc:chgData name="FIQX QDIN" userId="7963f1e17dd2ffb3" providerId="Windows Live" clId="Web-{0FC8F43E-2636-4058-C0E7-F7B10CE4EC8D}" dt="2024-12-20T03:23:04.227" v="38"/>
        <pc:sldMkLst>
          <pc:docMk/>
          <pc:sldMk cId="2326195306" sldId="344"/>
        </pc:sldMkLst>
        <pc:picChg chg="add mod">
          <ac:chgData name="FIQX QDIN" userId="7963f1e17dd2ffb3" providerId="Windows Live" clId="Web-{0FC8F43E-2636-4058-C0E7-F7B10CE4EC8D}" dt="2024-12-20T03:23:04.227" v="38"/>
          <ac:picMkLst>
            <pc:docMk/>
            <pc:sldMk cId="2326195306" sldId="344"/>
            <ac:picMk id="2" creationId="{6992BB4C-8160-5FBE-2418-2393BA371F2F}"/>
          </ac:picMkLst>
        </pc:picChg>
      </pc:sldChg>
      <pc:sldChg chg="addSp delSp modSp add replId">
        <pc:chgData name="FIQX QDIN" userId="7963f1e17dd2ffb3" providerId="Windows Live" clId="Web-{0FC8F43E-2636-4058-C0E7-F7B10CE4EC8D}" dt="2024-12-20T03:24:46.402" v="48"/>
        <pc:sldMkLst>
          <pc:docMk/>
          <pc:sldMk cId="1401825926" sldId="345"/>
        </pc:sldMkLst>
        <pc:picChg chg="add del mod">
          <ac:chgData name="FIQX QDIN" userId="7963f1e17dd2ffb3" providerId="Windows Live" clId="Web-{0FC8F43E-2636-4058-C0E7-F7B10CE4EC8D}" dt="2024-12-20T03:24:44.605" v="47"/>
          <ac:picMkLst>
            <pc:docMk/>
            <pc:sldMk cId="1401825926" sldId="345"/>
            <ac:picMk id="2" creationId="{1435A129-DEBC-82FD-E62E-4CE092C20447}"/>
          </ac:picMkLst>
        </pc:picChg>
        <pc:picChg chg="add mod">
          <ac:chgData name="FIQX QDIN" userId="7963f1e17dd2ffb3" providerId="Windows Live" clId="Web-{0FC8F43E-2636-4058-C0E7-F7B10CE4EC8D}" dt="2024-12-20T03:24:46.402" v="48"/>
          <ac:picMkLst>
            <pc:docMk/>
            <pc:sldMk cId="1401825926" sldId="345"/>
            <ac:picMk id="3" creationId="{1639770D-6123-429C-9762-85C3D1E49BA2}"/>
          </ac:picMkLst>
        </pc:picChg>
      </pc:sldChg>
      <pc:sldChg chg="addSp modSp add replId">
        <pc:chgData name="FIQX QDIN" userId="7963f1e17dd2ffb3" providerId="Windows Live" clId="Web-{0FC8F43E-2636-4058-C0E7-F7B10CE4EC8D}" dt="2024-12-20T03:23:46.385" v="44"/>
        <pc:sldMkLst>
          <pc:docMk/>
          <pc:sldMk cId="326461289" sldId="346"/>
        </pc:sldMkLst>
        <pc:picChg chg="add mod">
          <ac:chgData name="FIQX QDIN" userId="7963f1e17dd2ffb3" providerId="Windows Live" clId="Web-{0FC8F43E-2636-4058-C0E7-F7B10CE4EC8D}" dt="2024-12-20T03:23:46.385" v="44"/>
          <ac:picMkLst>
            <pc:docMk/>
            <pc:sldMk cId="326461289" sldId="346"/>
            <ac:picMk id="2" creationId="{7A972276-2458-5EC7-F0D1-4C95F34D3FE9}"/>
          </ac:picMkLst>
        </pc:picChg>
      </pc:sldChg>
      <pc:sldChg chg="addSp delSp modSp add replId">
        <pc:chgData name="FIQX QDIN" userId="7963f1e17dd2ffb3" providerId="Windows Live" clId="Web-{0FC8F43E-2636-4058-C0E7-F7B10CE4EC8D}" dt="2024-12-20T03:25:13.200" v="49"/>
        <pc:sldMkLst>
          <pc:docMk/>
          <pc:sldMk cId="1979184319" sldId="347"/>
        </pc:sldMkLst>
        <pc:picChg chg="add del mod">
          <ac:chgData name="FIQX QDIN" userId="7963f1e17dd2ffb3" providerId="Windows Live" clId="Web-{0FC8F43E-2636-4058-C0E7-F7B10CE4EC8D}" dt="2024-12-20T03:24:27.730" v="46"/>
          <ac:picMkLst>
            <pc:docMk/>
            <pc:sldMk cId="1979184319" sldId="347"/>
            <ac:picMk id="2" creationId="{1CE4BF77-1890-D487-0F1C-B6DAB9324152}"/>
          </ac:picMkLst>
        </pc:picChg>
        <pc:picChg chg="add mod">
          <ac:chgData name="FIQX QDIN" userId="7963f1e17dd2ffb3" providerId="Windows Live" clId="Web-{0FC8F43E-2636-4058-C0E7-F7B10CE4EC8D}" dt="2024-12-20T03:25:13.200" v="49"/>
          <ac:picMkLst>
            <pc:docMk/>
            <pc:sldMk cId="1979184319" sldId="347"/>
            <ac:picMk id="3" creationId="{66C74CD2-7235-1055-48CD-1283589F4B3E}"/>
          </ac:picMkLst>
        </pc:picChg>
      </pc:sldChg>
      <pc:sldChg chg="addSp modSp add replId">
        <pc:chgData name="FIQX QDIN" userId="7963f1e17dd2ffb3" providerId="Windows Live" clId="Web-{0FC8F43E-2636-4058-C0E7-F7B10CE4EC8D}" dt="2024-12-20T03:25:39.654" v="50"/>
        <pc:sldMkLst>
          <pc:docMk/>
          <pc:sldMk cId="3802301024" sldId="348"/>
        </pc:sldMkLst>
        <pc:picChg chg="add mod">
          <ac:chgData name="FIQX QDIN" userId="7963f1e17dd2ffb3" providerId="Windows Live" clId="Web-{0FC8F43E-2636-4058-C0E7-F7B10CE4EC8D}" dt="2024-12-20T03:25:39.654" v="50"/>
          <ac:picMkLst>
            <pc:docMk/>
            <pc:sldMk cId="3802301024" sldId="348"/>
            <ac:picMk id="2" creationId="{917F7BE6-62BC-DF83-916A-EEB3A80F5754}"/>
          </ac:picMkLst>
        </pc:picChg>
      </pc:sldChg>
      <pc:sldChg chg="addSp modSp add replId">
        <pc:chgData name="FIQX QDIN" userId="7963f1e17dd2ffb3" providerId="Windows Live" clId="Web-{0FC8F43E-2636-4058-C0E7-F7B10CE4EC8D}" dt="2024-12-20T03:26:07.217" v="51"/>
        <pc:sldMkLst>
          <pc:docMk/>
          <pc:sldMk cId="1383135298" sldId="349"/>
        </pc:sldMkLst>
        <pc:picChg chg="add mod">
          <ac:chgData name="FIQX QDIN" userId="7963f1e17dd2ffb3" providerId="Windows Live" clId="Web-{0FC8F43E-2636-4058-C0E7-F7B10CE4EC8D}" dt="2024-12-20T03:26:07.217" v="51"/>
          <ac:picMkLst>
            <pc:docMk/>
            <pc:sldMk cId="1383135298" sldId="349"/>
            <ac:picMk id="2" creationId="{9BF5172A-50E4-A20C-7476-0847C11CA11E}"/>
          </ac:picMkLst>
        </pc:picChg>
      </pc:sldChg>
      <pc:sldChg chg="addSp modSp add replId">
        <pc:chgData name="FIQX QDIN" userId="7963f1e17dd2ffb3" providerId="Windows Live" clId="Web-{0FC8F43E-2636-4058-C0E7-F7B10CE4EC8D}" dt="2024-12-20T03:26:28.671" v="52"/>
        <pc:sldMkLst>
          <pc:docMk/>
          <pc:sldMk cId="2467559711" sldId="350"/>
        </pc:sldMkLst>
        <pc:picChg chg="add mod">
          <ac:chgData name="FIQX QDIN" userId="7963f1e17dd2ffb3" providerId="Windows Live" clId="Web-{0FC8F43E-2636-4058-C0E7-F7B10CE4EC8D}" dt="2024-12-20T03:26:28.671" v="52"/>
          <ac:picMkLst>
            <pc:docMk/>
            <pc:sldMk cId="2467559711" sldId="350"/>
            <ac:picMk id="2" creationId="{10BBB016-DBD7-3484-9B20-94D74067F932}"/>
          </ac:picMkLst>
        </pc:picChg>
      </pc:sldChg>
      <pc:sldChg chg="addSp modSp add replId">
        <pc:chgData name="FIQX QDIN" userId="7963f1e17dd2ffb3" providerId="Windows Live" clId="Web-{0FC8F43E-2636-4058-C0E7-F7B10CE4EC8D}" dt="2024-12-20T03:28:36.191" v="65"/>
        <pc:sldMkLst>
          <pc:docMk/>
          <pc:sldMk cId="1290339656" sldId="351"/>
        </pc:sldMkLst>
        <pc:picChg chg="add mod">
          <ac:chgData name="FIQX QDIN" userId="7963f1e17dd2ffb3" providerId="Windows Live" clId="Web-{0FC8F43E-2636-4058-C0E7-F7B10CE4EC8D}" dt="2024-12-20T03:28:36.191" v="65"/>
          <ac:picMkLst>
            <pc:docMk/>
            <pc:sldMk cId="1290339656" sldId="351"/>
            <ac:picMk id="2" creationId="{C99A4853-425C-1FC6-A1EA-750C40F949CD}"/>
          </ac:picMkLst>
        </pc:picChg>
      </pc:sldChg>
      <pc:sldChg chg="addSp modSp add ord replId">
        <pc:chgData name="FIQX QDIN" userId="7963f1e17dd2ffb3" providerId="Windows Live" clId="Web-{0FC8F43E-2636-4058-C0E7-F7B10CE4EC8D}" dt="2024-12-20T03:30:33.617" v="69"/>
        <pc:sldMkLst>
          <pc:docMk/>
          <pc:sldMk cId="2539939606" sldId="352"/>
        </pc:sldMkLst>
        <pc:picChg chg="add mod">
          <ac:chgData name="FIQX QDIN" userId="7963f1e17dd2ffb3" providerId="Windows Live" clId="Web-{0FC8F43E-2636-4058-C0E7-F7B10CE4EC8D}" dt="2024-12-20T03:30:26.148" v="68"/>
          <ac:picMkLst>
            <pc:docMk/>
            <pc:sldMk cId="2539939606" sldId="352"/>
            <ac:picMk id="2" creationId="{5C669E3A-46CF-7CA0-B236-0F161A804337}"/>
          </ac:picMkLst>
        </pc:picChg>
      </pc:sldChg>
      <pc:sldChg chg="addSp delSp modSp add replId">
        <pc:chgData name="FIQX QDIN" userId="7963f1e17dd2ffb3" providerId="Windows Live" clId="Web-{0FC8F43E-2636-4058-C0E7-F7B10CE4EC8D}" dt="2024-12-20T03:31:19.931" v="74"/>
        <pc:sldMkLst>
          <pc:docMk/>
          <pc:sldMk cId="4191109308" sldId="353"/>
        </pc:sldMkLst>
        <pc:spChg chg="add del mod">
          <ac:chgData name="FIQX QDIN" userId="7963f1e17dd2ffb3" providerId="Windows Live" clId="Web-{0FC8F43E-2636-4058-C0E7-F7B10CE4EC8D}" dt="2024-12-20T03:31:07.461" v="73"/>
          <ac:spMkLst>
            <pc:docMk/>
            <pc:sldMk cId="4191109308" sldId="353"/>
            <ac:spMk id="2" creationId="{CFF338C5-7F16-0994-2830-C2B4D9F82417}"/>
          </ac:spMkLst>
        </pc:spChg>
        <pc:picChg chg="add mod">
          <ac:chgData name="FIQX QDIN" userId="7963f1e17dd2ffb3" providerId="Windows Live" clId="Web-{0FC8F43E-2636-4058-C0E7-F7B10CE4EC8D}" dt="2024-12-20T03:31:19.931" v="74"/>
          <ac:picMkLst>
            <pc:docMk/>
            <pc:sldMk cId="4191109308" sldId="353"/>
            <ac:picMk id="3" creationId="{E3E9399D-3CA8-F450-903B-71BAA4D3C6A7}"/>
          </ac:picMkLst>
        </pc:picChg>
      </pc:sldChg>
      <pc:sldChg chg="addSp delSp modSp add replId">
        <pc:chgData name="FIQX QDIN" userId="7963f1e17dd2ffb3" providerId="Windows Live" clId="Web-{0FC8F43E-2636-4058-C0E7-F7B10CE4EC8D}" dt="2024-12-20T03:32:15.839" v="78"/>
        <pc:sldMkLst>
          <pc:docMk/>
          <pc:sldMk cId="1545703283" sldId="354"/>
        </pc:sldMkLst>
        <pc:picChg chg="add del mod">
          <ac:chgData name="FIQX QDIN" userId="7963f1e17dd2ffb3" providerId="Windows Live" clId="Web-{0FC8F43E-2636-4058-C0E7-F7B10CE4EC8D}" dt="2024-12-20T03:32:13.682" v="77"/>
          <ac:picMkLst>
            <pc:docMk/>
            <pc:sldMk cId="1545703283" sldId="354"/>
            <ac:picMk id="2" creationId="{4F8995EB-3083-8872-CF02-072A45B8C2C3}"/>
          </ac:picMkLst>
        </pc:picChg>
        <pc:picChg chg="add mod">
          <ac:chgData name="FIQX QDIN" userId="7963f1e17dd2ffb3" providerId="Windows Live" clId="Web-{0FC8F43E-2636-4058-C0E7-F7B10CE4EC8D}" dt="2024-12-20T03:32:15.839" v="78"/>
          <ac:picMkLst>
            <pc:docMk/>
            <pc:sldMk cId="1545703283" sldId="354"/>
            <ac:picMk id="3" creationId="{C1E50A8A-5793-38BA-B3AE-F003EDC71777}"/>
          </ac:picMkLst>
        </pc:picChg>
      </pc:sldChg>
      <pc:sldChg chg="modSp add">
        <pc:chgData name="FIQX QDIN" userId="7963f1e17dd2ffb3" providerId="Windows Live" clId="Web-{0FC8F43E-2636-4058-C0E7-F7B10CE4EC8D}" dt="2024-12-20T04:01:00.949" v="86"/>
        <pc:sldMkLst>
          <pc:docMk/>
          <pc:sldMk cId="3851480060" sldId="355"/>
        </pc:sldMkLst>
        <pc:picChg chg="mod">
          <ac:chgData name="FIQX QDIN" userId="7963f1e17dd2ffb3" providerId="Windows Live" clId="Web-{0FC8F43E-2636-4058-C0E7-F7B10CE4EC8D}" dt="2024-12-20T04:01:00.949" v="86"/>
          <ac:picMkLst>
            <pc:docMk/>
            <pc:sldMk cId="3851480060" sldId="355"/>
            <ac:picMk id="1026" creationId="{23E7E2C4-856E-13D7-13F0-87FA83D61A34}"/>
          </ac:picMkLst>
        </pc:picChg>
      </pc:sldChg>
      <pc:sldChg chg="add del replId">
        <pc:chgData name="FIQX QDIN" userId="7963f1e17dd2ffb3" providerId="Windows Live" clId="Web-{0FC8F43E-2636-4058-C0E7-F7B10CE4EC8D}" dt="2024-12-20T03:32:23.058" v="79"/>
        <pc:sldMkLst>
          <pc:docMk/>
          <pc:sldMk cId="4198081364" sldId="355"/>
        </pc:sldMkLst>
      </pc:sldChg>
      <pc:sldChg chg="add del replId">
        <pc:chgData name="FIQX QDIN" userId="7963f1e17dd2ffb3" providerId="Windows Live" clId="Web-{0FC8F43E-2636-4058-C0E7-F7B10CE4EC8D}" dt="2024-12-20T03:31:47.588" v="76"/>
        <pc:sldMkLst>
          <pc:docMk/>
          <pc:sldMk cId="2665632786" sldId="356"/>
        </pc:sldMkLst>
      </pc:sldChg>
    </pc:docChg>
  </pc:docChgLst>
  <pc:docChgLst>
    <pc:chgData name="FIQX QDIN" userId="7963f1e17dd2ffb3" providerId="Windows Live" clId="Web-{CF0FC6B8-D066-3B51-A2A8-145A317EDA82}"/>
    <pc:docChg chg="delSld modSld">
      <pc:chgData name="FIQX QDIN" userId="7963f1e17dd2ffb3" providerId="Windows Live" clId="Web-{CF0FC6B8-D066-3B51-A2A8-145A317EDA82}" dt="2024-12-20T07:35:14.896" v="1206" actId="1076"/>
      <pc:docMkLst>
        <pc:docMk/>
      </pc:docMkLst>
      <pc:sldChg chg="addSp delSp modSp del">
        <pc:chgData name="FIQX QDIN" userId="7963f1e17dd2ffb3" providerId="Windows Live" clId="Web-{CF0FC6B8-D066-3B51-A2A8-145A317EDA82}" dt="2024-12-20T04:23:41.126" v="180"/>
        <pc:sldMkLst>
          <pc:docMk/>
          <pc:sldMk cId="3252588409" sldId="331"/>
        </pc:sldMkLst>
        <pc:spChg chg="add del">
          <ac:chgData name="FIQX QDIN" userId="7963f1e17dd2ffb3" providerId="Windows Live" clId="Web-{CF0FC6B8-D066-3B51-A2A8-145A317EDA82}" dt="2024-12-20T04:05:05.006" v="1"/>
          <ac:spMkLst>
            <pc:docMk/>
            <pc:sldMk cId="3252588409" sldId="331"/>
            <ac:spMk id="4" creationId="{267231E1-C630-8B2E-4588-4CC4B8FA7737}"/>
          </ac:spMkLst>
        </pc:spChg>
        <pc:spChg chg="add del">
          <ac:chgData name="FIQX QDIN" userId="7963f1e17dd2ffb3" providerId="Windows Live" clId="Web-{CF0FC6B8-D066-3B51-A2A8-145A317EDA82}" dt="2024-12-20T04:05:05.006" v="1"/>
          <ac:spMkLst>
            <pc:docMk/>
            <pc:sldMk cId="3252588409" sldId="331"/>
            <ac:spMk id="5" creationId="{4F7847AC-2D44-D94E-E0F5-F738D58A0E2F}"/>
          </ac:spMkLst>
        </pc:spChg>
        <pc:spChg chg="add del">
          <ac:chgData name="FIQX QDIN" userId="7963f1e17dd2ffb3" providerId="Windows Live" clId="Web-{CF0FC6B8-D066-3B51-A2A8-145A317EDA82}" dt="2024-12-20T04:05:05.006" v="1"/>
          <ac:spMkLst>
            <pc:docMk/>
            <pc:sldMk cId="3252588409" sldId="331"/>
            <ac:spMk id="6" creationId="{1B0ADA31-A4A1-2D5E-534B-2BC4276B7E4A}"/>
          </ac:spMkLst>
        </pc:spChg>
        <pc:spChg chg="add">
          <ac:chgData name="FIQX QDIN" userId="7963f1e17dd2ffb3" providerId="Windows Live" clId="Web-{CF0FC6B8-D066-3B51-A2A8-145A317EDA82}" dt="2024-12-20T04:05:15.757" v="2"/>
          <ac:spMkLst>
            <pc:docMk/>
            <pc:sldMk cId="3252588409" sldId="331"/>
            <ac:spMk id="7" creationId="{267231E1-C630-8B2E-4588-4CC4B8FA7737}"/>
          </ac:spMkLst>
        </pc:spChg>
        <pc:spChg chg="add">
          <ac:chgData name="FIQX QDIN" userId="7963f1e17dd2ffb3" providerId="Windows Live" clId="Web-{CF0FC6B8-D066-3B51-A2A8-145A317EDA82}" dt="2024-12-20T04:05:15.757" v="2"/>
          <ac:spMkLst>
            <pc:docMk/>
            <pc:sldMk cId="3252588409" sldId="331"/>
            <ac:spMk id="8" creationId="{4F7847AC-2D44-D94E-E0F5-F738D58A0E2F}"/>
          </ac:spMkLst>
        </pc:spChg>
        <pc:spChg chg="add">
          <ac:chgData name="FIQX QDIN" userId="7963f1e17dd2ffb3" providerId="Windows Live" clId="Web-{CF0FC6B8-D066-3B51-A2A8-145A317EDA82}" dt="2024-12-20T04:05:15.757" v="2"/>
          <ac:spMkLst>
            <pc:docMk/>
            <pc:sldMk cId="3252588409" sldId="331"/>
            <ac:spMk id="9" creationId="{1B0ADA31-A4A1-2D5E-534B-2BC4276B7E4A}"/>
          </ac:spMkLst>
        </pc:spChg>
        <pc:spChg chg="add del mod">
          <ac:chgData name="FIQX QDIN" userId="7963f1e17dd2ffb3" providerId="Windows Live" clId="Web-{CF0FC6B8-D066-3B51-A2A8-145A317EDA82}" dt="2024-12-20T04:05:47.851" v="10"/>
          <ac:spMkLst>
            <pc:docMk/>
            <pc:sldMk cId="3252588409" sldId="331"/>
            <ac:spMk id="12" creationId="{5D21ECF5-FC20-1E3B-90C2-CBF2A5D48C71}"/>
          </ac:spMkLst>
        </pc:spChg>
        <pc:spChg chg="add del mod">
          <ac:chgData name="FIQX QDIN" userId="7963f1e17dd2ffb3" providerId="Windows Live" clId="Web-{CF0FC6B8-D066-3B51-A2A8-145A317EDA82}" dt="2024-12-20T04:05:47.851" v="9"/>
          <ac:spMkLst>
            <pc:docMk/>
            <pc:sldMk cId="3252588409" sldId="331"/>
            <ac:spMk id="14" creationId="{BE5C8EC7-E193-4568-E451-F61F66FCF686}"/>
          </ac:spMkLst>
        </pc:spChg>
        <pc:spChg chg="add mod">
          <ac:chgData name="FIQX QDIN" userId="7963f1e17dd2ffb3" providerId="Windows Live" clId="Web-{CF0FC6B8-D066-3B51-A2A8-145A317EDA82}" dt="2024-12-20T04:06:14.242" v="18" actId="1076"/>
          <ac:spMkLst>
            <pc:docMk/>
            <pc:sldMk cId="3252588409" sldId="331"/>
            <ac:spMk id="16" creationId="{E68656E7-F6D0-E1B4-21F1-6C2961D238D4}"/>
          </ac:spMkLst>
        </pc:spChg>
        <pc:spChg chg="add del mod">
          <ac:chgData name="FIQX QDIN" userId="7963f1e17dd2ffb3" providerId="Windows Live" clId="Web-{CF0FC6B8-D066-3B51-A2A8-145A317EDA82}" dt="2024-12-20T04:07:17.259" v="25"/>
          <ac:spMkLst>
            <pc:docMk/>
            <pc:sldMk cId="3252588409" sldId="331"/>
            <ac:spMk id="17" creationId="{5BD06367-698E-1431-408C-ED2EAC759990}"/>
          </ac:spMkLst>
        </pc:spChg>
        <pc:grpChg chg="add mod">
          <ac:chgData name="FIQX QDIN" userId="7963f1e17dd2ffb3" providerId="Windows Live" clId="Web-{CF0FC6B8-D066-3B51-A2A8-145A317EDA82}" dt="2024-12-20T04:05:22.382" v="4" actId="1076"/>
          <ac:grpSpMkLst>
            <pc:docMk/>
            <pc:sldMk cId="3252588409" sldId="331"/>
            <ac:grpSpMk id="10" creationId="{E8A9738C-2F7D-4818-332C-5A86A3DDD320}"/>
          </ac:grpSpMkLst>
        </pc:grpChg>
        <pc:picChg chg="add del">
          <ac:chgData name="FIQX QDIN" userId="7963f1e17dd2ffb3" providerId="Windows Live" clId="Web-{CF0FC6B8-D066-3B51-A2A8-145A317EDA82}" dt="2024-12-20T04:05:05.006" v="1"/>
          <ac:picMkLst>
            <pc:docMk/>
            <pc:sldMk cId="3252588409" sldId="331"/>
            <ac:picMk id="2" creationId="{74908762-4C23-F53C-E518-B38EE0B96623}"/>
          </ac:picMkLst>
        </pc:picChg>
      </pc:sldChg>
      <pc:sldChg chg="addSp delSp modSp">
        <pc:chgData name="FIQX QDIN" userId="7963f1e17dd2ffb3" providerId="Windows Live" clId="Web-{CF0FC6B8-D066-3B51-A2A8-145A317EDA82}" dt="2024-12-20T04:32:40.529" v="339" actId="20577"/>
        <pc:sldMkLst>
          <pc:docMk/>
          <pc:sldMk cId="4215340670" sldId="332"/>
        </pc:sldMkLst>
        <pc:spChg chg="add mod">
          <ac:chgData name="FIQX QDIN" userId="7963f1e17dd2ffb3" providerId="Windows Live" clId="Web-{CF0FC6B8-D066-3B51-A2A8-145A317EDA82}" dt="2024-12-20T04:21:12.716" v="101" actId="1076"/>
          <ac:spMkLst>
            <pc:docMk/>
            <pc:sldMk cId="4215340670" sldId="332"/>
            <ac:spMk id="4" creationId="{1245DAA8-AB63-EB93-2B15-A573C65DD974}"/>
          </ac:spMkLst>
        </pc:spChg>
        <pc:spChg chg="add del mod">
          <ac:chgData name="FIQX QDIN" userId="7963f1e17dd2ffb3" providerId="Windows Live" clId="Web-{CF0FC6B8-D066-3B51-A2A8-145A317EDA82}" dt="2024-12-20T04:07:40.697" v="31"/>
          <ac:spMkLst>
            <pc:docMk/>
            <pc:sldMk cId="4215340670" sldId="332"/>
            <ac:spMk id="6" creationId="{A4224AA2-41DD-FA6D-F0D9-423FB3FA45C9}"/>
          </ac:spMkLst>
        </pc:spChg>
        <pc:spChg chg="add del">
          <ac:chgData name="FIQX QDIN" userId="7963f1e17dd2ffb3" providerId="Windows Live" clId="Web-{CF0FC6B8-D066-3B51-A2A8-145A317EDA82}" dt="2024-12-20T04:21:05.154" v="100"/>
          <ac:spMkLst>
            <pc:docMk/>
            <pc:sldMk cId="4215340670" sldId="332"/>
            <ac:spMk id="8" creationId="{E3E866C8-1758-B96A-83F2-8DC8096DE57C}"/>
          </ac:spMkLst>
        </pc:spChg>
        <pc:spChg chg="add mod">
          <ac:chgData name="FIQX QDIN" userId="7963f1e17dd2ffb3" providerId="Windows Live" clId="Web-{CF0FC6B8-D066-3B51-A2A8-145A317EDA82}" dt="2024-12-20T04:21:46.030" v="103" actId="1076"/>
          <ac:spMkLst>
            <pc:docMk/>
            <pc:sldMk cId="4215340670" sldId="332"/>
            <ac:spMk id="10" creationId="{F8C1FAC7-C98A-ADB5-063D-46BB01314AFD}"/>
          </ac:spMkLst>
        </pc:spChg>
        <pc:spChg chg="add mod">
          <ac:chgData name="FIQX QDIN" userId="7963f1e17dd2ffb3" providerId="Windows Live" clId="Web-{CF0FC6B8-D066-3B51-A2A8-145A317EDA82}" dt="2024-12-20T04:32:40.529" v="339" actId="20577"/>
          <ac:spMkLst>
            <pc:docMk/>
            <pc:sldMk cId="4215340670" sldId="332"/>
            <ac:spMk id="12" creationId="{9D8FCE24-2934-79BA-CC9C-E0519426B53A}"/>
          </ac:spMkLst>
        </pc:spChg>
      </pc:sldChg>
      <pc:sldChg chg="addSp modSp">
        <pc:chgData name="FIQX QDIN" userId="7963f1e17dd2ffb3" providerId="Windows Live" clId="Web-{CF0FC6B8-D066-3B51-A2A8-145A317EDA82}" dt="2024-12-20T04:28:27.492" v="261" actId="20577"/>
        <pc:sldMkLst>
          <pc:docMk/>
          <pc:sldMk cId="1548136825" sldId="333"/>
        </pc:sldMkLst>
        <pc:spChg chg="add mod">
          <ac:chgData name="FIQX QDIN" userId="7963f1e17dd2ffb3" providerId="Windows Live" clId="Web-{CF0FC6B8-D066-3B51-A2A8-145A317EDA82}" dt="2024-12-20T04:08:31.621" v="45" actId="1076"/>
          <ac:spMkLst>
            <pc:docMk/>
            <pc:sldMk cId="1548136825" sldId="333"/>
            <ac:spMk id="4" creationId="{E9D7C10A-8498-A5E9-A0B0-A8A06108C512}"/>
          </ac:spMkLst>
        </pc:spChg>
        <pc:spChg chg="add mod">
          <ac:chgData name="FIQX QDIN" userId="7963f1e17dd2ffb3" providerId="Windows Live" clId="Web-{CF0FC6B8-D066-3B51-A2A8-145A317EDA82}" dt="2024-12-20T04:15:42.771" v="57" actId="1076"/>
          <ac:spMkLst>
            <pc:docMk/>
            <pc:sldMk cId="1548136825" sldId="333"/>
            <ac:spMk id="6" creationId="{A7CB1B9E-AC9B-6C50-B3BE-456FCBF498B0}"/>
          </ac:spMkLst>
        </pc:spChg>
        <pc:spChg chg="add mod">
          <ac:chgData name="FIQX QDIN" userId="7963f1e17dd2ffb3" providerId="Windows Live" clId="Web-{CF0FC6B8-D066-3B51-A2A8-145A317EDA82}" dt="2024-12-20T04:27:08.256" v="229" actId="20577"/>
          <ac:spMkLst>
            <pc:docMk/>
            <pc:sldMk cId="1548136825" sldId="333"/>
            <ac:spMk id="8" creationId="{F401DE14-92A4-FFB1-B719-EE50A205EE2B}"/>
          </ac:spMkLst>
        </pc:spChg>
        <pc:spChg chg="add mod">
          <ac:chgData name="FIQX QDIN" userId="7963f1e17dd2ffb3" providerId="Windows Live" clId="Web-{CF0FC6B8-D066-3B51-A2A8-145A317EDA82}" dt="2024-12-20T04:28:02.617" v="255" actId="1076"/>
          <ac:spMkLst>
            <pc:docMk/>
            <pc:sldMk cId="1548136825" sldId="333"/>
            <ac:spMk id="9" creationId="{F9C1325C-AB60-2D90-B996-613C51698DB5}"/>
          </ac:spMkLst>
        </pc:spChg>
        <pc:spChg chg="add mod">
          <ac:chgData name="FIQX QDIN" userId="7963f1e17dd2ffb3" providerId="Windows Live" clId="Web-{CF0FC6B8-D066-3B51-A2A8-145A317EDA82}" dt="2024-12-20T04:28:15.242" v="257" actId="1076"/>
          <ac:spMkLst>
            <pc:docMk/>
            <pc:sldMk cId="1548136825" sldId="333"/>
            <ac:spMk id="11" creationId="{458F0AB0-A1C7-9E89-0E1F-DAF61EF82041}"/>
          </ac:spMkLst>
        </pc:spChg>
        <pc:spChg chg="add mod">
          <ac:chgData name="FIQX QDIN" userId="7963f1e17dd2ffb3" providerId="Windows Live" clId="Web-{CF0FC6B8-D066-3B51-A2A8-145A317EDA82}" dt="2024-12-20T04:28:27.492" v="261" actId="20577"/>
          <ac:spMkLst>
            <pc:docMk/>
            <pc:sldMk cId="1548136825" sldId="333"/>
            <ac:spMk id="13" creationId="{F5832AB6-D50F-AC1E-DBC4-5189A1B7A3B9}"/>
          </ac:spMkLst>
        </pc:spChg>
      </pc:sldChg>
      <pc:sldChg chg="addSp modSp del">
        <pc:chgData name="FIQX QDIN" userId="7963f1e17dd2ffb3" providerId="Windows Live" clId="Web-{CF0FC6B8-D066-3B51-A2A8-145A317EDA82}" dt="2024-12-20T04:31:54.888" v="329"/>
        <pc:sldMkLst>
          <pc:docMk/>
          <pc:sldMk cId="583549798" sldId="334"/>
        </pc:sldMkLst>
        <pc:spChg chg="add mod">
          <ac:chgData name="FIQX QDIN" userId="7963f1e17dd2ffb3" providerId="Windows Live" clId="Web-{CF0FC6B8-D066-3B51-A2A8-145A317EDA82}" dt="2024-12-20T04:16:23.069" v="62" actId="14100"/>
          <ac:spMkLst>
            <pc:docMk/>
            <pc:sldMk cId="583549798" sldId="334"/>
            <ac:spMk id="4" creationId="{C7FF00CE-8545-620A-C137-9C6F59F29B70}"/>
          </ac:spMkLst>
        </pc:spChg>
        <pc:spChg chg="add mod">
          <ac:chgData name="FIQX QDIN" userId="7963f1e17dd2ffb3" providerId="Windows Live" clId="Web-{CF0FC6B8-D066-3B51-A2A8-145A317EDA82}" dt="2024-12-20T04:30:07.698" v="299" actId="1076"/>
          <ac:spMkLst>
            <pc:docMk/>
            <pc:sldMk cId="583549798" sldId="334"/>
            <ac:spMk id="6" creationId="{E3C1B1EE-07A4-D203-A0FA-592FA97394A6}"/>
          </ac:spMkLst>
        </pc:spChg>
        <pc:spChg chg="add mod">
          <ac:chgData name="FIQX QDIN" userId="7963f1e17dd2ffb3" providerId="Windows Live" clId="Web-{CF0FC6B8-D066-3B51-A2A8-145A317EDA82}" dt="2024-12-20T04:30:28.323" v="302" actId="1076"/>
          <ac:spMkLst>
            <pc:docMk/>
            <pc:sldMk cId="583549798" sldId="334"/>
            <ac:spMk id="8" creationId="{42E32453-16F7-068D-69FF-34307091CBDE}"/>
          </ac:spMkLst>
        </pc:spChg>
      </pc:sldChg>
      <pc:sldChg chg="addSp modSp del">
        <pc:chgData name="FIQX QDIN" userId="7963f1e17dd2ffb3" providerId="Windows Live" clId="Web-{CF0FC6B8-D066-3B51-A2A8-145A317EDA82}" dt="2024-12-20T04:42:56.247" v="448"/>
        <pc:sldMkLst>
          <pc:docMk/>
          <pc:sldMk cId="133350963" sldId="335"/>
        </pc:sldMkLst>
        <pc:spChg chg="add mod">
          <ac:chgData name="FIQX QDIN" userId="7963f1e17dd2ffb3" providerId="Windows Live" clId="Web-{CF0FC6B8-D066-3B51-A2A8-145A317EDA82}" dt="2024-12-20T04:41:27.870" v="423" actId="14100"/>
          <ac:spMkLst>
            <pc:docMk/>
            <pc:sldMk cId="133350963" sldId="335"/>
            <ac:spMk id="4" creationId="{2E5199F6-D877-9B5B-0F25-88B8BAA12666}"/>
          </ac:spMkLst>
        </pc:spChg>
        <pc:spChg chg="add mod">
          <ac:chgData name="FIQX QDIN" userId="7963f1e17dd2ffb3" providerId="Windows Live" clId="Web-{CF0FC6B8-D066-3B51-A2A8-145A317EDA82}" dt="2024-12-20T04:41:47.542" v="428" actId="1076"/>
          <ac:spMkLst>
            <pc:docMk/>
            <pc:sldMk cId="133350963" sldId="335"/>
            <ac:spMk id="6" creationId="{D0C94815-894B-1B59-2EC2-B49FDE7E19AF}"/>
          </ac:spMkLst>
        </pc:spChg>
      </pc:sldChg>
      <pc:sldChg chg="addSp delSp modSp">
        <pc:chgData name="FIQX QDIN" userId="7963f1e17dd2ffb3" providerId="Windows Live" clId="Web-{CF0FC6B8-D066-3B51-A2A8-145A317EDA82}" dt="2024-12-20T07:32:22.626" v="1095" actId="14100"/>
        <pc:sldMkLst>
          <pc:docMk/>
          <pc:sldMk cId="4076412280" sldId="336"/>
        </pc:sldMkLst>
        <pc:spChg chg="add mod">
          <ac:chgData name="FIQX QDIN" userId="7963f1e17dd2ffb3" providerId="Windows Live" clId="Web-{CF0FC6B8-D066-3B51-A2A8-145A317EDA82}" dt="2024-12-20T04:42:14.605" v="437" actId="1076"/>
          <ac:spMkLst>
            <pc:docMk/>
            <pc:sldMk cId="4076412280" sldId="336"/>
            <ac:spMk id="4" creationId="{0309E5DF-BFC0-A606-4272-78F955655270}"/>
          </ac:spMkLst>
        </pc:spChg>
        <pc:spChg chg="add mod">
          <ac:chgData name="FIQX QDIN" userId="7963f1e17dd2ffb3" providerId="Windows Live" clId="Web-{CF0FC6B8-D066-3B51-A2A8-145A317EDA82}" dt="2024-12-20T07:32:22.626" v="1095" actId="14100"/>
          <ac:spMkLst>
            <pc:docMk/>
            <pc:sldMk cId="4076412280" sldId="336"/>
            <ac:spMk id="5" creationId="{5C0BF8B7-4868-A905-9160-99F6EDE6133A}"/>
          </ac:spMkLst>
        </pc:spChg>
        <pc:spChg chg="add del">
          <ac:chgData name="FIQX QDIN" userId="7963f1e17dd2ffb3" providerId="Windows Live" clId="Web-{CF0FC6B8-D066-3B51-A2A8-145A317EDA82}" dt="2024-12-20T04:42:26.355" v="439"/>
          <ac:spMkLst>
            <pc:docMk/>
            <pc:sldMk cId="4076412280" sldId="336"/>
            <ac:spMk id="6" creationId="{64362646-B9C2-2F17-CB21-A8E5572E295B}"/>
          </ac:spMkLst>
        </pc:spChg>
        <pc:spChg chg="add">
          <ac:chgData name="FIQX QDIN" userId="7963f1e17dd2ffb3" providerId="Windows Live" clId="Web-{CF0FC6B8-D066-3B51-A2A8-145A317EDA82}" dt="2024-12-20T04:42:32.856" v="440"/>
          <ac:spMkLst>
            <pc:docMk/>
            <pc:sldMk cId="4076412280" sldId="336"/>
            <ac:spMk id="8" creationId="{A1E8857C-C28C-567D-512A-6AC2F60355FD}"/>
          </ac:spMkLst>
        </pc:spChg>
        <pc:spChg chg="add mod">
          <ac:chgData name="FIQX QDIN" userId="7963f1e17dd2ffb3" providerId="Windows Live" clId="Web-{CF0FC6B8-D066-3B51-A2A8-145A317EDA82}" dt="2024-12-20T04:42:51.669" v="447" actId="1076"/>
          <ac:spMkLst>
            <pc:docMk/>
            <pc:sldMk cId="4076412280" sldId="336"/>
            <ac:spMk id="10" creationId="{8529B118-884F-47FD-991F-0C1A869B64F5}"/>
          </ac:spMkLst>
        </pc:spChg>
        <pc:spChg chg="add mod">
          <ac:chgData name="FIQX QDIN" userId="7963f1e17dd2ffb3" providerId="Windows Live" clId="Web-{CF0FC6B8-D066-3B51-A2A8-145A317EDA82}" dt="2024-12-20T04:50:07.069" v="552" actId="20577"/>
          <ac:spMkLst>
            <pc:docMk/>
            <pc:sldMk cId="4076412280" sldId="336"/>
            <ac:spMk id="12" creationId="{E64922F0-0692-65E4-4D08-D64E77450072}"/>
          </ac:spMkLst>
        </pc:spChg>
        <pc:spChg chg="add mod">
          <ac:chgData name="FIQX QDIN" userId="7963f1e17dd2ffb3" providerId="Windows Live" clId="Web-{CF0FC6B8-D066-3B51-A2A8-145A317EDA82}" dt="2024-12-20T04:49:59.850" v="549" actId="20577"/>
          <ac:spMkLst>
            <pc:docMk/>
            <pc:sldMk cId="4076412280" sldId="336"/>
            <ac:spMk id="14" creationId="{9B437427-27D1-D2CD-E821-B2E4534B26A0}"/>
          </ac:spMkLst>
        </pc:spChg>
        <pc:spChg chg="add mod">
          <ac:chgData name="FIQX QDIN" userId="7963f1e17dd2ffb3" providerId="Windows Live" clId="Web-{CF0FC6B8-D066-3B51-A2A8-145A317EDA82}" dt="2024-12-20T04:49:42.881" v="543" actId="1076"/>
          <ac:spMkLst>
            <pc:docMk/>
            <pc:sldMk cId="4076412280" sldId="336"/>
            <ac:spMk id="16" creationId="{2A33E4F8-391E-261F-0FED-CACC422011CA}"/>
          </ac:spMkLst>
        </pc:spChg>
        <pc:picChg chg="mod">
          <ac:chgData name="FIQX QDIN" userId="7963f1e17dd2ffb3" providerId="Windows Live" clId="Web-{CF0FC6B8-D066-3B51-A2A8-145A317EDA82}" dt="2024-12-20T04:49:48.850" v="545" actId="1076"/>
          <ac:picMkLst>
            <pc:docMk/>
            <pc:sldMk cId="4076412280" sldId="336"/>
            <ac:picMk id="2" creationId="{B566C8D6-4A35-5838-2512-5812AEC519F4}"/>
          </ac:picMkLst>
        </pc:picChg>
      </pc:sldChg>
      <pc:sldChg chg="addSp delSp modSp">
        <pc:chgData name="FIQX QDIN" userId="7963f1e17dd2ffb3" providerId="Windows Live" clId="Web-{CF0FC6B8-D066-3B51-A2A8-145A317EDA82}" dt="2024-12-20T04:31:41.200" v="328" actId="1076"/>
        <pc:sldMkLst>
          <pc:docMk/>
          <pc:sldMk cId="805202767" sldId="337"/>
        </pc:sldMkLst>
        <pc:spChg chg="add mod">
          <ac:chgData name="FIQX QDIN" userId="7963f1e17dd2ffb3" providerId="Windows Live" clId="Web-{CF0FC6B8-D066-3B51-A2A8-145A317EDA82}" dt="2024-12-20T04:16:53.273" v="69" actId="1076"/>
          <ac:spMkLst>
            <pc:docMk/>
            <pc:sldMk cId="805202767" sldId="337"/>
            <ac:spMk id="4" creationId="{E84644F6-1A9B-E8F0-95D2-EA44A6E62E86}"/>
          </ac:spMkLst>
        </pc:spChg>
        <pc:spChg chg="add">
          <ac:chgData name="FIQX QDIN" userId="7963f1e17dd2ffb3" providerId="Windows Live" clId="Web-{CF0FC6B8-D066-3B51-A2A8-145A317EDA82}" dt="2024-12-20T04:30:45.620" v="303"/>
          <ac:spMkLst>
            <pc:docMk/>
            <pc:sldMk cId="805202767" sldId="337"/>
            <ac:spMk id="6" creationId="{FEE57BB0-C27C-DFD7-AF4D-1521ED630E1D}"/>
          </ac:spMkLst>
        </pc:spChg>
        <pc:spChg chg="add">
          <ac:chgData name="FIQX QDIN" userId="7963f1e17dd2ffb3" providerId="Windows Live" clId="Web-{CF0FC6B8-D066-3B51-A2A8-145A317EDA82}" dt="2024-12-20T04:30:45.636" v="304"/>
          <ac:spMkLst>
            <pc:docMk/>
            <pc:sldMk cId="805202767" sldId="337"/>
            <ac:spMk id="8" creationId="{0DF29398-B5BB-D7D5-60C9-0F6EE1371776}"/>
          </ac:spMkLst>
        </pc:spChg>
        <pc:spChg chg="add">
          <ac:chgData name="FIQX QDIN" userId="7963f1e17dd2ffb3" providerId="Windows Live" clId="Web-{CF0FC6B8-D066-3B51-A2A8-145A317EDA82}" dt="2024-12-20T04:30:45.636" v="305"/>
          <ac:spMkLst>
            <pc:docMk/>
            <pc:sldMk cId="805202767" sldId="337"/>
            <ac:spMk id="10" creationId="{915DB648-B6A8-ABA7-2AA5-0E96A2366019}"/>
          </ac:spMkLst>
        </pc:spChg>
        <pc:spChg chg="add del">
          <ac:chgData name="FIQX QDIN" userId="7963f1e17dd2ffb3" providerId="Windows Live" clId="Web-{CF0FC6B8-D066-3B51-A2A8-145A317EDA82}" dt="2024-12-20T04:31:00.105" v="307"/>
          <ac:spMkLst>
            <pc:docMk/>
            <pc:sldMk cId="805202767" sldId="337"/>
            <ac:spMk id="11" creationId="{C7FF00CE-8545-620A-C137-9C6F59F29B70}"/>
          </ac:spMkLst>
        </pc:spChg>
        <pc:spChg chg="add del">
          <ac:chgData name="FIQX QDIN" userId="7963f1e17dd2ffb3" providerId="Windows Live" clId="Web-{CF0FC6B8-D066-3B51-A2A8-145A317EDA82}" dt="2024-12-20T04:31:00.105" v="307"/>
          <ac:spMkLst>
            <pc:docMk/>
            <pc:sldMk cId="805202767" sldId="337"/>
            <ac:spMk id="12" creationId="{E3C1B1EE-07A4-D203-A0FA-592FA97394A6}"/>
          </ac:spMkLst>
        </pc:spChg>
        <pc:spChg chg="add del">
          <ac:chgData name="FIQX QDIN" userId="7963f1e17dd2ffb3" providerId="Windows Live" clId="Web-{CF0FC6B8-D066-3B51-A2A8-145A317EDA82}" dt="2024-12-20T04:31:00.105" v="307"/>
          <ac:spMkLst>
            <pc:docMk/>
            <pc:sldMk cId="805202767" sldId="337"/>
            <ac:spMk id="13" creationId="{42E32453-16F7-068D-69FF-34307091CBDE}"/>
          </ac:spMkLst>
        </pc:spChg>
        <pc:spChg chg="add mod">
          <ac:chgData name="FIQX QDIN" userId="7963f1e17dd2ffb3" providerId="Windows Live" clId="Web-{CF0FC6B8-D066-3B51-A2A8-145A317EDA82}" dt="2024-12-20T04:31:11.449" v="311" actId="20577"/>
          <ac:spMkLst>
            <pc:docMk/>
            <pc:sldMk cId="805202767" sldId="337"/>
            <ac:spMk id="14" creationId="{30143403-0BE2-A2B3-2492-7D7504D02CFC}"/>
          </ac:spMkLst>
        </pc:spChg>
        <pc:spChg chg="add mod">
          <ac:chgData name="FIQX QDIN" userId="7963f1e17dd2ffb3" providerId="Windows Live" clId="Web-{CF0FC6B8-D066-3B51-A2A8-145A317EDA82}" dt="2024-12-20T04:31:41.200" v="328" actId="1076"/>
          <ac:spMkLst>
            <pc:docMk/>
            <pc:sldMk cId="805202767" sldId="337"/>
            <ac:spMk id="15" creationId="{AED2DC23-4D3B-1D44-5E16-11180BB8E4A3}"/>
          </ac:spMkLst>
        </pc:spChg>
      </pc:sldChg>
      <pc:sldChg chg="addSp modSp del">
        <pc:chgData name="FIQX QDIN" userId="7963f1e17dd2ffb3" providerId="Windows Live" clId="Web-{CF0FC6B8-D066-3B51-A2A8-145A317EDA82}" dt="2024-12-20T04:35:15.267" v="356"/>
        <pc:sldMkLst>
          <pc:docMk/>
          <pc:sldMk cId="1782106314" sldId="338"/>
        </pc:sldMkLst>
        <pc:spChg chg="add mod">
          <ac:chgData name="FIQX QDIN" userId="7963f1e17dd2ffb3" providerId="Windows Live" clId="Web-{CF0FC6B8-D066-3B51-A2A8-145A317EDA82}" dt="2024-12-20T04:17:19.586" v="75" actId="1076"/>
          <ac:spMkLst>
            <pc:docMk/>
            <pc:sldMk cId="1782106314" sldId="338"/>
            <ac:spMk id="4" creationId="{2C770850-5DBD-0A54-3CCB-002ACED9DE46}"/>
          </ac:spMkLst>
        </pc:spChg>
      </pc:sldChg>
      <pc:sldChg chg="addSp delSp modSp">
        <pc:chgData name="FIQX QDIN" userId="7963f1e17dd2ffb3" providerId="Windows Live" clId="Web-{CF0FC6B8-D066-3B51-A2A8-145A317EDA82}" dt="2024-12-20T07:22:35.612" v="999" actId="1076"/>
        <pc:sldMkLst>
          <pc:docMk/>
          <pc:sldMk cId="2039082802" sldId="339"/>
        </pc:sldMkLst>
        <pc:spChg chg="add mod">
          <ac:chgData name="FIQX QDIN" userId="7963f1e17dd2ffb3" providerId="Windows Live" clId="Web-{CF0FC6B8-D066-3B51-A2A8-145A317EDA82}" dt="2024-12-20T04:39:18.289" v="401" actId="1076"/>
          <ac:spMkLst>
            <pc:docMk/>
            <pc:sldMk cId="2039082802" sldId="339"/>
            <ac:spMk id="4" creationId="{7CF7CA85-4129-5BA9-ABE7-F832E66EC4A2}"/>
          </ac:spMkLst>
        </pc:spChg>
        <pc:spChg chg="add mod">
          <ac:chgData name="FIQX QDIN" userId="7963f1e17dd2ffb3" providerId="Windows Live" clId="Web-{CF0FC6B8-D066-3B51-A2A8-145A317EDA82}" dt="2024-12-20T07:16:14.322" v="904" actId="1076"/>
          <ac:spMkLst>
            <pc:docMk/>
            <pc:sldMk cId="2039082802" sldId="339"/>
            <ac:spMk id="5" creationId="{5B5395A7-A703-2469-9E24-A42A02305B84}"/>
          </ac:spMkLst>
        </pc:spChg>
        <pc:spChg chg="add del mod">
          <ac:chgData name="FIQX QDIN" userId="7963f1e17dd2ffb3" providerId="Windows Live" clId="Web-{CF0FC6B8-D066-3B51-A2A8-145A317EDA82}" dt="2024-12-20T04:39:29.539" v="405"/>
          <ac:spMkLst>
            <pc:docMk/>
            <pc:sldMk cId="2039082802" sldId="339"/>
            <ac:spMk id="6" creationId="{5A016F33-438B-57A1-D979-20428D275B90}"/>
          </ac:spMkLst>
        </pc:spChg>
        <pc:spChg chg="add mod">
          <ac:chgData name="FIQX QDIN" userId="7963f1e17dd2ffb3" providerId="Windows Live" clId="Web-{CF0FC6B8-D066-3B51-A2A8-145A317EDA82}" dt="2024-12-20T07:22:35.612" v="999" actId="1076"/>
          <ac:spMkLst>
            <pc:docMk/>
            <pc:sldMk cId="2039082802" sldId="339"/>
            <ac:spMk id="7" creationId="{6AF84443-D8D5-A5B0-A30A-60A2C1E540A9}"/>
          </ac:spMkLst>
        </pc:spChg>
        <pc:spChg chg="add del mod">
          <ac:chgData name="FIQX QDIN" userId="7963f1e17dd2ffb3" providerId="Windows Live" clId="Web-{CF0FC6B8-D066-3B51-A2A8-145A317EDA82}" dt="2024-12-20T04:48:37.333" v="526"/>
          <ac:spMkLst>
            <pc:docMk/>
            <pc:sldMk cId="2039082802" sldId="339"/>
            <ac:spMk id="8" creationId="{3FA80A7B-F694-52C9-366F-36107926B61E}"/>
          </ac:spMkLst>
        </pc:spChg>
        <pc:spChg chg="add mod">
          <ac:chgData name="FIQX QDIN" userId="7963f1e17dd2ffb3" providerId="Windows Live" clId="Web-{CF0FC6B8-D066-3B51-A2A8-145A317EDA82}" dt="2024-12-20T04:48:54.818" v="529" actId="1076"/>
          <ac:spMkLst>
            <pc:docMk/>
            <pc:sldMk cId="2039082802" sldId="339"/>
            <ac:spMk id="10" creationId="{88F2ABBB-EE56-8E85-05B4-41395CDEDA0A}"/>
          </ac:spMkLst>
        </pc:spChg>
        <pc:spChg chg="add mod">
          <ac:chgData name="FIQX QDIN" userId="7963f1e17dd2ffb3" providerId="Windows Live" clId="Web-{CF0FC6B8-D066-3B51-A2A8-145A317EDA82}" dt="2024-12-20T04:49:18.178" v="535" actId="20577"/>
          <ac:spMkLst>
            <pc:docMk/>
            <pc:sldMk cId="2039082802" sldId="339"/>
            <ac:spMk id="12" creationId="{3B4E5D24-8C25-AFED-8580-331BB47EBF18}"/>
          </ac:spMkLst>
        </pc:spChg>
      </pc:sldChg>
      <pc:sldChg chg="addSp delSp modSp del">
        <pc:chgData name="FIQX QDIN" userId="7963f1e17dd2ffb3" providerId="Windows Live" clId="Web-{CF0FC6B8-D066-3B51-A2A8-145A317EDA82}" dt="2024-12-20T04:40:38.697" v="415"/>
        <pc:sldMkLst>
          <pc:docMk/>
          <pc:sldMk cId="2174281884" sldId="340"/>
        </pc:sldMkLst>
        <pc:spChg chg="add del mod">
          <ac:chgData name="FIQX QDIN" userId="7963f1e17dd2ffb3" providerId="Windows Live" clId="Web-{CF0FC6B8-D066-3B51-A2A8-145A317EDA82}" dt="2024-12-20T04:40:32.712" v="414"/>
          <ac:spMkLst>
            <pc:docMk/>
            <pc:sldMk cId="2174281884" sldId="340"/>
            <ac:spMk id="4" creationId="{AB9C2087-87B6-6647-C77F-5E0AD2978B9C}"/>
          </ac:spMkLst>
        </pc:spChg>
      </pc:sldChg>
      <pc:sldChg chg="addSp modSp">
        <pc:chgData name="FIQX QDIN" userId="7963f1e17dd2ffb3" providerId="Windows Live" clId="Web-{CF0FC6B8-D066-3B51-A2A8-145A317EDA82}" dt="2024-12-20T07:24:38.975" v="1032" actId="1076"/>
        <pc:sldMkLst>
          <pc:docMk/>
          <pc:sldMk cId="3749156950" sldId="341"/>
        </pc:sldMkLst>
        <pc:spChg chg="add mod">
          <ac:chgData name="FIQX QDIN" userId="7963f1e17dd2ffb3" providerId="Windows Live" clId="Web-{CF0FC6B8-D066-3B51-A2A8-145A317EDA82}" dt="2024-12-20T04:40:52.041" v="418" actId="14100"/>
          <ac:spMkLst>
            <pc:docMk/>
            <pc:sldMk cId="3749156950" sldId="341"/>
            <ac:spMk id="4" creationId="{56B6556D-B8A4-2770-CCB9-C206D777447E}"/>
          </ac:spMkLst>
        </pc:spChg>
        <pc:spChg chg="add mod">
          <ac:chgData name="FIQX QDIN" userId="7963f1e17dd2ffb3" providerId="Windows Live" clId="Web-{CF0FC6B8-D066-3B51-A2A8-145A317EDA82}" dt="2024-12-20T07:24:38.975" v="1032" actId="1076"/>
          <ac:spMkLst>
            <pc:docMk/>
            <pc:sldMk cId="3749156950" sldId="341"/>
            <ac:spMk id="5" creationId="{ECF0911A-EF37-C4DB-6B62-F6423F1FC8E4}"/>
          </ac:spMkLst>
        </pc:spChg>
        <pc:spChg chg="add mod">
          <ac:chgData name="FIQX QDIN" userId="7963f1e17dd2ffb3" providerId="Windows Live" clId="Web-{CF0FC6B8-D066-3B51-A2A8-145A317EDA82}" dt="2024-12-20T04:49:26.834" v="538" actId="1076"/>
          <ac:spMkLst>
            <pc:docMk/>
            <pc:sldMk cId="3749156950" sldId="341"/>
            <ac:spMk id="6" creationId="{B1428FA3-7EB1-BA23-063B-3F7BE80E6EF3}"/>
          </ac:spMkLst>
        </pc:spChg>
      </pc:sldChg>
      <pc:sldChg chg="addSp modSp">
        <pc:chgData name="FIQX QDIN" userId="7963f1e17dd2ffb3" providerId="Windows Live" clId="Web-{CF0FC6B8-D066-3B51-A2A8-145A317EDA82}" dt="2024-12-20T04:26:40.740" v="220" actId="1076"/>
        <pc:sldMkLst>
          <pc:docMk/>
          <pc:sldMk cId="1480570081" sldId="342"/>
        </pc:sldMkLst>
        <pc:spChg chg="add mod">
          <ac:chgData name="FIQX QDIN" userId="7963f1e17dd2ffb3" providerId="Windows Live" clId="Web-{CF0FC6B8-D066-3B51-A2A8-145A317EDA82}" dt="2024-12-20T04:08:03.885" v="36" actId="1076"/>
          <ac:spMkLst>
            <pc:docMk/>
            <pc:sldMk cId="1480570081" sldId="342"/>
            <ac:spMk id="4" creationId="{08BBD4F9-4128-4185-B4C9-5F92DA82707A}"/>
          </ac:spMkLst>
        </pc:spChg>
        <pc:spChg chg="add mod">
          <ac:chgData name="FIQX QDIN" userId="7963f1e17dd2ffb3" providerId="Windows Live" clId="Web-{CF0FC6B8-D066-3B51-A2A8-145A317EDA82}" dt="2024-12-20T04:08:16.355" v="41" actId="1076"/>
          <ac:spMkLst>
            <pc:docMk/>
            <pc:sldMk cId="1480570081" sldId="342"/>
            <ac:spMk id="6" creationId="{27B4A9DD-4665-3443-61E9-B5B301FFFA6C}"/>
          </ac:spMkLst>
        </pc:spChg>
        <pc:spChg chg="add mod">
          <ac:chgData name="FIQX QDIN" userId="7963f1e17dd2ffb3" providerId="Windows Live" clId="Web-{CF0FC6B8-D066-3B51-A2A8-145A317EDA82}" dt="2024-12-20T04:24:19.033" v="184" actId="1076"/>
          <ac:spMkLst>
            <pc:docMk/>
            <pc:sldMk cId="1480570081" sldId="342"/>
            <ac:spMk id="8" creationId="{C62E81DF-DBE7-AB6B-08FD-D18C4FECBC29}"/>
          </ac:spMkLst>
        </pc:spChg>
        <pc:spChg chg="add mod">
          <ac:chgData name="FIQX QDIN" userId="7963f1e17dd2ffb3" providerId="Windows Live" clId="Web-{CF0FC6B8-D066-3B51-A2A8-145A317EDA82}" dt="2024-12-20T04:26:08.958" v="208" actId="20577"/>
          <ac:spMkLst>
            <pc:docMk/>
            <pc:sldMk cId="1480570081" sldId="342"/>
            <ac:spMk id="10" creationId="{600C3E20-D085-25C2-E231-92BCA775C6F7}"/>
          </ac:spMkLst>
        </pc:spChg>
        <pc:spChg chg="add mod">
          <ac:chgData name="FIQX QDIN" userId="7963f1e17dd2ffb3" providerId="Windows Live" clId="Web-{CF0FC6B8-D066-3B51-A2A8-145A317EDA82}" dt="2024-12-20T04:25:57.660" v="206" actId="1076"/>
          <ac:spMkLst>
            <pc:docMk/>
            <pc:sldMk cId="1480570081" sldId="342"/>
            <ac:spMk id="12" creationId="{DD1F517C-12C0-54B3-11F3-993BDBCEE78B}"/>
          </ac:spMkLst>
        </pc:spChg>
        <pc:spChg chg="add mod">
          <ac:chgData name="FIQX QDIN" userId="7963f1e17dd2ffb3" providerId="Windows Live" clId="Web-{CF0FC6B8-D066-3B51-A2A8-145A317EDA82}" dt="2024-12-20T04:26:40.740" v="220" actId="1076"/>
          <ac:spMkLst>
            <pc:docMk/>
            <pc:sldMk cId="1480570081" sldId="342"/>
            <ac:spMk id="13" creationId="{9332681B-1840-FB84-503B-4E18252A5324}"/>
          </ac:spMkLst>
        </pc:spChg>
      </pc:sldChg>
      <pc:sldChg chg="addSp modSp del">
        <pc:chgData name="FIQX QDIN" userId="7963f1e17dd2ffb3" providerId="Windows Live" clId="Web-{CF0FC6B8-D066-3B51-A2A8-145A317EDA82}" dt="2024-12-20T04:35:16.783" v="357"/>
        <pc:sldMkLst>
          <pc:docMk/>
          <pc:sldMk cId="2665868194" sldId="343"/>
        </pc:sldMkLst>
        <pc:spChg chg="add mod">
          <ac:chgData name="FIQX QDIN" userId="7963f1e17dd2ffb3" providerId="Windows Live" clId="Web-{CF0FC6B8-D066-3B51-A2A8-145A317EDA82}" dt="2024-12-20T04:17:45.321" v="84" actId="1076"/>
          <ac:spMkLst>
            <pc:docMk/>
            <pc:sldMk cId="2665868194" sldId="343"/>
            <ac:spMk id="4" creationId="{04BB3131-43C9-C225-CD09-16AE7F1883FF}"/>
          </ac:spMkLst>
        </pc:spChg>
        <pc:picChg chg="mod">
          <ac:chgData name="FIQX QDIN" userId="7963f1e17dd2ffb3" providerId="Windows Live" clId="Web-{CF0FC6B8-D066-3B51-A2A8-145A317EDA82}" dt="2024-12-20T04:17:27.992" v="78" actId="1076"/>
          <ac:picMkLst>
            <pc:docMk/>
            <pc:sldMk cId="2665868194" sldId="343"/>
            <ac:picMk id="2" creationId="{CF23C8C0-4C97-A166-B654-768948F0DD79}"/>
          </ac:picMkLst>
        </pc:picChg>
      </pc:sldChg>
      <pc:sldChg chg="addSp modSp del">
        <pc:chgData name="FIQX QDIN" userId="7963f1e17dd2ffb3" providerId="Windows Live" clId="Web-{CF0FC6B8-D066-3B51-A2A8-145A317EDA82}" dt="2024-12-20T04:35:20.705" v="358"/>
        <pc:sldMkLst>
          <pc:docMk/>
          <pc:sldMk cId="2326195306" sldId="344"/>
        </pc:sldMkLst>
        <pc:spChg chg="add mod">
          <ac:chgData name="FIQX QDIN" userId="7963f1e17dd2ffb3" providerId="Windows Live" clId="Web-{CF0FC6B8-D066-3B51-A2A8-145A317EDA82}" dt="2024-12-20T04:18:06.259" v="89" actId="1076"/>
          <ac:spMkLst>
            <pc:docMk/>
            <pc:sldMk cId="2326195306" sldId="344"/>
            <ac:spMk id="4" creationId="{CA16D89E-8FA3-D8EC-31DF-7738BDE521DF}"/>
          </ac:spMkLst>
        </pc:spChg>
      </pc:sldChg>
      <pc:sldChg chg="addSp modSp">
        <pc:chgData name="FIQX QDIN" userId="7963f1e17dd2ffb3" providerId="Windows Live" clId="Web-{CF0FC6B8-D066-3B51-A2A8-145A317EDA82}" dt="2024-12-20T04:54:11.903" v="647" actId="20577"/>
        <pc:sldMkLst>
          <pc:docMk/>
          <pc:sldMk cId="1401825926" sldId="345"/>
        </pc:sldMkLst>
        <pc:spChg chg="add mod">
          <ac:chgData name="FIQX QDIN" userId="7963f1e17dd2ffb3" providerId="Windows Live" clId="Web-{CF0FC6B8-D066-3B51-A2A8-145A317EDA82}" dt="2024-12-20T04:18:51.354" v="93" actId="14100"/>
          <ac:spMkLst>
            <pc:docMk/>
            <pc:sldMk cId="1401825926" sldId="345"/>
            <ac:spMk id="4" creationId="{E3CBBDBF-5207-20F7-6DC1-3206E2E37E9A}"/>
          </ac:spMkLst>
        </pc:spChg>
        <pc:spChg chg="add mod">
          <ac:chgData name="FIQX QDIN" userId="7963f1e17dd2ffb3" providerId="Windows Live" clId="Web-{CF0FC6B8-D066-3B51-A2A8-145A317EDA82}" dt="2024-12-20T04:35:51.315" v="361" actId="1076"/>
          <ac:spMkLst>
            <pc:docMk/>
            <pc:sldMk cId="1401825926" sldId="345"/>
            <ac:spMk id="5" creationId="{8F38820E-ED1D-E08B-03F6-53645F307AA6}"/>
          </ac:spMkLst>
        </pc:spChg>
        <pc:spChg chg="add mod">
          <ac:chgData name="FIQX QDIN" userId="7963f1e17dd2ffb3" providerId="Windows Live" clId="Web-{CF0FC6B8-D066-3B51-A2A8-145A317EDA82}" dt="2024-12-20T04:34:32.422" v="348" actId="1076"/>
          <ac:spMkLst>
            <pc:docMk/>
            <pc:sldMk cId="1401825926" sldId="345"/>
            <ac:spMk id="6" creationId="{AEC16D56-9BEE-2BEA-3684-4D1A683CC640}"/>
          </ac:spMkLst>
        </pc:spChg>
        <pc:spChg chg="add mod">
          <ac:chgData name="FIQX QDIN" userId="7963f1e17dd2ffb3" providerId="Windows Live" clId="Web-{CF0FC6B8-D066-3B51-A2A8-145A317EDA82}" dt="2024-12-20T04:35:32.393" v="360" actId="14100"/>
          <ac:spMkLst>
            <pc:docMk/>
            <pc:sldMk cId="1401825926" sldId="345"/>
            <ac:spMk id="7" creationId="{AD756908-F0BA-BE24-9D46-D6B4D2088884}"/>
          </ac:spMkLst>
        </pc:spChg>
        <pc:spChg chg="add mod">
          <ac:chgData name="FIQX QDIN" userId="7963f1e17dd2ffb3" providerId="Windows Live" clId="Web-{CF0FC6B8-D066-3B51-A2A8-145A317EDA82}" dt="2024-12-20T04:45:14.391" v="478" actId="1076"/>
          <ac:spMkLst>
            <pc:docMk/>
            <pc:sldMk cId="1401825926" sldId="345"/>
            <ac:spMk id="9" creationId="{C3484717-528C-4E8B-C0DC-D0004427439C}"/>
          </ac:spMkLst>
        </pc:spChg>
        <pc:spChg chg="add mod">
          <ac:chgData name="FIQX QDIN" userId="7963f1e17dd2ffb3" providerId="Windows Live" clId="Web-{CF0FC6B8-D066-3B51-A2A8-145A317EDA82}" dt="2024-12-20T04:45:40.923" v="487" actId="20577"/>
          <ac:spMkLst>
            <pc:docMk/>
            <pc:sldMk cId="1401825926" sldId="345"/>
            <ac:spMk id="11" creationId="{40CC8899-C22B-BC40-59EC-7B20650D1DFC}"/>
          </ac:spMkLst>
        </pc:spChg>
        <pc:spChg chg="add mod">
          <ac:chgData name="FIQX QDIN" userId="7963f1e17dd2ffb3" providerId="Windows Live" clId="Web-{CF0FC6B8-D066-3B51-A2A8-145A317EDA82}" dt="2024-12-20T04:45:47.391" v="489" actId="20577"/>
          <ac:spMkLst>
            <pc:docMk/>
            <pc:sldMk cId="1401825926" sldId="345"/>
            <ac:spMk id="13" creationId="{CCA1B8A5-D765-7305-9780-0BAD0310D440}"/>
          </ac:spMkLst>
        </pc:spChg>
        <pc:spChg chg="add mod">
          <ac:chgData name="FIQX QDIN" userId="7963f1e17dd2ffb3" providerId="Windows Live" clId="Web-{CF0FC6B8-D066-3B51-A2A8-145A317EDA82}" dt="2024-12-20T04:45:56.923" v="493" actId="20577"/>
          <ac:spMkLst>
            <pc:docMk/>
            <pc:sldMk cId="1401825926" sldId="345"/>
            <ac:spMk id="15" creationId="{A34925A5-60E2-55E0-E63C-139C947BCD26}"/>
          </ac:spMkLst>
        </pc:spChg>
        <pc:spChg chg="add mod">
          <ac:chgData name="FIQX QDIN" userId="7963f1e17dd2ffb3" providerId="Windows Live" clId="Web-{CF0FC6B8-D066-3B51-A2A8-145A317EDA82}" dt="2024-12-20T04:53:45.528" v="641" actId="1076"/>
          <ac:spMkLst>
            <pc:docMk/>
            <pc:sldMk cId="1401825926" sldId="345"/>
            <ac:spMk id="17" creationId="{425E521F-72DB-3D38-584C-69C7B9D3BFCF}"/>
          </ac:spMkLst>
        </pc:spChg>
        <pc:spChg chg="add mod">
          <ac:chgData name="FIQX QDIN" userId="7963f1e17dd2ffb3" providerId="Windows Live" clId="Web-{CF0FC6B8-D066-3B51-A2A8-145A317EDA82}" dt="2024-12-20T04:54:11.903" v="647" actId="20577"/>
          <ac:spMkLst>
            <pc:docMk/>
            <pc:sldMk cId="1401825926" sldId="345"/>
            <ac:spMk id="19" creationId="{C35ABC9E-B9E7-8AC2-B70C-9ABFF5C22AC2}"/>
          </ac:spMkLst>
        </pc:spChg>
      </pc:sldChg>
      <pc:sldChg chg="addSp delSp modSp">
        <pc:chgData name="FIQX QDIN" userId="7963f1e17dd2ffb3" providerId="Windows Live" clId="Web-{CF0FC6B8-D066-3B51-A2A8-145A317EDA82}" dt="2024-12-20T07:21:29.439" v="983" actId="14100"/>
        <pc:sldMkLst>
          <pc:docMk/>
          <pc:sldMk cId="326461289" sldId="346"/>
        </pc:sldMkLst>
        <pc:spChg chg="add del mod">
          <ac:chgData name="FIQX QDIN" userId="7963f1e17dd2ffb3" providerId="Windows Live" clId="Web-{CF0FC6B8-D066-3B51-A2A8-145A317EDA82}" dt="2024-12-20T04:19:01.260" v="96"/>
          <ac:spMkLst>
            <pc:docMk/>
            <pc:sldMk cId="326461289" sldId="346"/>
            <ac:spMk id="4" creationId="{E7041F78-4865-25EF-04AD-9159DA999B2D}"/>
          </ac:spMkLst>
        </pc:spChg>
        <pc:spChg chg="add mod">
          <ac:chgData name="FIQX QDIN" userId="7963f1e17dd2ffb3" providerId="Windows Live" clId="Web-{CF0FC6B8-D066-3B51-A2A8-145A317EDA82}" dt="2024-12-20T04:36:14.566" v="365" actId="14100"/>
          <ac:spMkLst>
            <pc:docMk/>
            <pc:sldMk cId="326461289" sldId="346"/>
            <ac:spMk id="6" creationId="{0C0D6198-F6D9-4033-D390-9400C25F987D}"/>
          </ac:spMkLst>
        </pc:spChg>
        <pc:spChg chg="add mod">
          <ac:chgData name="FIQX QDIN" userId="7963f1e17dd2ffb3" providerId="Windows Live" clId="Web-{CF0FC6B8-D066-3B51-A2A8-145A317EDA82}" dt="2024-12-20T04:36:30.957" v="369" actId="1076"/>
          <ac:spMkLst>
            <pc:docMk/>
            <pc:sldMk cId="326461289" sldId="346"/>
            <ac:spMk id="8" creationId="{A444488D-FE04-0FDF-733C-E0DFC766FD38}"/>
          </ac:spMkLst>
        </pc:spChg>
        <pc:spChg chg="add mod">
          <ac:chgData name="FIQX QDIN" userId="7963f1e17dd2ffb3" providerId="Windows Live" clId="Web-{CF0FC6B8-D066-3B51-A2A8-145A317EDA82}" dt="2024-12-20T04:46:37.533" v="504" actId="20577"/>
          <ac:spMkLst>
            <pc:docMk/>
            <pc:sldMk cId="326461289" sldId="346"/>
            <ac:spMk id="10" creationId="{450406C4-6017-F91D-FFC8-245F3703E1C0}"/>
          </ac:spMkLst>
        </pc:spChg>
        <pc:spChg chg="add mod">
          <ac:chgData name="FIQX QDIN" userId="7963f1e17dd2ffb3" providerId="Windows Live" clId="Web-{CF0FC6B8-D066-3B51-A2A8-145A317EDA82}" dt="2024-12-20T04:46:21.298" v="498" actId="1076"/>
          <ac:spMkLst>
            <pc:docMk/>
            <pc:sldMk cId="326461289" sldId="346"/>
            <ac:spMk id="12" creationId="{8F0424C4-27C2-F74B-A899-5077AF0D5434}"/>
          </ac:spMkLst>
        </pc:spChg>
        <pc:spChg chg="add del">
          <ac:chgData name="FIQX QDIN" userId="7963f1e17dd2ffb3" providerId="Windows Live" clId="Web-{CF0FC6B8-D066-3B51-A2A8-145A317EDA82}" dt="2024-12-20T04:46:27.533" v="500"/>
          <ac:spMkLst>
            <pc:docMk/>
            <pc:sldMk cId="326461289" sldId="346"/>
            <ac:spMk id="14" creationId="{FBB39BFE-B4BA-262E-FCBD-68F23C9B2C14}"/>
          </ac:spMkLst>
        </pc:spChg>
        <pc:spChg chg="add mod">
          <ac:chgData name="FIQX QDIN" userId="7963f1e17dd2ffb3" providerId="Windows Live" clId="Web-{CF0FC6B8-D066-3B51-A2A8-145A317EDA82}" dt="2024-12-20T04:55:14.452" v="670" actId="1076"/>
          <ac:spMkLst>
            <pc:docMk/>
            <pc:sldMk cId="326461289" sldId="346"/>
            <ac:spMk id="16" creationId="{AB923824-D00C-9B7B-827F-DD056D94FE3C}"/>
          </ac:spMkLst>
        </pc:spChg>
        <pc:spChg chg="add mod">
          <ac:chgData name="FIQX QDIN" userId="7963f1e17dd2ffb3" providerId="Windows Live" clId="Web-{CF0FC6B8-D066-3B51-A2A8-145A317EDA82}" dt="2024-12-20T07:21:29.439" v="983" actId="14100"/>
          <ac:spMkLst>
            <pc:docMk/>
            <pc:sldMk cId="326461289" sldId="346"/>
            <ac:spMk id="17" creationId="{4EFAF4C3-977F-DD48-AC02-DE907DBA968E}"/>
          </ac:spMkLst>
        </pc:spChg>
      </pc:sldChg>
      <pc:sldChg chg="addSp modSp">
        <pc:chgData name="FIQX QDIN" userId="7963f1e17dd2ffb3" providerId="Windows Live" clId="Web-{CF0FC6B8-D066-3B51-A2A8-145A317EDA82}" dt="2024-12-20T07:09:10.562" v="767" actId="20577"/>
        <pc:sldMkLst>
          <pc:docMk/>
          <pc:sldMk cId="1979184319" sldId="347"/>
        </pc:sldMkLst>
        <pc:spChg chg="add mod">
          <ac:chgData name="FIQX QDIN" userId="7963f1e17dd2ffb3" providerId="Windows Live" clId="Web-{CF0FC6B8-D066-3B51-A2A8-145A317EDA82}" dt="2024-12-20T04:37:19.036" v="374" actId="1076"/>
          <ac:spMkLst>
            <pc:docMk/>
            <pc:sldMk cId="1979184319" sldId="347"/>
            <ac:spMk id="4" creationId="{A27787FB-553A-EB2E-A309-CEFDA8DC13CE}"/>
          </ac:spMkLst>
        </pc:spChg>
        <pc:spChg chg="add mod">
          <ac:chgData name="FIQX QDIN" userId="7963f1e17dd2ffb3" providerId="Windows Live" clId="Web-{CF0FC6B8-D066-3B51-A2A8-145A317EDA82}" dt="2024-12-20T04:46:52.190" v="507" actId="1076"/>
          <ac:spMkLst>
            <pc:docMk/>
            <pc:sldMk cId="1979184319" sldId="347"/>
            <ac:spMk id="6" creationId="{365D9042-92EE-E0EE-DFEC-3B625BA60079}"/>
          </ac:spMkLst>
        </pc:spChg>
        <pc:spChg chg="add mod">
          <ac:chgData name="FIQX QDIN" userId="7963f1e17dd2ffb3" providerId="Windows Live" clId="Web-{CF0FC6B8-D066-3B51-A2A8-145A317EDA82}" dt="2024-12-20T07:09:10.562" v="767" actId="20577"/>
          <ac:spMkLst>
            <pc:docMk/>
            <pc:sldMk cId="1979184319" sldId="347"/>
            <ac:spMk id="8" creationId="{DFEB0FA4-D33E-7891-D200-DEAA6684DE80}"/>
          </ac:spMkLst>
        </pc:spChg>
      </pc:sldChg>
      <pc:sldChg chg="del">
        <pc:chgData name="FIQX QDIN" userId="7963f1e17dd2ffb3" providerId="Windows Live" clId="Web-{CF0FC6B8-D066-3B51-A2A8-145A317EDA82}" dt="2024-12-20T04:39:44.149" v="406"/>
        <pc:sldMkLst>
          <pc:docMk/>
          <pc:sldMk cId="3802301024" sldId="348"/>
        </pc:sldMkLst>
      </pc:sldChg>
      <pc:sldChg chg="addSp modSp">
        <pc:chgData name="FIQX QDIN" userId="7963f1e17dd2ffb3" providerId="Windows Live" clId="Web-{CF0FC6B8-D066-3B51-A2A8-145A317EDA82}" dt="2024-12-20T07:14:15.757" v="844" actId="20577"/>
        <pc:sldMkLst>
          <pc:docMk/>
          <pc:sldMk cId="1383135298" sldId="349"/>
        </pc:sldMkLst>
        <pc:spChg chg="add mod">
          <ac:chgData name="FIQX QDIN" userId="7963f1e17dd2ffb3" providerId="Windows Live" clId="Web-{CF0FC6B8-D066-3B51-A2A8-145A317EDA82}" dt="2024-12-20T04:37:42.083" v="377" actId="14100"/>
          <ac:spMkLst>
            <pc:docMk/>
            <pc:sldMk cId="1383135298" sldId="349"/>
            <ac:spMk id="4" creationId="{0697B0A1-1D72-0E9B-D1D7-33F720F71548}"/>
          </ac:spMkLst>
        </pc:spChg>
        <pc:spChg chg="add mod">
          <ac:chgData name="FIQX QDIN" userId="7963f1e17dd2ffb3" providerId="Windows Live" clId="Web-{CF0FC6B8-D066-3B51-A2A8-145A317EDA82}" dt="2024-12-20T07:13:31.881" v="829" actId="1076"/>
          <ac:spMkLst>
            <pc:docMk/>
            <pc:sldMk cId="1383135298" sldId="349"/>
            <ac:spMk id="5" creationId="{2A026020-0027-2A75-C656-ABF14B51F267}"/>
          </ac:spMkLst>
        </pc:spChg>
        <pc:spChg chg="add mod">
          <ac:chgData name="FIQX QDIN" userId="7963f1e17dd2ffb3" providerId="Windows Live" clId="Web-{CF0FC6B8-D066-3B51-A2A8-145A317EDA82}" dt="2024-12-20T04:47:32.800" v="517" actId="1076"/>
          <ac:spMkLst>
            <pc:docMk/>
            <pc:sldMk cId="1383135298" sldId="349"/>
            <ac:spMk id="6" creationId="{6E903BD3-87F2-4F36-C609-B2B800B8A5AA}"/>
          </ac:spMkLst>
        </pc:spChg>
        <pc:spChg chg="add mod">
          <ac:chgData name="FIQX QDIN" userId="7963f1e17dd2ffb3" providerId="Windows Live" clId="Web-{CF0FC6B8-D066-3B51-A2A8-145A317EDA82}" dt="2024-12-20T04:38:21.225" v="388" actId="1076"/>
          <ac:spMkLst>
            <pc:docMk/>
            <pc:sldMk cId="1383135298" sldId="349"/>
            <ac:spMk id="8" creationId="{C738D15C-2B45-5A33-90CE-2148C03466C7}"/>
          </ac:spMkLst>
        </pc:spChg>
        <pc:spChg chg="add mod">
          <ac:chgData name="FIQX QDIN" userId="7963f1e17dd2ffb3" providerId="Windows Live" clId="Web-{CF0FC6B8-D066-3B51-A2A8-145A317EDA82}" dt="2024-12-20T07:14:15.757" v="844" actId="20577"/>
          <ac:spMkLst>
            <pc:docMk/>
            <pc:sldMk cId="1383135298" sldId="349"/>
            <ac:spMk id="9" creationId="{A30A28E9-E9E4-211F-6B23-FF9E0FA1E612}"/>
          </ac:spMkLst>
        </pc:spChg>
        <pc:spChg chg="add mod">
          <ac:chgData name="FIQX QDIN" userId="7963f1e17dd2ffb3" providerId="Windows Live" clId="Web-{CF0FC6B8-D066-3B51-A2A8-145A317EDA82}" dt="2024-12-20T04:47:51.097" v="522" actId="20577"/>
          <ac:spMkLst>
            <pc:docMk/>
            <pc:sldMk cId="1383135298" sldId="349"/>
            <ac:spMk id="10" creationId="{907802CE-2F27-CE30-D917-A3B20754670C}"/>
          </ac:spMkLst>
        </pc:spChg>
        <pc:spChg chg="add mod">
          <ac:chgData name="FIQX QDIN" userId="7963f1e17dd2ffb3" providerId="Windows Live" clId="Web-{CF0FC6B8-D066-3B51-A2A8-145A317EDA82}" dt="2024-12-20T04:47:42.550" v="519" actId="20577"/>
          <ac:spMkLst>
            <pc:docMk/>
            <pc:sldMk cId="1383135298" sldId="349"/>
            <ac:spMk id="12" creationId="{F286794E-AC6B-0F89-16CF-EC4FF9E3CBC7}"/>
          </ac:spMkLst>
        </pc:spChg>
        <pc:spChg chg="add mod">
          <ac:chgData name="FIQX QDIN" userId="7963f1e17dd2ffb3" providerId="Windows Live" clId="Web-{CF0FC6B8-D066-3B51-A2A8-145A317EDA82}" dt="2024-12-20T04:47:09.768" v="512" actId="1076"/>
          <ac:spMkLst>
            <pc:docMk/>
            <pc:sldMk cId="1383135298" sldId="349"/>
            <ac:spMk id="14" creationId="{00C6B755-9876-EC65-77B5-CAEB2D91982F}"/>
          </ac:spMkLst>
        </pc:spChg>
      </pc:sldChg>
      <pc:sldChg chg="addSp modSp">
        <pc:chgData name="FIQX QDIN" userId="7963f1e17dd2ffb3" providerId="Windows Live" clId="Web-{CF0FC6B8-D066-3B51-A2A8-145A317EDA82}" dt="2024-12-20T07:15:06.492" v="867" actId="20577"/>
        <pc:sldMkLst>
          <pc:docMk/>
          <pc:sldMk cId="2467559711" sldId="350"/>
        </pc:sldMkLst>
        <pc:spChg chg="add mod">
          <ac:chgData name="FIQX QDIN" userId="7963f1e17dd2ffb3" providerId="Windows Live" clId="Web-{CF0FC6B8-D066-3B51-A2A8-145A317EDA82}" dt="2024-12-20T04:38:47.335" v="397" actId="1076"/>
          <ac:spMkLst>
            <pc:docMk/>
            <pc:sldMk cId="2467559711" sldId="350"/>
            <ac:spMk id="4" creationId="{3269B5B2-CA60-B3BF-7924-6811DBA0E96D}"/>
          </ac:spMkLst>
        </pc:spChg>
        <pc:spChg chg="add mod">
          <ac:chgData name="FIQX QDIN" userId="7963f1e17dd2ffb3" providerId="Windows Live" clId="Web-{CF0FC6B8-D066-3B51-A2A8-145A317EDA82}" dt="2024-12-20T07:15:06.492" v="867" actId="20577"/>
          <ac:spMkLst>
            <pc:docMk/>
            <pc:sldMk cId="2467559711" sldId="350"/>
            <ac:spMk id="5" creationId="{0F7FF2BB-6BAC-0117-023D-4C87EEF047B7}"/>
          </ac:spMkLst>
        </pc:spChg>
        <pc:spChg chg="add mod">
          <ac:chgData name="FIQX QDIN" userId="7963f1e17dd2ffb3" providerId="Windows Live" clId="Web-{CF0FC6B8-D066-3B51-A2A8-145A317EDA82}" dt="2024-12-20T04:48:02.504" v="524" actId="1076"/>
          <ac:spMkLst>
            <pc:docMk/>
            <pc:sldMk cId="2467559711" sldId="350"/>
            <ac:spMk id="6" creationId="{22644944-59A0-A12F-14F6-C0638CE35AC7}"/>
          </ac:spMkLst>
        </pc:spChg>
      </pc:sldChg>
      <pc:sldChg chg="del">
        <pc:chgData name="FIQX QDIN" userId="7963f1e17dd2ffb3" providerId="Windows Live" clId="Web-{CF0FC6B8-D066-3B51-A2A8-145A317EDA82}" dt="2024-12-20T04:41:16.526" v="420"/>
        <pc:sldMkLst>
          <pc:docMk/>
          <pc:sldMk cId="1290339656" sldId="351"/>
        </pc:sldMkLst>
      </pc:sldChg>
      <pc:sldChg chg="del">
        <pc:chgData name="FIQX QDIN" userId="7963f1e17dd2ffb3" providerId="Windows Live" clId="Web-{CF0FC6B8-D066-3B51-A2A8-145A317EDA82}" dt="2024-12-20T04:41:10.557" v="419"/>
        <pc:sldMkLst>
          <pc:docMk/>
          <pc:sldMk cId="2539939606" sldId="352"/>
        </pc:sldMkLst>
      </pc:sldChg>
      <pc:sldChg chg="addSp delSp modSp">
        <pc:chgData name="FIQX QDIN" userId="7963f1e17dd2ffb3" providerId="Windows Live" clId="Web-{CF0FC6B8-D066-3B51-A2A8-145A317EDA82}" dt="2024-12-20T07:33:25.409" v="1138" actId="1076"/>
        <pc:sldMkLst>
          <pc:docMk/>
          <pc:sldMk cId="4191109308" sldId="353"/>
        </pc:sldMkLst>
        <pc:spChg chg="add mod">
          <ac:chgData name="FIQX QDIN" userId="7963f1e17dd2ffb3" providerId="Windows Live" clId="Web-{CF0FC6B8-D066-3B51-A2A8-145A317EDA82}" dt="2024-12-20T04:43:20.669" v="455" actId="1076"/>
          <ac:spMkLst>
            <pc:docMk/>
            <pc:sldMk cId="4191109308" sldId="353"/>
            <ac:spMk id="2" creationId="{2E5199F6-D877-9B5B-0F25-88B8BAA12666}"/>
          </ac:spMkLst>
        </pc:spChg>
        <pc:spChg chg="add del">
          <ac:chgData name="FIQX QDIN" userId="7963f1e17dd2ffb3" providerId="Windows Live" clId="Web-{CF0FC6B8-D066-3B51-A2A8-145A317EDA82}" dt="2024-12-20T04:43:07.075" v="450"/>
          <ac:spMkLst>
            <pc:docMk/>
            <pc:sldMk cId="4191109308" sldId="353"/>
            <ac:spMk id="4" creationId="{D0C94815-894B-1B59-2EC2-B49FDE7E19AF}"/>
          </ac:spMkLst>
        </pc:spChg>
        <pc:spChg chg="add del">
          <ac:chgData name="FIQX QDIN" userId="7963f1e17dd2ffb3" providerId="Windows Live" clId="Web-{CF0FC6B8-D066-3B51-A2A8-145A317EDA82}" dt="2024-12-20T04:43:37.216" v="458"/>
          <ac:spMkLst>
            <pc:docMk/>
            <pc:sldMk cId="4191109308" sldId="353"/>
            <ac:spMk id="5" creationId="{2E5199F6-D877-9B5B-0F25-88B8BAA12666}"/>
          </ac:spMkLst>
        </pc:spChg>
        <pc:spChg chg="add mod">
          <ac:chgData name="FIQX QDIN" userId="7963f1e17dd2ffb3" providerId="Windows Live" clId="Web-{CF0FC6B8-D066-3B51-A2A8-145A317EDA82}" dt="2024-12-20T07:33:25.409" v="1138" actId="1076"/>
          <ac:spMkLst>
            <pc:docMk/>
            <pc:sldMk cId="4191109308" sldId="353"/>
            <ac:spMk id="5" creationId="{DB7C246A-57C5-5819-D3E5-573A43BC14AC}"/>
          </ac:spMkLst>
        </pc:spChg>
        <pc:spChg chg="add del">
          <ac:chgData name="FIQX QDIN" userId="7963f1e17dd2ffb3" providerId="Windows Live" clId="Web-{CF0FC6B8-D066-3B51-A2A8-145A317EDA82}" dt="2024-12-20T04:43:37.216" v="457"/>
          <ac:spMkLst>
            <pc:docMk/>
            <pc:sldMk cId="4191109308" sldId="353"/>
            <ac:spMk id="6" creationId="{D0C94815-894B-1B59-2EC2-B49FDE7E19AF}"/>
          </ac:spMkLst>
        </pc:spChg>
        <pc:spChg chg="add del">
          <ac:chgData name="FIQX QDIN" userId="7963f1e17dd2ffb3" providerId="Windows Live" clId="Web-{CF0FC6B8-D066-3B51-A2A8-145A317EDA82}" dt="2024-12-20T04:43:42.857" v="460"/>
          <ac:spMkLst>
            <pc:docMk/>
            <pc:sldMk cId="4191109308" sldId="353"/>
            <ac:spMk id="7" creationId="{2E5199F6-D877-9B5B-0F25-88B8BAA12666}"/>
          </ac:spMkLst>
        </pc:spChg>
        <pc:spChg chg="add mod">
          <ac:chgData name="FIQX QDIN" userId="7963f1e17dd2ffb3" providerId="Windows Live" clId="Web-{CF0FC6B8-D066-3B51-A2A8-145A317EDA82}" dt="2024-12-20T04:43:58.623" v="464" actId="1076"/>
          <ac:spMkLst>
            <pc:docMk/>
            <pc:sldMk cId="4191109308" sldId="353"/>
            <ac:spMk id="8" creationId="{D0C94815-894B-1B59-2EC2-B49FDE7E19AF}"/>
          </ac:spMkLst>
        </pc:spChg>
        <pc:spChg chg="add mod">
          <ac:chgData name="FIQX QDIN" userId="7963f1e17dd2ffb3" providerId="Windows Live" clId="Web-{CF0FC6B8-D066-3B51-A2A8-145A317EDA82}" dt="2024-12-20T04:50:34.539" v="559" actId="20577"/>
          <ac:spMkLst>
            <pc:docMk/>
            <pc:sldMk cId="4191109308" sldId="353"/>
            <ac:spMk id="10" creationId="{0B4BA169-F09B-31F4-A579-96BA2FADDBD3}"/>
          </ac:spMkLst>
        </pc:spChg>
        <pc:spChg chg="add mod">
          <ac:chgData name="FIQX QDIN" userId="7963f1e17dd2ffb3" providerId="Windows Live" clId="Web-{CF0FC6B8-D066-3B51-A2A8-145A317EDA82}" dt="2024-12-20T04:50:26.632" v="556" actId="1076"/>
          <ac:spMkLst>
            <pc:docMk/>
            <pc:sldMk cId="4191109308" sldId="353"/>
            <ac:spMk id="12" creationId="{50419D36-DB75-CD60-629B-4512F49CF6C4}"/>
          </ac:spMkLst>
        </pc:spChg>
      </pc:sldChg>
      <pc:sldChg chg="addSp modSp">
        <pc:chgData name="FIQX QDIN" userId="7963f1e17dd2ffb3" providerId="Windows Live" clId="Web-{CF0FC6B8-D066-3B51-A2A8-145A317EDA82}" dt="2024-12-20T07:35:14.896" v="1206" actId="1076"/>
        <pc:sldMkLst>
          <pc:docMk/>
          <pc:sldMk cId="1545703283" sldId="354"/>
        </pc:sldMkLst>
        <pc:spChg chg="add mod">
          <ac:chgData name="FIQX QDIN" userId="7963f1e17dd2ffb3" providerId="Windows Live" clId="Web-{CF0FC6B8-D066-3B51-A2A8-145A317EDA82}" dt="2024-12-20T04:44:39.765" v="475" actId="1076"/>
          <ac:spMkLst>
            <pc:docMk/>
            <pc:sldMk cId="1545703283" sldId="354"/>
            <ac:spMk id="2" creationId="{2E5199F6-D877-9B5B-0F25-88B8BAA12666}"/>
          </ac:spMkLst>
        </pc:spChg>
        <pc:spChg chg="add mod">
          <ac:chgData name="FIQX QDIN" userId="7963f1e17dd2ffb3" providerId="Windows Live" clId="Web-{CF0FC6B8-D066-3B51-A2A8-145A317EDA82}" dt="2024-12-20T04:44:18.186" v="470" actId="1076"/>
          <ac:spMkLst>
            <pc:docMk/>
            <pc:sldMk cId="1545703283" sldId="354"/>
            <ac:spMk id="4" creationId="{D0C94815-894B-1B59-2EC2-B49FDE7E19AF}"/>
          </ac:spMkLst>
        </pc:spChg>
        <pc:spChg chg="add mod">
          <ac:chgData name="FIQX QDIN" userId="7963f1e17dd2ffb3" providerId="Windows Live" clId="Web-{CF0FC6B8-D066-3B51-A2A8-145A317EDA82}" dt="2024-12-20T04:50:53.977" v="565" actId="1076"/>
          <ac:spMkLst>
            <pc:docMk/>
            <pc:sldMk cId="1545703283" sldId="354"/>
            <ac:spMk id="6" creationId="{1F6499AC-C8DA-3175-7294-1BCF7F624F6E}"/>
          </ac:spMkLst>
        </pc:spChg>
        <pc:spChg chg="add mod">
          <ac:chgData name="FIQX QDIN" userId="7963f1e17dd2ffb3" providerId="Windows Live" clId="Web-{CF0FC6B8-D066-3B51-A2A8-145A317EDA82}" dt="2024-12-20T07:34:12.144" v="1163" actId="1076"/>
          <ac:spMkLst>
            <pc:docMk/>
            <pc:sldMk cId="1545703283" sldId="354"/>
            <ac:spMk id="7" creationId="{94F305AF-BE3F-F901-F42B-ABEFC166A6B3}"/>
          </ac:spMkLst>
        </pc:spChg>
        <pc:spChg chg="add mod">
          <ac:chgData name="FIQX QDIN" userId="7963f1e17dd2ffb3" providerId="Windows Live" clId="Web-{CF0FC6B8-D066-3B51-A2A8-145A317EDA82}" dt="2024-12-20T04:51:01.321" v="567" actId="20577"/>
          <ac:spMkLst>
            <pc:docMk/>
            <pc:sldMk cId="1545703283" sldId="354"/>
            <ac:spMk id="8" creationId="{E5E12A09-FFE6-AC1D-4142-10D7A0ED06BF}"/>
          </ac:spMkLst>
        </pc:spChg>
        <pc:spChg chg="add mod">
          <ac:chgData name="FIQX QDIN" userId="7963f1e17dd2ffb3" providerId="Windows Live" clId="Web-{CF0FC6B8-D066-3B51-A2A8-145A317EDA82}" dt="2024-12-20T07:35:14.896" v="1206" actId="1076"/>
          <ac:spMkLst>
            <pc:docMk/>
            <pc:sldMk cId="1545703283" sldId="354"/>
            <ac:spMk id="9" creationId="{25067F84-0C2C-BBD1-71B8-5639FD5B9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0EC1659-355A-E8F8-D963-5CD871AC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71" y="540908"/>
            <a:ext cx="8939058" cy="19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E7E2C4-856E-13D7-13F0-87FA83D6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496556"/>
            <a:ext cx="6038850" cy="182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A31BDDC1-E696-1076-E47B-70C0D4103D5F}"/>
              </a:ext>
            </a:extLst>
          </p:cNvPr>
          <p:cNvSpPr/>
          <p:nvPr/>
        </p:nvSpPr>
        <p:spPr>
          <a:xfrm>
            <a:off x="5615940" y="2701743"/>
            <a:ext cx="960120" cy="155448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F5172A-50E4-A20C-7476-0847C11C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97B0A1-1D72-0E9B-D1D7-33F720F71548}"/>
              </a:ext>
            </a:extLst>
          </p:cNvPr>
          <p:cNvSpPr/>
          <p:nvPr/>
        </p:nvSpPr>
        <p:spPr>
          <a:xfrm>
            <a:off x="251942" y="2576732"/>
            <a:ext cx="1890425" cy="41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03BD3-87F2-4F36-C609-B2B800B8A5AA}"/>
              </a:ext>
            </a:extLst>
          </p:cNvPr>
          <p:cNvSpPr/>
          <p:nvPr/>
        </p:nvSpPr>
        <p:spPr>
          <a:xfrm>
            <a:off x="300323" y="4282161"/>
            <a:ext cx="2132329" cy="455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8D15C-2B45-5A33-90CE-2148C03466C7}"/>
              </a:ext>
            </a:extLst>
          </p:cNvPr>
          <p:cNvSpPr/>
          <p:nvPr/>
        </p:nvSpPr>
        <p:spPr>
          <a:xfrm>
            <a:off x="10871559" y="5007875"/>
            <a:ext cx="475283" cy="370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802CE-2F27-CE30-D917-A3B20754670C}"/>
              </a:ext>
            </a:extLst>
          </p:cNvPr>
          <p:cNvSpPr/>
          <p:nvPr/>
        </p:nvSpPr>
        <p:spPr>
          <a:xfrm>
            <a:off x="10768057" y="490579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6794E-AC6B-0F89-16CF-EC4FF9E3CBC7}"/>
              </a:ext>
            </a:extLst>
          </p:cNvPr>
          <p:cNvSpPr/>
          <p:nvPr/>
        </p:nvSpPr>
        <p:spPr>
          <a:xfrm>
            <a:off x="179886" y="417524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6B755-9876-EC65-77B5-CAEB2D91982F}"/>
              </a:ext>
            </a:extLst>
          </p:cNvPr>
          <p:cNvSpPr/>
          <p:nvPr/>
        </p:nvSpPr>
        <p:spPr>
          <a:xfrm>
            <a:off x="138762" y="246497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26020-0027-2A75-C656-ABF14B51F267}"/>
              </a:ext>
            </a:extLst>
          </p:cNvPr>
          <p:cNvSpPr/>
          <p:nvPr/>
        </p:nvSpPr>
        <p:spPr>
          <a:xfrm>
            <a:off x="2265106" y="2417230"/>
            <a:ext cx="4828444" cy="7342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To find the device developer ID, need to click devices at the hierarchy.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A28E9-E9E4-211F-6B23-FF9E0FA1E612}"/>
              </a:ext>
            </a:extLst>
          </p:cNvPr>
          <p:cNvSpPr/>
          <p:nvPr/>
        </p:nvSpPr>
        <p:spPr>
          <a:xfrm>
            <a:off x="7780534" y="5005611"/>
            <a:ext cx="2905302" cy="5049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view the device. </a:t>
            </a:r>
          </a:p>
        </p:txBody>
      </p:sp>
    </p:spTree>
    <p:extLst>
      <p:ext uri="{BB962C8B-B14F-4D97-AF65-F5344CB8AC3E}">
        <p14:creationId xmlns:p14="http://schemas.microsoft.com/office/powerpoint/2010/main" val="138313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0BBB016-DBD7-3484-9B20-94D74067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69B5B2-CA60-B3BF-7924-6811DBA0E96D}"/>
              </a:ext>
            </a:extLst>
          </p:cNvPr>
          <p:cNvSpPr/>
          <p:nvPr/>
        </p:nvSpPr>
        <p:spPr>
          <a:xfrm>
            <a:off x="8077560" y="4536160"/>
            <a:ext cx="644616" cy="576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44944-59A0-A12F-14F6-C0638CE35AC7}"/>
              </a:ext>
            </a:extLst>
          </p:cNvPr>
          <p:cNvSpPr/>
          <p:nvPr/>
        </p:nvSpPr>
        <p:spPr>
          <a:xfrm>
            <a:off x="7974057" y="44340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FF2BB-6BAC-0117-023D-4C87EEF047B7}"/>
              </a:ext>
            </a:extLst>
          </p:cNvPr>
          <p:cNvSpPr/>
          <p:nvPr/>
        </p:nvSpPr>
        <p:spPr>
          <a:xfrm>
            <a:off x="8832821" y="4570183"/>
            <a:ext cx="2905302" cy="5049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Next, copy the device ID. </a:t>
            </a:r>
          </a:p>
        </p:txBody>
      </p:sp>
    </p:spTree>
    <p:extLst>
      <p:ext uri="{BB962C8B-B14F-4D97-AF65-F5344CB8AC3E}">
        <p14:creationId xmlns:p14="http://schemas.microsoft.com/office/powerpoint/2010/main" val="246755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D9EB7B-532D-4893-A7E5-8159C059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F7CA85-4129-5BA9-ABE7-F832E66EC4A2}"/>
              </a:ext>
            </a:extLst>
          </p:cNvPr>
          <p:cNvSpPr/>
          <p:nvPr/>
        </p:nvSpPr>
        <p:spPr>
          <a:xfrm>
            <a:off x="3759561" y="2625113"/>
            <a:ext cx="5180329" cy="41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80A7B-F694-52C9-366F-36107926B61E}"/>
              </a:ext>
            </a:extLst>
          </p:cNvPr>
          <p:cNvSpPr/>
          <p:nvPr/>
        </p:nvSpPr>
        <p:spPr>
          <a:xfrm>
            <a:off x="5331942" y="1996160"/>
            <a:ext cx="862330" cy="407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2ABBB-EE56-8E85-05B4-41395CDEDA0A}"/>
              </a:ext>
            </a:extLst>
          </p:cNvPr>
          <p:cNvSpPr/>
          <p:nvPr/>
        </p:nvSpPr>
        <p:spPr>
          <a:xfrm>
            <a:off x="3656057" y="252303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E5D24-8C25-AFED-8580-331BB47EBF18}"/>
              </a:ext>
            </a:extLst>
          </p:cNvPr>
          <p:cNvSpPr/>
          <p:nvPr/>
        </p:nvSpPr>
        <p:spPr>
          <a:xfrm>
            <a:off x="5228438" y="189408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395A7-A703-2469-9E24-A42A02305B84}"/>
              </a:ext>
            </a:extLst>
          </p:cNvPr>
          <p:cNvSpPr/>
          <p:nvPr/>
        </p:nvSpPr>
        <p:spPr>
          <a:xfrm>
            <a:off x="3813297" y="3130849"/>
            <a:ext cx="3715682" cy="5775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Fill in the parameters section.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84443-D8D5-A5B0-A30A-60A2C1E540A9}"/>
              </a:ext>
            </a:extLst>
          </p:cNvPr>
          <p:cNvSpPr/>
          <p:nvPr/>
        </p:nvSpPr>
        <p:spPr>
          <a:xfrm>
            <a:off x="6304915" y="1957612"/>
            <a:ext cx="4465588" cy="5513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open the headers section. </a:t>
            </a:r>
          </a:p>
        </p:txBody>
      </p:sp>
    </p:spTree>
    <p:extLst>
      <p:ext uri="{BB962C8B-B14F-4D97-AF65-F5344CB8AC3E}">
        <p14:creationId xmlns:p14="http://schemas.microsoft.com/office/powerpoint/2010/main" val="203908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D9E78C6-788F-3212-C17C-CCF5D723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B6556D-B8A4-2770-CCB9-C206D777447E}"/>
              </a:ext>
            </a:extLst>
          </p:cNvPr>
          <p:cNvSpPr/>
          <p:nvPr/>
        </p:nvSpPr>
        <p:spPr>
          <a:xfrm>
            <a:off x="8210608" y="2177589"/>
            <a:ext cx="2906425" cy="1048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28FA3-7EB1-BA23-063B-3F7BE80E6EF3}"/>
              </a:ext>
            </a:extLst>
          </p:cNvPr>
          <p:cNvSpPr/>
          <p:nvPr/>
        </p:nvSpPr>
        <p:spPr>
          <a:xfrm>
            <a:off x="8107105" y="207551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911A-EF37-C4DB-6B62-F6423F1FC8E4}"/>
              </a:ext>
            </a:extLst>
          </p:cNvPr>
          <p:cNvSpPr/>
          <p:nvPr/>
        </p:nvSpPr>
        <p:spPr>
          <a:xfrm>
            <a:off x="7804726" y="1231896"/>
            <a:ext cx="3715682" cy="740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Headers need to put </a:t>
            </a:r>
            <a:r>
              <a:rPr lang="en-MY" dirty="0" err="1">
                <a:solidFill>
                  <a:schemeClr val="tx1"/>
                </a:solidFill>
              </a:rPr>
              <a:t>apikey</a:t>
            </a:r>
            <a:r>
              <a:rPr lang="en-MY" dirty="0">
                <a:solidFill>
                  <a:schemeClr val="tx1"/>
                </a:solidFill>
              </a:rPr>
              <a:t> and content-type. </a:t>
            </a:r>
          </a:p>
        </p:txBody>
      </p:sp>
    </p:spTree>
    <p:extLst>
      <p:ext uri="{BB962C8B-B14F-4D97-AF65-F5344CB8AC3E}">
        <p14:creationId xmlns:p14="http://schemas.microsoft.com/office/powerpoint/2010/main" val="374915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566C8D6-4A35-5838-2512-5812AEC5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09E5DF-BFC0-A606-4272-78F955655270}"/>
              </a:ext>
            </a:extLst>
          </p:cNvPr>
          <p:cNvSpPr/>
          <p:nvPr/>
        </p:nvSpPr>
        <p:spPr>
          <a:xfrm>
            <a:off x="2852418" y="2903306"/>
            <a:ext cx="4563472" cy="70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8857C-C28C-567D-512A-6AC2F60355FD}"/>
              </a:ext>
            </a:extLst>
          </p:cNvPr>
          <p:cNvSpPr/>
          <p:nvPr/>
        </p:nvSpPr>
        <p:spPr>
          <a:xfrm>
            <a:off x="191465" y="1717970"/>
            <a:ext cx="2192806" cy="552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9B118-884F-47FD-991F-0C1A869B64F5}"/>
              </a:ext>
            </a:extLst>
          </p:cNvPr>
          <p:cNvSpPr/>
          <p:nvPr/>
        </p:nvSpPr>
        <p:spPr>
          <a:xfrm>
            <a:off x="3759560" y="1512351"/>
            <a:ext cx="1164710" cy="443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922F0-0692-65E4-4D08-D64E77450072}"/>
              </a:ext>
            </a:extLst>
          </p:cNvPr>
          <p:cNvSpPr/>
          <p:nvPr/>
        </p:nvSpPr>
        <p:spPr>
          <a:xfrm>
            <a:off x="2748914" y="280122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37427-27D1-D2CD-E821-B2E4534B26A0}"/>
              </a:ext>
            </a:extLst>
          </p:cNvPr>
          <p:cNvSpPr/>
          <p:nvPr/>
        </p:nvSpPr>
        <p:spPr>
          <a:xfrm>
            <a:off x="3651219" y="140543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33E4F8-391E-261F-0FED-CACC422011CA}"/>
              </a:ext>
            </a:extLst>
          </p:cNvPr>
          <p:cNvSpPr/>
          <p:nvPr/>
        </p:nvSpPr>
        <p:spPr>
          <a:xfrm>
            <a:off x="78285" y="160621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BF8B7-4868-A905-9160-99F6EDE6133A}"/>
              </a:ext>
            </a:extLst>
          </p:cNvPr>
          <p:cNvSpPr/>
          <p:nvPr/>
        </p:nvSpPr>
        <p:spPr>
          <a:xfrm>
            <a:off x="1212821" y="421515"/>
            <a:ext cx="5566253" cy="740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To find API key, need to open the account setting. Then, copy the API key. </a:t>
            </a:r>
          </a:p>
        </p:txBody>
      </p:sp>
    </p:spTree>
    <p:extLst>
      <p:ext uri="{BB962C8B-B14F-4D97-AF65-F5344CB8AC3E}">
        <p14:creationId xmlns:p14="http://schemas.microsoft.com/office/powerpoint/2010/main" val="407641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E9399D-3CA8-F450-903B-71BAA4D3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5199F6-D877-9B5B-0F25-88B8BAA12666}"/>
              </a:ext>
            </a:extLst>
          </p:cNvPr>
          <p:cNvSpPr/>
          <p:nvPr/>
        </p:nvSpPr>
        <p:spPr>
          <a:xfrm>
            <a:off x="3795846" y="2346921"/>
            <a:ext cx="5664139" cy="818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C94815-894B-1B59-2EC2-B49FDE7E19AF}"/>
              </a:ext>
            </a:extLst>
          </p:cNvPr>
          <p:cNvSpPr/>
          <p:nvPr/>
        </p:nvSpPr>
        <p:spPr>
          <a:xfrm>
            <a:off x="9940227" y="1040636"/>
            <a:ext cx="1019568" cy="479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BA169-F09B-31F4-A579-96BA2FADDBD3}"/>
              </a:ext>
            </a:extLst>
          </p:cNvPr>
          <p:cNvSpPr/>
          <p:nvPr/>
        </p:nvSpPr>
        <p:spPr>
          <a:xfrm>
            <a:off x="9836724" y="938558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19D36-DB75-CD60-629B-4512F49CF6C4}"/>
              </a:ext>
            </a:extLst>
          </p:cNvPr>
          <p:cNvSpPr/>
          <p:nvPr/>
        </p:nvSpPr>
        <p:spPr>
          <a:xfrm>
            <a:off x="3687505" y="224000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C246A-57C5-5819-D3E5-573A43BC14AC}"/>
              </a:ext>
            </a:extLst>
          </p:cNvPr>
          <p:cNvSpPr/>
          <p:nvPr/>
        </p:nvSpPr>
        <p:spPr>
          <a:xfrm>
            <a:off x="4272916" y="1123039"/>
            <a:ext cx="4707491" cy="8005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Fill in the headers section. Then, save the request. </a:t>
            </a:r>
          </a:p>
        </p:txBody>
      </p:sp>
    </p:spTree>
    <p:extLst>
      <p:ext uri="{BB962C8B-B14F-4D97-AF65-F5344CB8AC3E}">
        <p14:creationId xmlns:p14="http://schemas.microsoft.com/office/powerpoint/2010/main" val="419110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E50A8A-5793-38BA-B3AE-F003EDC7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5199F6-D877-9B5B-0F25-88B8BAA12666}"/>
              </a:ext>
            </a:extLst>
          </p:cNvPr>
          <p:cNvSpPr/>
          <p:nvPr/>
        </p:nvSpPr>
        <p:spPr>
          <a:xfrm>
            <a:off x="3614417" y="3362921"/>
            <a:ext cx="5059377" cy="3080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94815-894B-1B59-2EC2-B49FDE7E19AF}"/>
              </a:ext>
            </a:extLst>
          </p:cNvPr>
          <p:cNvSpPr/>
          <p:nvPr/>
        </p:nvSpPr>
        <p:spPr>
          <a:xfrm>
            <a:off x="10496608" y="1536540"/>
            <a:ext cx="1164710" cy="540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499AC-C8DA-3175-7294-1BCF7F624F6E}"/>
              </a:ext>
            </a:extLst>
          </p:cNvPr>
          <p:cNvSpPr/>
          <p:nvPr/>
        </p:nvSpPr>
        <p:spPr>
          <a:xfrm>
            <a:off x="10393105" y="1434463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12A09-FFE6-AC1D-4142-10D7A0ED06BF}"/>
              </a:ext>
            </a:extLst>
          </p:cNvPr>
          <p:cNvSpPr/>
          <p:nvPr/>
        </p:nvSpPr>
        <p:spPr>
          <a:xfrm>
            <a:off x="3506076" y="325600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305AF-BE3F-F901-F42B-ABEFC166A6B3}"/>
              </a:ext>
            </a:extLst>
          </p:cNvPr>
          <p:cNvSpPr/>
          <p:nvPr/>
        </p:nvSpPr>
        <p:spPr>
          <a:xfrm>
            <a:off x="6583107" y="1643134"/>
            <a:ext cx="3715682" cy="5508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click send to GET the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67F84-0C2C-BBD1-71B8-5639FD5B9861}"/>
              </a:ext>
            </a:extLst>
          </p:cNvPr>
          <p:cNvSpPr/>
          <p:nvPr/>
        </p:nvSpPr>
        <p:spPr>
          <a:xfrm>
            <a:off x="4018916" y="2695419"/>
            <a:ext cx="5130824" cy="5552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This is the JSON data from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data stream.</a:t>
            </a:r>
          </a:p>
        </p:txBody>
      </p:sp>
    </p:spTree>
    <p:extLst>
      <p:ext uri="{BB962C8B-B14F-4D97-AF65-F5344CB8AC3E}">
        <p14:creationId xmlns:p14="http://schemas.microsoft.com/office/powerpoint/2010/main" val="15457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63456-C265-9441-BCC1-8DB9F61C30D6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0" dirty="0">
                <a:latin typeface="Amasis MT Pro Black"/>
              </a:rPr>
              <a:t>POSTMAN SETUP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4A58DAF-3BFB-E6E5-9AB2-17AAC22A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45DAA8-AB63-EB93-2B15-A573C65DD974}"/>
              </a:ext>
            </a:extLst>
          </p:cNvPr>
          <p:cNvSpPr/>
          <p:nvPr/>
        </p:nvSpPr>
        <p:spPr>
          <a:xfrm>
            <a:off x="735752" y="1064827"/>
            <a:ext cx="451093" cy="407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1FAC7-C98A-ADB5-063D-46BB01314AFD}"/>
              </a:ext>
            </a:extLst>
          </p:cNvPr>
          <p:cNvSpPr/>
          <p:nvPr/>
        </p:nvSpPr>
        <p:spPr>
          <a:xfrm>
            <a:off x="626543" y="95864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FCE24-2934-79BA-CC9C-E0519426B53A}"/>
              </a:ext>
            </a:extLst>
          </p:cNvPr>
          <p:cNvSpPr/>
          <p:nvPr/>
        </p:nvSpPr>
        <p:spPr>
          <a:xfrm>
            <a:off x="1261884" y="710663"/>
            <a:ext cx="5316593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Open POSTMAN. At the collections tab, click + to create new blank collection. </a:t>
            </a:r>
          </a:p>
        </p:txBody>
      </p:sp>
    </p:spTree>
    <p:extLst>
      <p:ext uri="{BB962C8B-B14F-4D97-AF65-F5344CB8AC3E}">
        <p14:creationId xmlns:p14="http://schemas.microsoft.com/office/powerpoint/2010/main" val="42153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91FA680-0EA5-92E1-0A57-B16C47BF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BBD4F9-4128-4185-B4C9-5F92DA82707A}"/>
              </a:ext>
            </a:extLst>
          </p:cNvPr>
          <p:cNvSpPr/>
          <p:nvPr/>
        </p:nvSpPr>
        <p:spPr>
          <a:xfrm>
            <a:off x="3638609" y="1113208"/>
            <a:ext cx="850235" cy="358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4A9DD-4665-3443-61E9-B5B301FFFA6C}"/>
              </a:ext>
            </a:extLst>
          </p:cNvPr>
          <p:cNvSpPr/>
          <p:nvPr/>
        </p:nvSpPr>
        <p:spPr>
          <a:xfrm>
            <a:off x="965562" y="2407399"/>
            <a:ext cx="1019568" cy="322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E81DF-DBE7-AB6B-08FD-D18C4FECBC29}"/>
              </a:ext>
            </a:extLst>
          </p:cNvPr>
          <p:cNvSpPr/>
          <p:nvPr/>
        </p:nvSpPr>
        <p:spPr>
          <a:xfrm>
            <a:off x="3529400" y="100702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0C3E20-D085-25C2-E231-92BCA775C6F7}"/>
              </a:ext>
            </a:extLst>
          </p:cNvPr>
          <p:cNvSpPr/>
          <p:nvPr/>
        </p:nvSpPr>
        <p:spPr>
          <a:xfrm>
            <a:off x="851515" y="229637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F517C-12C0-54B3-11F3-993BDBCEE78B}"/>
              </a:ext>
            </a:extLst>
          </p:cNvPr>
          <p:cNvSpPr/>
          <p:nvPr/>
        </p:nvSpPr>
        <p:spPr>
          <a:xfrm>
            <a:off x="4600172" y="1037232"/>
            <a:ext cx="2619354" cy="5550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Name your collection.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2681B-1840-FB84-503B-4E18252A5324}"/>
              </a:ext>
            </a:extLst>
          </p:cNvPr>
          <p:cNvSpPr/>
          <p:nvPr/>
        </p:nvSpPr>
        <p:spPr>
          <a:xfrm>
            <a:off x="2084361" y="2319326"/>
            <a:ext cx="2619354" cy="5550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add request. </a:t>
            </a:r>
          </a:p>
        </p:txBody>
      </p:sp>
    </p:spTree>
    <p:extLst>
      <p:ext uri="{BB962C8B-B14F-4D97-AF65-F5344CB8AC3E}">
        <p14:creationId xmlns:p14="http://schemas.microsoft.com/office/powerpoint/2010/main" val="14805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769279B-D832-B9FF-4D7B-47F62677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7C10A-8498-A5E9-A0B0-A8A06108C512}"/>
              </a:ext>
            </a:extLst>
          </p:cNvPr>
          <p:cNvSpPr/>
          <p:nvPr/>
        </p:nvSpPr>
        <p:spPr>
          <a:xfrm>
            <a:off x="4557848" y="1113208"/>
            <a:ext cx="680902" cy="358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B1B9E-AC9B-6C50-B3BE-456FCBF498B0}"/>
              </a:ext>
            </a:extLst>
          </p:cNvPr>
          <p:cNvSpPr/>
          <p:nvPr/>
        </p:nvSpPr>
        <p:spPr>
          <a:xfrm>
            <a:off x="3711181" y="1572829"/>
            <a:ext cx="1188901" cy="455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1DE14-92A4-FFB1-B719-EE50A205EE2B}"/>
              </a:ext>
            </a:extLst>
          </p:cNvPr>
          <p:cNvSpPr/>
          <p:nvPr/>
        </p:nvSpPr>
        <p:spPr>
          <a:xfrm>
            <a:off x="5325886" y="1013042"/>
            <a:ext cx="2619354" cy="5550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Name your request.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1325C-AB60-2D90-B996-613C51698DB5}"/>
              </a:ext>
            </a:extLst>
          </p:cNvPr>
          <p:cNvSpPr/>
          <p:nvPr/>
        </p:nvSpPr>
        <p:spPr>
          <a:xfrm>
            <a:off x="2689122" y="2125804"/>
            <a:ext cx="3514401" cy="6034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choose the GET method.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F0AB0-A1C7-9E89-0E1F-DAF61EF82041}"/>
              </a:ext>
            </a:extLst>
          </p:cNvPr>
          <p:cNvSpPr/>
          <p:nvPr/>
        </p:nvSpPr>
        <p:spPr>
          <a:xfrm>
            <a:off x="4448638" y="100702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32AB6-D50F-AC1E-DBC4-5189A1B7A3B9}"/>
              </a:ext>
            </a:extLst>
          </p:cNvPr>
          <p:cNvSpPr/>
          <p:nvPr/>
        </p:nvSpPr>
        <p:spPr>
          <a:xfrm>
            <a:off x="3601971" y="145454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813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9E4C556-3170-CC18-4DBB-3A8387D2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644F6-1A9B-E8F0-95D2-EA44A6E62E86}"/>
              </a:ext>
            </a:extLst>
          </p:cNvPr>
          <p:cNvSpPr/>
          <p:nvPr/>
        </p:nvSpPr>
        <p:spPr>
          <a:xfrm>
            <a:off x="7666324" y="3568540"/>
            <a:ext cx="1708997" cy="516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57BB0-C27C-DFD7-AF4D-1521ED630E1D}"/>
              </a:ext>
            </a:extLst>
          </p:cNvPr>
          <p:cNvSpPr/>
          <p:nvPr/>
        </p:nvSpPr>
        <p:spPr>
          <a:xfrm>
            <a:off x="400966" y="5252062"/>
            <a:ext cx="1095563" cy="413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29398-B5BB-D7D5-60C9-0F6EE1371776}"/>
              </a:ext>
            </a:extLst>
          </p:cNvPr>
          <p:cNvSpPr/>
          <p:nvPr/>
        </p:nvSpPr>
        <p:spPr>
          <a:xfrm>
            <a:off x="1587774" y="5211230"/>
            <a:ext cx="5868635" cy="541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Log in to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account. Then, open the resources.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5DB648-B6A8-ABA7-2AA5-0E96A2366019}"/>
              </a:ext>
            </a:extLst>
          </p:cNvPr>
          <p:cNvSpPr/>
          <p:nvPr/>
        </p:nvSpPr>
        <p:spPr>
          <a:xfrm>
            <a:off x="293581" y="514770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43403-0BE2-A2B3-2492-7D7504D02CFC}"/>
              </a:ext>
            </a:extLst>
          </p:cNvPr>
          <p:cNvSpPr/>
          <p:nvPr/>
        </p:nvSpPr>
        <p:spPr>
          <a:xfrm>
            <a:off x="7562818" y="346646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2DC23-4D3B-1D44-5E16-11180BB8E4A3}"/>
              </a:ext>
            </a:extLst>
          </p:cNvPr>
          <p:cNvSpPr/>
          <p:nvPr/>
        </p:nvSpPr>
        <p:spPr>
          <a:xfrm>
            <a:off x="6679868" y="4183135"/>
            <a:ext cx="3679397" cy="58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open the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8052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39770D-6123-429C-9762-85C3D1E4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BBDBF-5207-20F7-6DC1-3206E2E37E9A}"/>
              </a:ext>
            </a:extLst>
          </p:cNvPr>
          <p:cNvSpPr/>
          <p:nvPr/>
        </p:nvSpPr>
        <p:spPr>
          <a:xfrm>
            <a:off x="2598419" y="1754256"/>
            <a:ext cx="2749187" cy="419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8820E-ED1D-E08B-03F6-53645F307AA6}"/>
              </a:ext>
            </a:extLst>
          </p:cNvPr>
          <p:cNvSpPr/>
          <p:nvPr/>
        </p:nvSpPr>
        <p:spPr>
          <a:xfrm>
            <a:off x="70513" y="2322732"/>
            <a:ext cx="1067949" cy="33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16D56-9BEE-2BEA-3684-4D1A683CC640}"/>
              </a:ext>
            </a:extLst>
          </p:cNvPr>
          <p:cNvSpPr/>
          <p:nvPr/>
        </p:nvSpPr>
        <p:spPr>
          <a:xfrm>
            <a:off x="130989" y="3677397"/>
            <a:ext cx="826044" cy="322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56908-F0BA-BE24-9D46-D6B4D2088884}"/>
              </a:ext>
            </a:extLst>
          </p:cNvPr>
          <p:cNvSpPr/>
          <p:nvPr/>
        </p:nvSpPr>
        <p:spPr>
          <a:xfrm>
            <a:off x="130989" y="4173302"/>
            <a:ext cx="1696900" cy="395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84717-528C-4E8B-C0DC-D0004427439C}"/>
              </a:ext>
            </a:extLst>
          </p:cNvPr>
          <p:cNvSpPr/>
          <p:nvPr/>
        </p:nvSpPr>
        <p:spPr>
          <a:xfrm>
            <a:off x="1031391" y="2220653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CC8899-C22B-BC40-59EC-7B20650D1DFC}"/>
              </a:ext>
            </a:extLst>
          </p:cNvPr>
          <p:cNvSpPr/>
          <p:nvPr/>
        </p:nvSpPr>
        <p:spPr>
          <a:xfrm>
            <a:off x="874152" y="357532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1B8A5-D765-7305-9780-0BAD0310D440}"/>
              </a:ext>
            </a:extLst>
          </p:cNvPr>
          <p:cNvSpPr/>
          <p:nvPr/>
        </p:nvSpPr>
        <p:spPr>
          <a:xfrm>
            <a:off x="1720819" y="407122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5A5-60E2-55E0-E63C-139C947BCD26}"/>
              </a:ext>
            </a:extLst>
          </p:cNvPr>
          <p:cNvSpPr/>
          <p:nvPr/>
        </p:nvSpPr>
        <p:spPr>
          <a:xfrm>
            <a:off x="2494914" y="165217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4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E521F-72DB-3D38-584C-69C7B9D3BFCF}"/>
              </a:ext>
            </a:extLst>
          </p:cNvPr>
          <p:cNvSpPr/>
          <p:nvPr/>
        </p:nvSpPr>
        <p:spPr>
          <a:xfrm>
            <a:off x="583868" y="2767993"/>
            <a:ext cx="3679397" cy="740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At the REST API section, under the data, click get all the data.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ABC9E-B9E7-8AC2-B70C-9ABFF5C22AC2}"/>
              </a:ext>
            </a:extLst>
          </p:cNvPr>
          <p:cNvSpPr/>
          <p:nvPr/>
        </p:nvSpPr>
        <p:spPr>
          <a:xfrm>
            <a:off x="5470344" y="1679421"/>
            <a:ext cx="3679397" cy="58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copy the URL. </a:t>
            </a:r>
          </a:p>
        </p:txBody>
      </p:sp>
    </p:spTree>
    <p:extLst>
      <p:ext uri="{BB962C8B-B14F-4D97-AF65-F5344CB8AC3E}">
        <p14:creationId xmlns:p14="http://schemas.microsoft.com/office/powerpoint/2010/main" val="14018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A972276-2458-5EC7-F0D1-4C95F34D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D6198-F6D9-4033-D390-9400C25F987D}"/>
              </a:ext>
            </a:extLst>
          </p:cNvPr>
          <p:cNvSpPr/>
          <p:nvPr/>
        </p:nvSpPr>
        <p:spPr>
          <a:xfrm>
            <a:off x="4727180" y="1500256"/>
            <a:ext cx="2845949" cy="588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4488D-FE04-0FDF-733C-E0DFC766FD38}"/>
              </a:ext>
            </a:extLst>
          </p:cNvPr>
          <p:cNvSpPr/>
          <p:nvPr/>
        </p:nvSpPr>
        <p:spPr>
          <a:xfrm>
            <a:off x="3638609" y="2359018"/>
            <a:ext cx="1067949" cy="33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406C4-6017-F91D-FFC8-245F3703E1C0}"/>
              </a:ext>
            </a:extLst>
          </p:cNvPr>
          <p:cNvSpPr/>
          <p:nvPr/>
        </p:nvSpPr>
        <p:spPr>
          <a:xfrm>
            <a:off x="3535105" y="2256939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424C4-27C2-F74B-A899-5077AF0D5434}"/>
              </a:ext>
            </a:extLst>
          </p:cNvPr>
          <p:cNvSpPr/>
          <p:nvPr/>
        </p:nvSpPr>
        <p:spPr>
          <a:xfrm>
            <a:off x="4594647" y="1393339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23824-D00C-9B7B-827F-DD056D94FE3C}"/>
              </a:ext>
            </a:extLst>
          </p:cNvPr>
          <p:cNvSpPr/>
          <p:nvPr/>
        </p:nvSpPr>
        <p:spPr>
          <a:xfrm>
            <a:off x="7659582" y="1546373"/>
            <a:ext cx="2905302" cy="5049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paste the URL.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FAF4C3-977F-DD48-AC02-DE907DBA968E}"/>
              </a:ext>
            </a:extLst>
          </p:cNvPr>
          <p:cNvSpPr/>
          <p:nvPr/>
        </p:nvSpPr>
        <p:spPr>
          <a:xfrm>
            <a:off x="1769201" y="2780087"/>
            <a:ext cx="4816349" cy="5547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Then, fill in the query parameters. </a:t>
            </a:r>
          </a:p>
        </p:txBody>
      </p:sp>
    </p:spTree>
    <p:extLst>
      <p:ext uri="{BB962C8B-B14F-4D97-AF65-F5344CB8AC3E}">
        <p14:creationId xmlns:p14="http://schemas.microsoft.com/office/powerpoint/2010/main" val="3264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C74CD2-7235-1055-48CD-1283589F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7787FB-553A-EB2E-A309-CEFDA8DC13CE}"/>
              </a:ext>
            </a:extLst>
          </p:cNvPr>
          <p:cNvSpPr/>
          <p:nvPr/>
        </p:nvSpPr>
        <p:spPr>
          <a:xfrm>
            <a:off x="2332322" y="2274352"/>
            <a:ext cx="1575949" cy="407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D9042-92EE-E0EE-DFEC-3B625BA60079}"/>
              </a:ext>
            </a:extLst>
          </p:cNvPr>
          <p:cNvSpPr/>
          <p:nvPr/>
        </p:nvSpPr>
        <p:spPr>
          <a:xfrm>
            <a:off x="2228819" y="217227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B0FA4-D33E-7891-D200-DEAA6684DE80}"/>
              </a:ext>
            </a:extLst>
          </p:cNvPr>
          <p:cNvSpPr/>
          <p:nvPr/>
        </p:nvSpPr>
        <p:spPr>
          <a:xfrm>
            <a:off x="4018915" y="2102753"/>
            <a:ext cx="2905302" cy="7499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dirty="0">
                <a:solidFill>
                  <a:schemeClr val="tx1"/>
                </a:solidFill>
              </a:rPr>
              <a:t>Below is the parameters that can be use. </a:t>
            </a:r>
          </a:p>
        </p:txBody>
      </p:sp>
    </p:spTree>
    <p:extLst>
      <p:ext uri="{BB962C8B-B14F-4D97-AF65-F5344CB8AC3E}">
        <p14:creationId xmlns:p14="http://schemas.microsoft.com/office/powerpoint/2010/main" val="1979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456</cp:revision>
  <dcterms:created xsi:type="dcterms:W3CDTF">2024-12-20T03:14:48Z</dcterms:created>
  <dcterms:modified xsi:type="dcterms:W3CDTF">2024-12-20T07:35:20Z</dcterms:modified>
</cp:coreProperties>
</file>